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strela/smi_cou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estrela/smi_counter" TargetMode="External"/><Relationship Id="rId4" Type="http://schemas.openxmlformats.org/officeDocument/2006/relationships/hyperlink" Target="https://en.wikipedia.org/wiki/System_Management_Mo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52387"/>
              </p:ext>
            </p:extLst>
          </p:nvPr>
        </p:nvGraphicFramePr>
        <p:xfrm>
          <a:off x="2267742" y="188640"/>
          <a:ext cx="432048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27"/>
                <a:gridCol w="1920958"/>
                <a:gridCol w="1177909"/>
                <a:gridCol w="7920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Ring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Privilege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+3</a:t>
                      </a:r>
                      <a:endParaRPr lang="en-US" sz="1000" dirty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Applications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Traktor</a:t>
                      </a:r>
                      <a:endParaRPr lang="en-US" sz="1000" dirty="0" smtClean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Least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+2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+1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Pioneer Driver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Windows</a:t>
                      </a:r>
                      <a:r>
                        <a:rPr lang="en-US" sz="1000" baseline="0" dirty="0" smtClean="0"/>
                        <a:t> 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Hypervisor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Virtual</a:t>
                      </a:r>
                      <a:r>
                        <a:rPr lang="en-US" sz="1000" baseline="0" dirty="0" smtClean="0"/>
                        <a:t> Machine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-2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 Management </a:t>
                      </a:r>
                      <a:r>
                        <a:rPr lang="en-US" sz="1000" dirty="0" smtClean="0"/>
                        <a:t>Mode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BIOS SMI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-3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Intel Management </a:t>
                      </a:r>
                      <a:r>
                        <a:rPr lang="en-US" sz="1000" dirty="0" smtClean="0"/>
                        <a:t>Engine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Remote Admin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Most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1.bp.blogspot.com/-zaTbaqzkMB4/XQoMf56i4iI/AAAAAAAAGZY/EJpHq8cyv_IKt7xh8FT_BIq3k1FOhKJvgCEwYBhgL/s1600/ring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" b="6389"/>
          <a:stretch/>
        </p:blipFill>
        <p:spPr bwMode="auto">
          <a:xfrm>
            <a:off x="6767973" y="198173"/>
            <a:ext cx="1992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124" y="625479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github.com/pestrela/smi_counter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30" y="985615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-2 CONCEPT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460" y="2262345"/>
            <a:ext cx="7757940" cy="2592288"/>
            <a:chOff x="414460" y="2636912"/>
            <a:chExt cx="7757940" cy="259228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5" y="2749803"/>
              <a:ext cx="5527099" cy="2479397"/>
              <a:chOff x="2267745" y="2749803"/>
              <a:chExt cx="5205901" cy="2335311"/>
            </a:xfrm>
          </p:grpSpPr>
          <p:sp>
            <p:nvSpPr>
              <p:cNvPr id="40" name="Left Arrow 39"/>
              <p:cNvSpPr/>
              <p:nvPr/>
            </p:nvSpPr>
            <p:spPr>
              <a:xfrm>
                <a:off x="3298707" y="4624604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2"/>
              <a:stretch/>
            </p:blipFill>
            <p:spPr bwMode="auto">
              <a:xfrm>
                <a:off x="2267745" y="2749803"/>
                <a:ext cx="2578008" cy="219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Left Arrow 41"/>
              <p:cNvSpPr/>
              <p:nvPr/>
            </p:nvSpPr>
            <p:spPr>
              <a:xfrm>
                <a:off x="3262868" y="4624386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65709" y="4770872"/>
                <a:ext cx="3470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895638" y="3986014"/>
                <a:ext cx="2578008" cy="1099100"/>
                <a:chOff x="2267745" y="4944864"/>
                <a:chExt cx="2578008" cy="1099100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2267745" y="4944864"/>
                  <a:ext cx="2578008" cy="967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Left Arrow 35"/>
                <p:cNvSpPr/>
                <p:nvPr/>
              </p:nvSpPr>
              <p:spPr>
                <a:xfrm>
                  <a:off x="2783226" y="5680794"/>
                  <a:ext cx="360440" cy="232042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290095" y="5120634"/>
                  <a:ext cx="117692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900" dirty="0" smtClean="0">
                      <a:solidFill>
                        <a:srgbClr val="C00000"/>
                      </a:solidFill>
                    </a:rPr>
                  </a:br>
                  <a:r>
                    <a:rPr lang="en-US" sz="900" dirty="0" smtClean="0">
                      <a:solidFill>
                        <a:srgbClr val="C00000"/>
                      </a:solidFill>
                    </a:rPr>
                    <a:t>Bios 0.18.0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(0.16.0 same issue)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(1x event every 30m)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(10 hour test)</a:t>
                  </a:r>
                  <a:endParaRPr lang="en-US" sz="900" dirty="0">
                    <a:solidFill>
                      <a:srgbClr val="C00000"/>
                    </a:solidFill>
                  </a:endParaRPr>
                </a:p>
                <a:p>
                  <a:endParaRPr lang="en-US" sz="9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14460" y="2636912"/>
              <a:ext cx="7757940" cy="1611990"/>
              <a:chOff x="414460" y="2636912"/>
              <a:chExt cx="7757940" cy="1611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6873" y="3602571"/>
                <a:ext cx="1541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AUDIO STOPS </a:t>
                </a:r>
              </a:p>
              <a:p>
                <a:pPr algn="ctr"/>
                <a:r>
                  <a:rPr lang="en-US" b="1" dirty="0" smtClean="0"/>
                  <a:t>FOR SECONDS</a:t>
                </a:r>
                <a:endParaRPr lang="en-US" b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14460" y="2636912"/>
                <a:ext cx="77579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123950" y="4998649"/>
            <a:ext cx="7970890" cy="1076520"/>
            <a:chOff x="123950" y="5373216"/>
            <a:chExt cx="7970890" cy="1076520"/>
          </a:xfrm>
        </p:grpSpPr>
        <p:grpSp>
          <p:nvGrpSpPr>
            <p:cNvPr id="6" name="Group 5"/>
            <p:cNvGrpSpPr/>
            <p:nvPr/>
          </p:nvGrpSpPr>
          <p:grpSpPr>
            <a:xfrm>
              <a:off x="2290508" y="5537089"/>
              <a:ext cx="2450194" cy="912647"/>
              <a:chOff x="2331652" y="5912836"/>
              <a:chExt cx="2450194" cy="912647"/>
            </a:xfrm>
          </p:grpSpPr>
          <p:pic>
            <p:nvPicPr>
              <p:cNvPr id="16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166"/>
              <a:stretch/>
            </p:blipFill>
            <p:spPr bwMode="auto">
              <a:xfrm>
                <a:off x="2331652" y="5912836"/>
                <a:ext cx="2450194" cy="912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5467" y="6092704"/>
                <a:ext cx="110318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</p:txBody>
          </p:sp>
          <p:sp>
            <p:nvSpPr>
              <p:cNvPr id="18" name="Left Arrow 17"/>
              <p:cNvSpPr/>
              <p:nvPr/>
            </p:nvSpPr>
            <p:spPr>
              <a:xfrm>
                <a:off x="2686472" y="6155346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3066721" y="6559668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3950" y="5757077"/>
              <a:ext cx="20771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BRIGHTNESS = SMIs</a:t>
              </a:r>
            </a:p>
            <a:p>
              <a:pPr algn="ctr"/>
              <a:r>
                <a:rPr lang="en-US" sz="1600" b="1" i="1" dirty="0" smtClean="0"/>
                <a:t>(for control </a:t>
              </a:r>
              <a:r>
                <a:rPr lang="en-US" sz="1600" b="1" i="1" dirty="0" smtClean="0"/>
                <a:t>only)</a:t>
              </a:r>
              <a:endParaRPr lang="en-US" sz="1600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6900" y="5373216"/>
              <a:ext cx="7757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Arrow 26"/>
          <p:cNvSpPr/>
          <p:nvPr/>
        </p:nvSpPr>
        <p:spPr>
          <a:xfrm>
            <a:off x="5641342" y="1628800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Left Arrow 27"/>
          <p:cNvSpPr/>
          <p:nvPr/>
        </p:nvSpPr>
        <p:spPr>
          <a:xfrm>
            <a:off x="5649263" y="904466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Left Arrow 29"/>
          <p:cNvSpPr/>
          <p:nvPr/>
        </p:nvSpPr>
        <p:spPr>
          <a:xfrm>
            <a:off x="5632629" y="476672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3729" y="322728"/>
            <a:ext cx="6768751" cy="2604797"/>
            <a:chOff x="3646415" y="694961"/>
            <a:chExt cx="5256584" cy="223706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15" y="694961"/>
              <a:ext cx="5256584" cy="2237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-Right Arrow 4"/>
            <p:cNvSpPr/>
            <p:nvPr/>
          </p:nvSpPr>
          <p:spPr>
            <a:xfrm>
              <a:off x="7133613" y="1340768"/>
              <a:ext cx="1296144" cy="144016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78609" y="1114637"/>
              <a:ext cx="834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second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3729" y="3140968"/>
            <a:ext cx="6768751" cy="2599892"/>
            <a:chOff x="3407793" y="3140968"/>
            <a:chExt cx="4917724" cy="2599892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793" y="3140968"/>
              <a:ext cx="4917724" cy="259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Arrow 11"/>
            <p:cNvSpPr/>
            <p:nvPr/>
          </p:nvSpPr>
          <p:spPr>
            <a:xfrm>
              <a:off x="4644008" y="3575298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8000298" y="3649205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1952" y="136018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OVERVIEW (WPA)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844" y="425624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ZOOM JUST </a:t>
            </a:r>
            <a:br>
              <a:rPr lang="en-US" b="1" dirty="0" smtClean="0"/>
            </a:br>
            <a:r>
              <a:rPr lang="en-US" b="1" dirty="0" smtClean="0"/>
              <a:t>BEFORE GAP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4460" y="306896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9" y="594928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7258627" y="22048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Left Arrow 17"/>
          <p:cNvSpPr/>
          <p:nvPr/>
        </p:nvSpPr>
        <p:spPr>
          <a:xfrm>
            <a:off x="7826467" y="49606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6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6033120" cy="3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881" y="2780928"/>
            <a:ext cx="13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Dell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563888" y="328498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664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6266"/>
            <a:ext cx="6329164" cy="597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223" y="2780928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MSINFO32.EXE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6372200" y="908720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Left Arrow 6"/>
          <p:cNvSpPr/>
          <p:nvPr/>
        </p:nvSpPr>
        <p:spPr>
          <a:xfrm>
            <a:off x="6444208" y="1994187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2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00" y="317890"/>
            <a:ext cx="5241210" cy="6135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950" y="2780928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Windows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4469199" y="1623616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92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30</cp:revision>
  <dcterms:modified xsi:type="dcterms:W3CDTF">2020-02-24T11:45:00Z</dcterms:modified>
</cp:coreProperties>
</file>