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FF21"/>
    <a:srgbClr val="98E37D"/>
    <a:srgbClr val="E4716E"/>
    <a:srgbClr val="EFABA9"/>
    <a:srgbClr val="9BBE4E"/>
    <a:srgbClr val="EAAEAE"/>
    <a:srgbClr val="2EDE3F"/>
    <a:srgbClr val="AF985D"/>
    <a:srgbClr val="B4A058"/>
    <a:srgbClr val="DCB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314" autoAdjust="0"/>
  </p:normalViewPr>
  <p:slideViewPr>
    <p:cSldViewPr>
      <p:cViewPr>
        <p:scale>
          <a:sx n="125" d="100"/>
          <a:sy n="125" d="100"/>
        </p:scale>
        <p:origin x="-744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398F6-AEB6-4A36-BC80-83999ADD8EAB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22BA8-EBAC-4D25-9BBF-E30EE77E5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9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22BA8-EBAC-4D25-9BBF-E30EE77E5D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20/03/2020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20/03/2020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20/03/2020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20/03/2020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20/03/2020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20/03/2020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20/03/2020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20/03/2020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20/03/2020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20/03/2020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20/03/2020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20/03/2020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github.com/pestrela/smi_counter" TargetMode="Externa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https://superuser.com/questions/453909/log-cpu-by-process-over-time" TargetMode="External"/><Relationship Id="rId10" Type="http://schemas.openxmlformats.org/officeDocument/2006/relationships/image" Target="../media/image5.jpeg"/><Relationship Id="rId4" Type="http://schemas.openxmlformats.org/officeDocument/2006/relationships/hyperlink" Target="https://www.howtogeek.com/268337/what-is-this-process-and-why-is-it-running/" TargetMode="External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17648" y="6130974"/>
            <a:ext cx="6177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hlinkClick r:id="rId3"/>
              </a:rPr>
              <a:t>https</a:t>
            </a:r>
            <a:r>
              <a:rPr lang="en-US" sz="1200" i="1" dirty="0">
                <a:hlinkClick r:id="rId3"/>
              </a:rPr>
              <a:t>://</a:t>
            </a:r>
            <a:r>
              <a:rPr lang="en-US" sz="1200" i="1" dirty="0" smtClean="0">
                <a:hlinkClick r:id="rId3"/>
              </a:rPr>
              <a:t>github.com/pestrela/smi_counter</a:t>
            </a:r>
            <a:r>
              <a:rPr lang="en-US" sz="1200" i="1" dirty="0" smtClean="0"/>
              <a:t/>
            </a:r>
            <a:br>
              <a:rPr lang="en-US" sz="1200" i="1" dirty="0" smtClean="0"/>
            </a:br>
            <a:r>
              <a:rPr lang="en-US" sz="1200" i="1" dirty="0">
                <a:hlinkClick r:id="rId4"/>
              </a:rPr>
              <a:t>https://www.howtogeek.com/268337/what-is-this-process-and-why-is-it-running</a:t>
            </a:r>
            <a:r>
              <a:rPr lang="en-US" sz="1200" i="1" dirty="0" smtClean="0">
                <a:hlinkClick r:id="rId4"/>
              </a:rPr>
              <a:t>/</a:t>
            </a:r>
            <a:endParaRPr lang="en-US" sz="1200" i="1" dirty="0" smtClean="0"/>
          </a:p>
          <a:p>
            <a:r>
              <a:rPr lang="en-US" sz="1200" i="1" dirty="0">
                <a:hlinkClick r:id="rId5"/>
              </a:rPr>
              <a:t>https://</a:t>
            </a:r>
            <a:r>
              <a:rPr lang="en-US" sz="1200" i="1" dirty="0" smtClean="0">
                <a:hlinkClick r:id="rId5"/>
              </a:rPr>
              <a:t>superuser.com/questions/453909/log-cpu-by-process-over-time</a:t>
            </a:r>
            <a:r>
              <a:rPr lang="en-US" sz="1200" i="1" dirty="0" smtClean="0"/>
              <a:t> </a:t>
            </a:r>
            <a:endParaRPr lang="en-US" sz="1200" i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49448" y="702267"/>
            <a:ext cx="119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A) </a:t>
            </a:r>
            <a:r>
              <a:rPr lang="en-US" b="1" dirty="0" smtClean="0"/>
              <a:t>CONFIG</a:t>
            </a:r>
            <a:endParaRPr lang="en-US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6138925" y="3546252"/>
            <a:ext cx="2092383" cy="2520383"/>
            <a:chOff x="6096353" y="3687548"/>
            <a:chExt cx="2092383" cy="2520383"/>
          </a:xfrm>
        </p:grpSpPr>
        <p:pic>
          <p:nvPicPr>
            <p:cNvPr id="1030" name="Picture 6" descr="C:\Users\Pedro\Desktop\U_Root\0_linux_home\git\smi_counter\light_monitor\step5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353" y="3687548"/>
              <a:ext cx="1944216" cy="2520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Left Arrow 35"/>
            <p:cNvSpPr/>
            <p:nvPr/>
          </p:nvSpPr>
          <p:spPr>
            <a:xfrm>
              <a:off x="7806057" y="3946723"/>
              <a:ext cx="382679" cy="246359"/>
            </a:xfrm>
            <a:prstGeom prst="lef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5408" y="2093382"/>
            <a:ext cx="133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B) CAPTURE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39457" y="1484784"/>
            <a:ext cx="77579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269746" y="214879"/>
            <a:ext cx="3187598" cy="1197914"/>
            <a:chOff x="2269745" y="214879"/>
            <a:chExt cx="3814423" cy="1197914"/>
          </a:xfrm>
        </p:grpSpPr>
        <p:pic>
          <p:nvPicPr>
            <p:cNvPr id="1026" name="Picture 2" descr="C:\Users\Pedro\Desktop\U_Root\0_linux_home\git\smi_counter\light_monitor\step1.jp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604"/>
            <a:stretch/>
          </p:blipFill>
          <p:spPr bwMode="auto">
            <a:xfrm>
              <a:off x="2269745" y="214879"/>
              <a:ext cx="3814423" cy="106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Up Arrow 7"/>
            <p:cNvSpPr/>
            <p:nvPr/>
          </p:nvSpPr>
          <p:spPr>
            <a:xfrm>
              <a:off x="2644153" y="770738"/>
              <a:ext cx="264577" cy="232390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Up Arrow 36"/>
            <p:cNvSpPr/>
            <p:nvPr/>
          </p:nvSpPr>
          <p:spPr>
            <a:xfrm>
              <a:off x="4344807" y="809101"/>
              <a:ext cx="264577" cy="232390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07684" y="455353"/>
              <a:ext cx="852750" cy="32967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98628" y="1036616"/>
              <a:ext cx="620202" cy="240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Disabled</a:t>
              </a:r>
              <a:endParaRPr 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17476" y="1016994"/>
              <a:ext cx="845490" cy="395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4X Disabled, </a:t>
              </a:r>
              <a:br>
                <a:rPr lang="en-US" sz="1100" dirty="0" smtClean="0"/>
              </a:br>
              <a:r>
                <a:rPr lang="en-US" sz="1100" dirty="0" smtClean="0"/>
                <a:t>1x Enabled</a:t>
              </a:r>
              <a:endParaRPr lang="en-US" sz="1100" dirty="0"/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324694" y="3356992"/>
            <a:ext cx="77579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269746" y="1692995"/>
            <a:ext cx="5601531" cy="1469335"/>
            <a:chOff x="2269745" y="2032281"/>
            <a:chExt cx="6703045" cy="1469335"/>
          </a:xfrm>
        </p:grpSpPr>
        <p:pic>
          <p:nvPicPr>
            <p:cNvPr id="1028" name="Picture 4" descr="C:\Users\Pedro\Desktop\U_Root\0_linux_home\git\smi_counter\light_monitor\step3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055" r="53972" b="2198"/>
            <a:stretch/>
          </p:blipFill>
          <p:spPr bwMode="auto">
            <a:xfrm>
              <a:off x="6870817" y="2032281"/>
              <a:ext cx="2064809" cy="115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/>
            <p:cNvGrpSpPr/>
            <p:nvPr/>
          </p:nvGrpSpPr>
          <p:grpSpPr>
            <a:xfrm>
              <a:off x="2269745" y="2106907"/>
              <a:ext cx="3814423" cy="1394709"/>
              <a:chOff x="2292233" y="4619624"/>
              <a:chExt cx="4132129" cy="1510875"/>
            </a:xfrm>
          </p:grpSpPr>
          <p:pic>
            <p:nvPicPr>
              <p:cNvPr id="1027" name="Picture 3" descr="C:\Users\Pedro\Desktop\U_Root\0_linux_home\git\smi_counter\light_monitor\step2.jpg"/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7877"/>
              <a:stretch/>
            </p:blipFill>
            <p:spPr bwMode="auto">
              <a:xfrm>
                <a:off x="2292233" y="4619624"/>
                <a:ext cx="4132129" cy="11136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Up Arrow 46"/>
              <p:cNvSpPr/>
              <p:nvPr/>
            </p:nvSpPr>
            <p:spPr>
              <a:xfrm>
                <a:off x="2650269" y="5815630"/>
                <a:ext cx="288032" cy="252992"/>
              </a:xfrm>
              <a:prstGeom prst="upArrow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92125" y="5430521"/>
                <a:ext cx="928349" cy="3589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081077" y="5847099"/>
                <a:ext cx="1776806" cy="283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&lt;300 events per second!!</a:t>
                </a:r>
                <a:endParaRPr lang="en-US" sz="1100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7152086" y="3175800"/>
              <a:ext cx="1820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(CPU hog, for testing)</a:t>
              </a:r>
              <a:endParaRPr lang="en-US" sz="12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77089" y="4437112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C) ANALYSIS</a:t>
            </a:r>
            <a:endParaRPr lang="en-US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2262899" y="3490950"/>
            <a:ext cx="3236757" cy="2575685"/>
            <a:chOff x="2220327" y="3632246"/>
            <a:chExt cx="3236757" cy="2575685"/>
          </a:xfrm>
        </p:grpSpPr>
        <p:pic>
          <p:nvPicPr>
            <p:cNvPr id="1029" name="Picture 5" descr="C:\Users\Pedro\Desktop\U_Root\0_linux_home\git\smi_counter\light_monitor\step4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0327" y="3632246"/>
              <a:ext cx="3236757" cy="2575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Up Arrow 54"/>
            <p:cNvSpPr/>
            <p:nvPr/>
          </p:nvSpPr>
          <p:spPr>
            <a:xfrm rot="16362071">
              <a:off x="4990881" y="4761636"/>
              <a:ext cx="258259" cy="366307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838705" y="3913550"/>
              <a:ext cx="1121729" cy="32967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992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30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Pedro Estrela</cp:lastModifiedBy>
  <cp:revision>37</cp:revision>
  <dcterms:modified xsi:type="dcterms:W3CDTF">2020-03-20T19:25:55Z</dcterms:modified>
</cp:coreProperties>
</file>