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6" r:id="rId4"/>
    <p:sldId id="265" r:id="rId5"/>
    <p:sldId id="264" r:id="rId6"/>
    <p:sldId id="262" r:id="rId7"/>
    <p:sldId id="263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FF21"/>
    <a:srgbClr val="98E37D"/>
    <a:srgbClr val="E4716E"/>
    <a:srgbClr val="EFABA9"/>
    <a:srgbClr val="9BBE4E"/>
    <a:srgbClr val="EAAEAE"/>
    <a:srgbClr val="2EDE3F"/>
    <a:srgbClr val="AF985D"/>
    <a:srgbClr val="B4A058"/>
    <a:srgbClr val="DCB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314" autoAdjust="0"/>
  </p:normalViewPr>
  <p:slideViewPr>
    <p:cSldViewPr>
      <p:cViewPr>
        <p:scale>
          <a:sx n="150" d="100"/>
          <a:sy n="15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08/03/2020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_Management_Mo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pestrela/smi_count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pestrela/smi_counter" TargetMode="External"/><Relationship Id="rId4" Type="http://schemas.openxmlformats.org/officeDocument/2006/relationships/hyperlink" Target="https://en.wikipedia.org/wiki/System_Management_Mo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rela/smi_counter" TargetMode="External"/><Relationship Id="rId2" Type="http://schemas.openxmlformats.org/officeDocument/2006/relationships/hyperlink" Target="https://en.wikipedia.org/wiki/System_Management_Mod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52387"/>
              </p:ext>
            </p:extLst>
          </p:nvPr>
        </p:nvGraphicFramePr>
        <p:xfrm>
          <a:off x="2267742" y="188640"/>
          <a:ext cx="4320482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527"/>
                <a:gridCol w="1920958"/>
                <a:gridCol w="1177909"/>
                <a:gridCol w="79208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Ring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Example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Privilege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+3</a:t>
                      </a:r>
                      <a:endParaRPr lang="en-US" sz="1000" dirty="0"/>
                    </a:p>
                  </a:txBody>
                  <a:tcPr>
                    <a:solidFill>
                      <a:srgbClr val="2EDE3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Applications</a:t>
                      </a:r>
                    </a:p>
                  </a:txBody>
                  <a:tcPr>
                    <a:solidFill>
                      <a:srgbClr val="2EDE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Traktor</a:t>
                      </a:r>
                      <a:endParaRPr lang="en-US" sz="1000" dirty="0" smtClean="0"/>
                    </a:p>
                  </a:txBody>
                  <a:tcPr>
                    <a:solidFill>
                      <a:srgbClr val="2EDE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Least</a:t>
                      </a:r>
                    </a:p>
                  </a:txBody>
                  <a:tcPr>
                    <a:solidFill>
                      <a:srgbClr val="2EDE3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+2</a:t>
                      </a:r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Drivers</a:t>
                      </a:r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+1</a:t>
                      </a:r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Drivers</a:t>
                      </a:r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Pioneer Driver</a:t>
                      </a:r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Kernel</a:t>
                      </a:r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Windows</a:t>
                      </a:r>
                      <a:r>
                        <a:rPr lang="en-US" sz="1000" baseline="0" dirty="0" smtClean="0"/>
                        <a:t> Kernel</a:t>
                      </a:r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-1</a:t>
                      </a:r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Hypervisor</a:t>
                      </a:r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Virtual</a:t>
                      </a:r>
                      <a:r>
                        <a:rPr lang="en-US" sz="1000" baseline="0" dirty="0" smtClean="0"/>
                        <a:t> Machine</a:t>
                      </a:r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-2</a:t>
                      </a:r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System Management Mode</a:t>
                      </a:r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BIOS SMI</a:t>
                      </a:r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-3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Intel Management Engine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Remote Admin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Most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https://1.bp.blogspot.com/-zaTbaqzkMB4/XQoMf56i4iI/AAAAAAAAGZY/EJpHq8cyv_IKt7xh8FT_BIq3k1FOhKJvgCEwYBhgL/s1600/ring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7" b="6389"/>
          <a:stretch/>
        </p:blipFill>
        <p:spPr bwMode="auto">
          <a:xfrm>
            <a:off x="6767973" y="198173"/>
            <a:ext cx="199210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08124" y="625479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linkClick r:id="rId3"/>
              </a:rPr>
              <a:t>https://</a:t>
            </a:r>
            <a:r>
              <a:rPr lang="en-US" sz="1200" i="1" dirty="0" smtClean="0">
                <a:hlinkClick r:id="rId3"/>
              </a:rPr>
              <a:t>en.wikipedia.org/wiki/System_Management_Mode</a:t>
            </a:r>
            <a:endParaRPr lang="en-US" sz="1200" i="1" dirty="0" smtClean="0"/>
          </a:p>
          <a:p>
            <a:r>
              <a:rPr lang="en-US" sz="1200" i="1" dirty="0">
                <a:hlinkClick r:id="rId4"/>
              </a:rPr>
              <a:t>https://</a:t>
            </a:r>
            <a:r>
              <a:rPr lang="en-US" sz="1200" i="1" dirty="0" smtClean="0">
                <a:hlinkClick r:id="rId4"/>
              </a:rPr>
              <a:t>github.com/pestrela/smi_counter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30" y="985615"/>
            <a:ext cx="186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-2 CONCEPT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4460" y="2262345"/>
            <a:ext cx="7757940" cy="2592288"/>
            <a:chOff x="414460" y="2636912"/>
            <a:chExt cx="7757940" cy="2592288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5" y="2749803"/>
              <a:ext cx="5527099" cy="2479397"/>
              <a:chOff x="2267745" y="2749803"/>
              <a:chExt cx="5205901" cy="2335311"/>
            </a:xfrm>
          </p:grpSpPr>
          <p:sp>
            <p:nvSpPr>
              <p:cNvPr id="40" name="Left Arrow 39"/>
              <p:cNvSpPr/>
              <p:nvPr/>
            </p:nvSpPr>
            <p:spPr>
              <a:xfrm>
                <a:off x="3298707" y="4624604"/>
                <a:ext cx="360440" cy="232042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812"/>
              <a:stretch/>
            </p:blipFill>
            <p:spPr bwMode="auto">
              <a:xfrm>
                <a:off x="2267745" y="2749803"/>
                <a:ext cx="2578008" cy="2195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Left Arrow 41"/>
              <p:cNvSpPr/>
              <p:nvPr/>
            </p:nvSpPr>
            <p:spPr>
              <a:xfrm>
                <a:off x="3262868" y="4624386"/>
                <a:ext cx="360440" cy="232042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65709" y="4770872"/>
                <a:ext cx="34708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4895638" y="3986014"/>
                <a:ext cx="2578008" cy="1099100"/>
                <a:chOff x="2267745" y="4944864"/>
                <a:chExt cx="2578008" cy="1099100"/>
              </a:xfrm>
            </p:grpSpPr>
            <p:pic>
              <p:nvPicPr>
                <p:cNvPr id="3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9048"/>
                <a:stretch/>
              </p:blipFill>
              <p:spPr bwMode="auto">
                <a:xfrm>
                  <a:off x="2267745" y="4944864"/>
                  <a:ext cx="2578008" cy="9679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6" name="Left Arrow 35"/>
                <p:cNvSpPr/>
                <p:nvPr/>
              </p:nvSpPr>
              <p:spPr>
                <a:xfrm>
                  <a:off x="2783226" y="5680794"/>
                  <a:ext cx="360440" cy="232042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290095" y="5120634"/>
                  <a:ext cx="117692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C00000"/>
                      </a:solidFill>
                    </a:rPr>
                    <a:t>Dell XPS 15 </a:t>
                  </a:r>
                  <a:r>
                    <a:rPr lang="en-US" sz="900" dirty="0" smtClean="0">
                      <a:solidFill>
                        <a:srgbClr val="C00000"/>
                      </a:solidFill>
                    </a:rPr>
                    <a:t>9560</a:t>
                  </a:r>
                  <a:br>
                    <a:rPr lang="en-US" sz="900" dirty="0" smtClean="0">
                      <a:solidFill>
                        <a:srgbClr val="C00000"/>
                      </a:solidFill>
                    </a:rPr>
                  </a:br>
                  <a:r>
                    <a:rPr lang="en-US" sz="900" dirty="0" smtClean="0">
                      <a:solidFill>
                        <a:srgbClr val="C00000"/>
                      </a:solidFill>
                    </a:rPr>
                    <a:t>Bios 0.18.0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(0.16.0 same issue)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(1x event every 30m)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(10 hour test)</a:t>
                  </a:r>
                  <a:endParaRPr lang="en-US" sz="900" dirty="0">
                    <a:solidFill>
                      <a:srgbClr val="C00000"/>
                    </a:solidFill>
                  </a:endParaRPr>
                </a:p>
                <a:p>
                  <a:endParaRPr lang="en-US" sz="90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414460" y="2636912"/>
              <a:ext cx="7757940" cy="1611990"/>
              <a:chOff x="414460" y="2636912"/>
              <a:chExt cx="7757940" cy="161199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36873" y="3602571"/>
                <a:ext cx="15411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AUDIO STOPS </a:t>
                </a:r>
              </a:p>
              <a:p>
                <a:pPr algn="ctr"/>
                <a:r>
                  <a:rPr lang="en-US" b="1" dirty="0" smtClean="0"/>
                  <a:t>FOR SECONDS</a:t>
                </a:r>
                <a:endParaRPr lang="en-US" b="1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14460" y="2636912"/>
                <a:ext cx="775794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123950" y="4998649"/>
            <a:ext cx="7970890" cy="1076520"/>
            <a:chOff x="123950" y="5373216"/>
            <a:chExt cx="7970890" cy="1076520"/>
          </a:xfrm>
        </p:grpSpPr>
        <p:grpSp>
          <p:nvGrpSpPr>
            <p:cNvPr id="6" name="Group 5"/>
            <p:cNvGrpSpPr/>
            <p:nvPr/>
          </p:nvGrpSpPr>
          <p:grpSpPr>
            <a:xfrm>
              <a:off x="2290508" y="5537089"/>
              <a:ext cx="2450194" cy="912647"/>
              <a:chOff x="2331652" y="5912836"/>
              <a:chExt cx="2450194" cy="912647"/>
            </a:xfrm>
          </p:grpSpPr>
          <p:pic>
            <p:nvPicPr>
              <p:cNvPr id="16" name="Picture 2" descr="C:\Users\Pedro\Desktop\Z_DRIVE_Pedro\7 Software GDrive\5_Windows_Performance\CPU heat problems\0 Jan 2020 - dpc latency problems\SMI latency\change brightness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4166"/>
              <a:stretch/>
            </p:blipFill>
            <p:spPr bwMode="auto">
              <a:xfrm>
                <a:off x="2331652" y="5912836"/>
                <a:ext cx="2450194" cy="912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3565467" y="6092704"/>
                <a:ext cx="110318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C00000"/>
                    </a:solidFill>
                  </a:rPr>
                  <a:t>Dell XPS 15 </a:t>
                </a:r>
                <a:r>
                  <a:rPr lang="en-US" sz="1050" dirty="0" smtClean="0">
                    <a:solidFill>
                      <a:srgbClr val="C00000"/>
                    </a:solidFill>
                  </a:rPr>
                  <a:t>9560</a:t>
                </a:r>
                <a:br>
                  <a:rPr lang="en-US" sz="1050" dirty="0" smtClean="0">
                    <a:solidFill>
                      <a:srgbClr val="C00000"/>
                    </a:solidFill>
                  </a:rPr>
                </a:br>
                <a:r>
                  <a:rPr lang="en-US" sz="1050" dirty="0" smtClean="0">
                    <a:solidFill>
                      <a:srgbClr val="C00000"/>
                    </a:solidFill>
                  </a:rPr>
                  <a:t>Bios 0.18.0</a:t>
                </a:r>
              </a:p>
            </p:txBody>
          </p:sp>
          <p:sp>
            <p:nvSpPr>
              <p:cNvPr id="18" name="Left Arrow 17"/>
              <p:cNvSpPr/>
              <p:nvPr/>
            </p:nvSpPr>
            <p:spPr>
              <a:xfrm>
                <a:off x="2686472" y="6155346"/>
                <a:ext cx="310117" cy="265815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Left Arrow 18"/>
              <p:cNvSpPr/>
              <p:nvPr/>
            </p:nvSpPr>
            <p:spPr>
              <a:xfrm>
                <a:off x="3066721" y="6559668"/>
                <a:ext cx="310117" cy="265815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23950" y="5757077"/>
              <a:ext cx="207717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BRIGHTNESS = SMIs</a:t>
              </a:r>
            </a:p>
            <a:p>
              <a:pPr algn="ctr"/>
              <a:r>
                <a:rPr lang="en-US" sz="1600" b="1" i="1" dirty="0" smtClean="0"/>
                <a:t>(for control only)</a:t>
              </a:r>
              <a:endParaRPr lang="en-US" sz="1600" b="1" i="1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36900" y="5373216"/>
              <a:ext cx="77579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Left Arrow 26"/>
          <p:cNvSpPr/>
          <p:nvPr/>
        </p:nvSpPr>
        <p:spPr>
          <a:xfrm>
            <a:off x="5641342" y="1628800"/>
            <a:ext cx="310117" cy="265815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Left Arrow 27"/>
          <p:cNvSpPr/>
          <p:nvPr/>
        </p:nvSpPr>
        <p:spPr>
          <a:xfrm>
            <a:off x="5649263" y="904466"/>
            <a:ext cx="310117" cy="265815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Left Arrow 29"/>
          <p:cNvSpPr/>
          <p:nvPr/>
        </p:nvSpPr>
        <p:spPr>
          <a:xfrm>
            <a:off x="5632629" y="476672"/>
            <a:ext cx="310117" cy="265815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89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23729" y="322728"/>
            <a:ext cx="6768751" cy="2604797"/>
            <a:chOff x="3646415" y="694961"/>
            <a:chExt cx="5256584" cy="2237061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415" y="694961"/>
              <a:ext cx="5256584" cy="2237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eft-Right Arrow 4"/>
            <p:cNvSpPr/>
            <p:nvPr/>
          </p:nvSpPr>
          <p:spPr>
            <a:xfrm>
              <a:off x="7133613" y="1340768"/>
              <a:ext cx="1296144" cy="144016"/>
            </a:xfrm>
            <a:prstGeom prst="leftRightArrow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78609" y="1114637"/>
              <a:ext cx="834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 second</a:t>
              </a:r>
              <a:endParaRPr 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23729" y="3140968"/>
            <a:ext cx="6768751" cy="2599892"/>
            <a:chOff x="3407793" y="3140968"/>
            <a:chExt cx="4917724" cy="2599892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793" y="3140968"/>
              <a:ext cx="4917724" cy="259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eft Arrow 11"/>
            <p:cNvSpPr/>
            <p:nvPr/>
          </p:nvSpPr>
          <p:spPr>
            <a:xfrm>
              <a:off x="4644008" y="3575298"/>
              <a:ext cx="302101" cy="262114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8000298" y="3649205"/>
              <a:ext cx="302101" cy="262114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1952" y="1360182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OVERVIEW (WPA)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8844" y="4256247"/>
            <a:ext cx="139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ZOOM JUST </a:t>
            </a:r>
            <a:br>
              <a:rPr lang="en-US" b="1" dirty="0" smtClean="0"/>
            </a:br>
            <a:r>
              <a:rPr lang="en-US" b="1" dirty="0" smtClean="0"/>
              <a:t>BEFORE GAP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14460" y="3068960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23729" y="594928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linkClick r:id="rId4"/>
              </a:rPr>
              <a:t>https://</a:t>
            </a:r>
            <a:r>
              <a:rPr lang="en-US" sz="1200" i="1" dirty="0" smtClean="0">
                <a:hlinkClick r:id="rId4"/>
              </a:rPr>
              <a:t>en.wikipedia.org/wiki/System_Management_Mode</a:t>
            </a:r>
            <a:endParaRPr lang="en-US" sz="1200" i="1" dirty="0" smtClean="0"/>
          </a:p>
          <a:p>
            <a:r>
              <a:rPr lang="en-US" sz="1200" i="1" dirty="0">
                <a:hlinkClick r:id="rId5"/>
              </a:rPr>
              <a:t>https://</a:t>
            </a:r>
            <a:r>
              <a:rPr lang="en-US" sz="1200" i="1" dirty="0" smtClean="0">
                <a:hlinkClick r:id="rId5"/>
              </a:rPr>
              <a:t>github.com/pestrela/smi_counter</a:t>
            </a:r>
            <a:endParaRPr lang="en-US" sz="1200" dirty="0"/>
          </a:p>
        </p:txBody>
      </p:sp>
      <p:sp>
        <p:nvSpPr>
          <p:cNvPr id="17" name="Left Arrow 16"/>
          <p:cNvSpPr/>
          <p:nvPr/>
        </p:nvSpPr>
        <p:spPr>
          <a:xfrm>
            <a:off x="7258627" y="220486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Left Arrow 17"/>
          <p:cNvSpPr/>
          <p:nvPr/>
        </p:nvSpPr>
        <p:spPr>
          <a:xfrm>
            <a:off x="7826467" y="496066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18844" y="188640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28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432383" y="2924944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16635" y="227687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linkClick r:id="rId2"/>
              </a:rPr>
              <a:t>https://</a:t>
            </a:r>
            <a:r>
              <a:rPr lang="en-US" sz="1200" i="1" dirty="0" smtClean="0">
                <a:hlinkClick r:id="rId2"/>
              </a:rPr>
              <a:t>en.wikipedia.org/wiki/System_Management_Mode</a:t>
            </a:r>
            <a:endParaRPr lang="en-US" sz="1200" i="1" dirty="0" smtClean="0"/>
          </a:p>
          <a:p>
            <a:r>
              <a:rPr lang="en-US" sz="1200" i="1" dirty="0">
                <a:hlinkClick r:id="rId3"/>
              </a:rPr>
              <a:t>https://</a:t>
            </a:r>
            <a:r>
              <a:rPr lang="en-US" sz="1200" i="1" dirty="0" smtClean="0">
                <a:hlinkClick r:id="rId3"/>
              </a:rPr>
              <a:t>github.com/pestrela/smi_counter</a:t>
            </a:r>
            <a:endParaRPr lang="en-US" sz="1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18844" y="188640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32383" y="548680"/>
            <a:ext cx="8448490" cy="1447800"/>
            <a:chOff x="432383" y="828675"/>
            <a:chExt cx="8448490" cy="1447800"/>
          </a:xfrm>
        </p:grpSpPr>
        <p:sp>
          <p:nvSpPr>
            <p:cNvPr id="10" name="TextBox 9"/>
            <p:cNvSpPr txBox="1"/>
            <p:nvPr/>
          </p:nvSpPr>
          <p:spPr>
            <a:xfrm>
              <a:off x="432383" y="1360182"/>
              <a:ext cx="1564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SERVICES.MSC</a:t>
              </a:r>
              <a:endParaRPr lang="en-US" b="1" dirty="0"/>
            </a:p>
          </p:txBody>
        </p:sp>
        <p:pic>
          <p:nvPicPr>
            <p:cNvPr id="1026" name="Picture 2" descr="C:\Users\Pedro\Desktop\U_Root\0_linux_home\git\smi_counter\dell_services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1202" r="2149" b="-12523"/>
            <a:stretch/>
          </p:blipFill>
          <p:spPr bwMode="auto">
            <a:xfrm>
              <a:off x="2116635" y="828675"/>
              <a:ext cx="6764238" cy="1447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Left Arrow 20"/>
            <p:cNvSpPr/>
            <p:nvPr/>
          </p:nvSpPr>
          <p:spPr>
            <a:xfrm>
              <a:off x="8316414" y="1852478"/>
              <a:ext cx="310117" cy="265815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3491880" y="1864115"/>
              <a:ext cx="310117" cy="265815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2177734" y="1985386"/>
              <a:ext cx="9001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177734" y="2121416"/>
              <a:ext cx="125318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884368" y="1984808"/>
              <a:ext cx="32403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884368" y="2117138"/>
              <a:ext cx="32403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355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0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6033120" cy="361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881" y="2780928"/>
            <a:ext cx="13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Dell updates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3563888" y="328498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1664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6266"/>
            <a:ext cx="6329164" cy="597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3223" y="2780928"/>
            <a:ext cx="16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MSINFO32.EXE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6372200" y="908720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Left Arrow 6"/>
          <p:cNvSpPr/>
          <p:nvPr/>
        </p:nvSpPr>
        <p:spPr>
          <a:xfrm>
            <a:off x="6444208" y="1994187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2425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500" y="317890"/>
            <a:ext cx="5241210" cy="61354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9950" y="2780928"/>
            <a:ext cx="19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Windows updates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4469199" y="1623616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24335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99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Pedro Estrela</cp:lastModifiedBy>
  <cp:revision>32</cp:revision>
  <dcterms:modified xsi:type="dcterms:W3CDTF">2020-03-08T22:39:20Z</dcterms:modified>
</cp:coreProperties>
</file>