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tyliadis" userId="0d0f63b5-8e0b-47b1-a838-b20241961661" providerId="ADAL" clId="{EC7FCA15-7DA3-41B2-B8A4-EB7FBCBC24AE}"/>
    <pc:docChg chg="custSel modSld">
      <pc:chgData name="Peter Styliadis" userId="0d0f63b5-8e0b-47b1-a838-b20241961661" providerId="ADAL" clId="{EC7FCA15-7DA3-41B2-B8A4-EB7FBCBC24AE}" dt="2023-09-28T12:33:13.560" v="1" actId="22"/>
      <pc:docMkLst>
        <pc:docMk/>
      </pc:docMkLst>
      <pc:sldChg chg="addSp delSp mod">
        <pc:chgData name="Peter Styliadis" userId="0d0f63b5-8e0b-47b1-a838-b20241961661" providerId="ADAL" clId="{EC7FCA15-7DA3-41B2-B8A4-EB7FBCBC24AE}" dt="2023-09-28T12:33:13.560" v="1" actId="22"/>
        <pc:sldMkLst>
          <pc:docMk/>
          <pc:sldMk cId="215082707" sldId="256"/>
        </pc:sldMkLst>
        <pc:picChg chg="add">
          <ac:chgData name="Peter Styliadis" userId="0d0f63b5-8e0b-47b1-a838-b20241961661" providerId="ADAL" clId="{EC7FCA15-7DA3-41B2-B8A4-EB7FBCBC24AE}" dt="2023-09-28T12:33:13.560" v="1" actId="22"/>
          <ac:picMkLst>
            <pc:docMk/>
            <pc:sldMk cId="215082707" sldId="256"/>
            <ac:picMk id="3" creationId="{176A0702-8F80-0A3A-6C23-8C193095FCF7}"/>
          </ac:picMkLst>
        </pc:picChg>
        <pc:picChg chg="del">
          <ac:chgData name="Peter Styliadis" userId="0d0f63b5-8e0b-47b1-a838-b20241961661" providerId="ADAL" clId="{EC7FCA15-7DA3-41B2-B8A4-EB7FBCBC24AE}" dt="2023-09-28T12:33:12.854" v="0" actId="478"/>
          <ac:picMkLst>
            <pc:docMk/>
            <pc:sldMk cId="215082707" sldId="256"/>
            <ac:picMk id="11" creationId="{AC46E68C-26DF-1533-6029-1BCD12E40B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E636-DD5A-9BEB-9C12-3D9F4BFFF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7E752-015E-4027-680A-B4E5540F8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C1D3-41C8-AF82-5905-692FEBE8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8BCE-CC2C-DCE6-3C19-AB3C7789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1AC9-1B5B-575E-6598-AECC9CC7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D846-BFA0-0009-AE5F-A815B0AB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0DC78-17B1-5E09-7258-608E67371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9C78-C63B-9BCC-62C9-71C5E12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4776-C9C9-B968-2F96-D34CCA5E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5769-6C89-38DE-0281-C96750E3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35058-26FB-FEB2-0D07-21B0ED6CA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2EBD3-8DBA-D5BA-76FC-3D556741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0410-7028-A10F-A506-70BD6132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2C54-7874-5346-78D3-FDD924BA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1BF7-DC35-0AA8-2E1B-C40624CA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96D5-4579-F5A2-590F-39DAE4AC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580A-BA48-911E-5415-E351F65C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A7F0-44E1-E9AE-D714-AE5B9AA0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285B-BC0D-BA6A-9D78-43C081BE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C13A-B83C-E901-B720-8C3F045B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1F44-5078-BF38-D261-8D09F6B5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0BF4-6742-319F-C457-09043F3F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1D43-41B8-DB9C-2309-B8BBD549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FDB3-080C-F7E4-7977-B7735F22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D563-1128-69CD-1464-35185C9D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8E1-9FDA-9592-82D1-7B0377E1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4924-5642-08DA-0169-0F309094C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D87F-2E2A-6725-DE00-06793DEEF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2E1BC-E4C8-3C0B-A6E7-7ABBA471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CF555-ECB5-8471-CE2E-D6E5FE8E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96475-693E-C372-3598-6BB700E9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4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82CE-7CD4-8353-0EA6-713B300D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DBF6-679E-40E7-436B-38DCDA56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805FA-13D0-4E4A-57F8-3B3209CC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BD5A4-9813-33F1-C7F8-E614F9240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9CB90-3C1E-F3C4-51A0-A7808286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95EFD-E590-2DAE-7A4D-F233C932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DFA57-9883-4AA2-7852-3529B88B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76B82-BD78-11D1-16F4-7D77719B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A2F6-6C8C-4F47-1952-F8B387BE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F4AF1-F683-C2AD-4E40-B6486674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94329-3CC5-3A14-0A75-3D791A2A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88C14-CAF7-C7EC-DFDF-5BCACE7F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ED50A-0F1D-59F4-35D6-0B9DABCF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69D06-109A-79A7-DFF9-284E30E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009D8-BAA3-B381-D01A-D2EA6B8C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B546-EE96-C632-4CD3-F14727C0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2D8A-4488-C146-50A3-DA38D0D0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8FEF7-B6C4-0A40-8346-0DA03E1A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46AA1-CDE3-A842-C69A-31FB9C6C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9AFBD-55C2-2380-6B28-DDEBD148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0CDEB-CB62-B9A1-4A72-B6537F81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F223-2B1D-8DF7-D414-906E93BD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EF54A-26E2-AE87-444E-1F80AB4C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74154-12DD-E08B-D378-9844F84EC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410A4-22AE-63CF-E843-8CBB746A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46164-3D16-1E81-D2B5-86297F7C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F1E6-5853-DE3C-B949-260B4C2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1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D9C56-207E-FFA8-7A34-DA951695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57F8C-C15D-A977-EFDB-896912A7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8F41-76C3-72AD-1C43-C42CD0184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1782D-0ED0-4A5C-9CCD-0A089598DA2B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7988-5E12-366B-BBAE-1B275777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5697-97FA-0FBA-7A3A-D8B1966FF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D937-31B5-4988-AFF4-30E421B0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A0702-8F80-0A3A-6C23-8C193095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2" y="586143"/>
            <a:ext cx="11390476" cy="5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Styliadis</dc:creator>
  <cp:lastModifiedBy>Peter Styliadis</cp:lastModifiedBy>
  <cp:revision>1</cp:revision>
  <dcterms:created xsi:type="dcterms:W3CDTF">2023-09-28T12:09:10Z</dcterms:created>
  <dcterms:modified xsi:type="dcterms:W3CDTF">2023-09-28T12:33:22Z</dcterms:modified>
</cp:coreProperties>
</file>