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06" y="1766047"/>
            <a:ext cx="8937812" cy="2151529"/>
          </a:xfrm>
        </p:spPr>
        <p:txBody>
          <a:bodyPr>
            <a:normAutofit/>
          </a:bodyPr>
          <a:lstStyle/>
          <a:p>
            <a:r>
              <a:rPr lang="hu-HU" sz="7200" dirty="0"/>
              <a:t>Étel projekt</a:t>
            </a:r>
            <a:endParaRPr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23447"/>
            <a:ext cx="6400800" cy="1752600"/>
          </a:xfrm>
        </p:spPr>
        <p:txBody>
          <a:bodyPr/>
          <a:lstStyle/>
          <a:p>
            <a:r>
              <a:rPr lang="hu-HU" dirty="0"/>
              <a:t>Első mérföldkő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Csapat</a:t>
            </a:r>
            <a:r>
              <a:rPr dirty="0"/>
              <a:t> </a:t>
            </a:r>
            <a:r>
              <a:rPr dirty="0" err="1"/>
              <a:t>bemutatása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120"/>
            <a:ext cx="8229600" cy="4525963"/>
          </a:xfrm>
        </p:spPr>
        <p:txBody>
          <a:bodyPr>
            <a:noAutofit/>
          </a:bodyPr>
          <a:lstStyle/>
          <a:p>
            <a:r>
              <a:rPr lang="hu-HU" sz="2000" dirty="0"/>
              <a:t>Perjési Szabolcs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en-GB" sz="2000" dirty="0"/>
              <a:t>—</a:t>
            </a:r>
            <a:r>
              <a:rPr lang="hu-HU" sz="2000" dirty="0"/>
              <a:t> Projekt menedzser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en-GB" sz="2000" dirty="0"/>
              <a:t>—</a:t>
            </a:r>
            <a:r>
              <a:rPr lang="hu-HU" sz="2000" dirty="0"/>
              <a:t> Másodéves programtervező informatikus hallgató</a:t>
            </a:r>
          </a:p>
          <a:p>
            <a:pPr marL="0" lvl="1">
              <a:buFont typeface="Arial" panose="020B0604020202020204" pitchFamily="34" charset="0"/>
              <a:buChar char="•"/>
            </a:pPr>
            <a:r>
              <a:rPr lang="hu-HU" sz="2000" dirty="0" err="1"/>
              <a:t>Imreh</a:t>
            </a:r>
            <a:r>
              <a:rPr lang="hu-HU" sz="2000" dirty="0"/>
              <a:t> Júlia</a:t>
            </a:r>
          </a:p>
          <a:p>
            <a:pPr marL="0" lvl="1" indent="0">
              <a:buNone/>
            </a:pPr>
            <a:r>
              <a:rPr lang="hu-HU" sz="2000" dirty="0"/>
              <a:t>	</a:t>
            </a:r>
            <a:r>
              <a:rPr lang="en-GB" sz="2000" dirty="0"/>
              <a:t>—</a:t>
            </a:r>
            <a:r>
              <a:rPr lang="hu-HU" sz="2000" dirty="0"/>
              <a:t> Projekt tag</a:t>
            </a:r>
          </a:p>
          <a:p>
            <a:pPr marL="0" lvl="1" indent="0">
              <a:buNone/>
            </a:pPr>
            <a:r>
              <a:rPr lang="hu-HU" sz="2000" dirty="0"/>
              <a:t>	</a:t>
            </a:r>
            <a:r>
              <a:rPr lang="en-GB" sz="2000" dirty="0"/>
              <a:t>—</a:t>
            </a:r>
            <a:r>
              <a:rPr lang="hu-HU" sz="2000" dirty="0"/>
              <a:t> Harmadéves programtervező informatikus hallgató</a:t>
            </a:r>
          </a:p>
          <a:p>
            <a:pPr marL="0" lvl="1">
              <a:buFont typeface="Arial" panose="020B0604020202020204" pitchFamily="34" charset="0"/>
              <a:buChar char="•"/>
            </a:pPr>
            <a:r>
              <a:rPr lang="hu-HU" sz="2000" dirty="0"/>
              <a:t>Molnár Zsolt</a:t>
            </a:r>
          </a:p>
          <a:p>
            <a:pPr marL="0" lvl="1" indent="0">
              <a:buNone/>
            </a:pPr>
            <a:r>
              <a:rPr lang="hu-HU" sz="2000" dirty="0"/>
              <a:t>	</a:t>
            </a:r>
            <a:r>
              <a:rPr lang="en-GB" sz="2000" dirty="0"/>
              <a:t>—</a:t>
            </a:r>
            <a:r>
              <a:rPr lang="hu-HU" sz="2000" dirty="0"/>
              <a:t> Projekt tag</a:t>
            </a:r>
          </a:p>
          <a:p>
            <a:pPr marL="0" lvl="1" indent="0">
              <a:buNone/>
            </a:pPr>
            <a:r>
              <a:rPr lang="hu-HU" sz="2000" dirty="0"/>
              <a:t>	</a:t>
            </a:r>
            <a:r>
              <a:rPr lang="en-GB" sz="2000" dirty="0"/>
              <a:t>—</a:t>
            </a:r>
            <a:r>
              <a:rPr lang="hu-HU" sz="2000" dirty="0"/>
              <a:t> Harmadéves programtervező informatikus hallgató</a:t>
            </a:r>
          </a:p>
          <a:p>
            <a:pPr marL="0" lvl="1">
              <a:buFont typeface="Arial" panose="020B0604020202020204" pitchFamily="34" charset="0"/>
              <a:buChar char="•"/>
            </a:pPr>
            <a:r>
              <a:rPr lang="hu-HU" sz="2000" dirty="0"/>
              <a:t>Rózsa Veronika</a:t>
            </a:r>
          </a:p>
          <a:p>
            <a:pPr marL="0" lvl="1" indent="0">
              <a:buNone/>
            </a:pPr>
            <a:r>
              <a:rPr lang="hu-HU" sz="2000" dirty="0"/>
              <a:t>	</a:t>
            </a:r>
            <a:r>
              <a:rPr lang="en-GB" sz="2000" dirty="0"/>
              <a:t>—</a:t>
            </a:r>
            <a:r>
              <a:rPr lang="hu-HU" sz="2000" dirty="0"/>
              <a:t>Projekt tag</a:t>
            </a:r>
          </a:p>
          <a:p>
            <a:pPr marL="0" lvl="1" indent="0">
              <a:buNone/>
            </a:pPr>
            <a:r>
              <a:rPr lang="hu-HU" sz="2000" dirty="0"/>
              <a:t>	</a:t>
            </a:r>
            <a:r>
              <a:rPr lang="en-GB" sz="2000" dirty="0"/>
              <a:t>—</a:t>
            </a:r>
            <a:r>
              <a:rPr lang="hu-HU" sz="2000" dirty="0"/>
              <a:t>Harmadéves gazdaságinformatikus hallgató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projekt témája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Projekt</a:t>
            </a:r>
            <a:r>
              <a:rPr dirty="0"/>
              <a:t> neve: </a:t>
            </a:r>
            <a:r>
              <a:rPr dirty="0" err="1"/>
              <a:t>Étel</a:t>
            </a:r>
            <a:endParaRPr lang="hu-HU" dirty="0"/>
          </a:p>
          <a:p>
            <a:r>
              <a:rPr dirty="0"/>
              <a:t>Az </a:t>
            </a:r>
            <a:r>
              <a:rPr dirty="0" err="1"/>
              <a:t>alkalmazás</a:t>
            </a:r>
            <a:r>
              <a:rPr dirty="0"/>
              <a:t> </a:t>
            </a:r>
            <a:r>
              <a:rPr dirty="0" err="1"/>
              <a:t>lehetővé</a:t>
            </a:r>
            <a:r>
              <a:rPr dirty="0"/>
              <a:t> </a:t>
            </a:r>
            <a:r>
              <a:rPr dirty="0" err="1"/>
              <a:t>teszi</a:t>
            </a:r>
            <a:r>
              <a:rPr dirty="0"/>
              <a:t> a </a:t>
            </a:r>
            <a:r>
              <a:rPr dirty="0" err="1"/>
              <a:t>felhasználók</a:t>
            </a:r>
            <a:r>
              <a:rPr dirty="0"/>
              <a:t> </a:t>
            </a:r>
            <a:r>
              <a:rPr dirty="0" err="1"/>
              <a:t>számára</a:t>
            </a:r>
            <a:r>
              <a:rPr dirty="0"/>
              <a:t>, </a:t>
            </a:r>
            <a:r>
              <a:rPr dirty="0" err="1"/>
              <a:t>hogy</a:t>
            </a:r>
            <a:r>
              <a:rPr dirty="0"/>
              <a:t> </a:t>
            </a:r>
            <a:r>
              <a:rPr dirty="0" err="1"/>
              <a:t>éttermek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azok</a:t>
            </a:r>
            <a:r>
              <a:rPr dirty="0"/>
              <a:t> </a:t>
            </a:r>
            <a:r>
              <a:rPr dirty="0" err="1"/>
              <a:t>ételei</a:t>
            </a:r>
            <a:r>
              <a:rPr dirty="0"/>
              <a:t> </a:t>
            </a:r>
            <a:r>
              <a:rPr dirty="0" err="1"/>
              <a:t>között</a:t>
            </a:r>
            <a:r>
              <a:rPr dirty="0"/>
              <a:t> </a:t>
            </a:r>
            <a:r>
              <a:rPr dirty="0" err="1"/>
              <a:t>böngésszenek</a:t>
            </a:r>
            <a:r>
              <a:rPr dirty="0"/>
              <a:t>, </a:t>
            </a:r>
            <a:r>
              <a:rPr dirty="0" err="1"/>
              <a:t>majd</a:t>
            </a:r>
            <a:r>
              <a:rPr dirty="0"/>
              <a:t> </a:t>
            </a:r>
            <a:r>
              <a:rPr dirty="0" err="1"/>
              <a:t>megrendeléseket</a:t>
            </a:r>
            <a:r>
              <a:rPr dirty="0"/>
              <a:t> </a:t>
            </a:r>
            <a:r>
              <a:rPr dirty="0" err="1"/>
              <a:t>adjanak</a:t>
            </a:r>
            <a:r>
              <a:rPr dirty="0"/>
              <a:t> 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Tervezett funkciók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Regisztráció és bejelentkezés</a:t>
            </a:r>
          </a:p>
          <a:p>
            <a:r>
              <a:t>Admin felület</a:t>
            </a:r>
          </a:p>
          <a:p>
            <a:r>
              <a:t>Felhasználói profil kezelés</a:t>
            </a:r>
          </a:p>
          <a:p>
            <a:r>
              <a:t>Étterem keresés és szűrés</a:t>
            </a:r>
          </a:p>
          <a:p>
            <a:r>
              <a:t>Kosár és rendelés leadása</a:t>
            </a:r>
          </a:p>
          <a:p>
            <a:r>
              <a:t>Rendelési előzmények megtekintése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97741" y="-22412"/>
            <a:ext cx="8229600" cy="1143000"/>
          </a:xfrm>
        </p:spPr>
        <p:txBody>
          <a:bodyPr>
            <a:normAutofit/>
          </a:bodyPr>
          <a:lstStyle/>
          <a:p>
            <a:r>
              <a:rPr sz="4000" dirty="0" err="1"/>
              <a:t>Tervezett</a:t>
            </a:r>
            <a:r>
              <a:rPr sz="4000" dirty="0"/>
              <a:t> </a:t>
            </a:r>
            <a:r>
              <a:rPr sz="4000" dirty="0" err="1"/>
              <a:t>ütemterv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0588"/>
            <a:ext cx="4007224" cy="3466493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Gantt diagram a </a:t>
            </a:r>
            <a:r>
              <a:rPr dirty="0" err="1"/>
              <a:t>projekt</a:t>
            </a:r>
            <a:r>
              <a:rPr dirty="0"/>
              <a:t> </a:t>
            </a:r>
            <a:r>
              <a:rPr dirty="0" err="1"/>
              <a:t>fázisairól</a:t>
            </a:r>
            <a:r>
              <a:rPr dirty="0"/>
              <a:t>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Színjelölések:</a:t>
            </a:r>
          </a:p>
          <a:p>
            <a:pPr lvl="1"/>
            <a:r>
              <a:rPr lang="hu-HU" dirty="0"/>
              <a:t>Piros: Mindenki</a:t>
            </a:r>
          </a:p>
          <a:p>
            <a:pPr lvl="1"/>
            <a:r>
              <a:rPr lang="hu-HU" dirty="0"/>
              <a:t>Sötétkék: Szabolcs</a:t>
            </a:r>
          </a:p>
          <a:p>
            <a:pPr lvl="1"/>
            <a:r>
              <a:rPr lang="hu-HU" dirty="0"/>
              <a:t>Narancssárga: Júlia</a:t>
            </a:r>
          </a:p>
          <a:p>
            <a:pPr lvl="1"/>
            <a:r>
              <a:rPr lang="hu-HU" dirty="0"/>
              <a:t>Világos kék: Zsolt</a:t>
            </a:r>
          </a:p>
          <a:p>
            <a:pPr lvl="1"/>
            <a:r>
              <a:rPr lang="hu-HU" dirty="0"/>
              <a:t>Zöld: Veronika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51A7197-17E9-409F-B745-04BA49CB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57" y="0"/>
            <a:ext cx="492904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Köszönjük a figyelmet!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132</Words>
  <Application>Microsoft Office PowerPoint</Application>
  <PresentationFormat>Diavetítés a képernyőre (4:3 oldalarány)</PresentationFormat>
  <Paragraphs>35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Étel projekt</vt:lpstr>
      <vt:lpstr>Csapat bemutatása</vt:lpstr>
      <vt:lpstr>A projekt témája</vt:lpstr>
      <vt:lpstr>Tervezett funkciók</vt:lpstr>
      <vt:lpstr>Tervezett ütemterv</vt:lpstr>
      <vt:lpstr>Köszönjük a figyelmet!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Étel projekt</dc:title>
  <dc:subject/>
  <dc:creator>Perjési Szabolcs</dc:creator>
  <cp:keywords/>
  <dc:description>generated using python-pptx</dc:description>
  <cp:lastModifiedBy>Szabolcs Perjési</cp:lastModifiedBy>
  <cp:revision>6</cp:revision>
  <dcterms:created xsi:type="dcterms:W3CDTF">2013-01-27T09:14:16Z</dcterms:created>
  <dcterms:modified xsi:type="dcterms:W3CDTF">2024-10-06T10:08:39Z</dcterms:modified>
  <cp:category/>
</cp:coreProperties>
</file>