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Étel</a:t>
            </a:r>
            <a:r>
              <a:rPr dirty="0"/>
              <a:t> Projekt </a:t>
            </a:r>
            <a:r>
              <a:rPr lang="hu-HU" dirty="0"/>
              <a:t>–</a:t>
            </a:r>
            <a:r>
              <a:rPr dirty="0"/>
              <a:t> </a:t>
            </a:r>
            <a:r>
              <a:rPr lang="hu-HU" dirty="0"/>
              <a:t>3. </a:t>
            </a:r>
            <a:r>
              <a:rPr dirty="0" err="1"/>
              <a:t>Mérföldkő</a:t>
            </a:r>
            <a:r>
              <a:rPr dirty="0"/>
              <a:t> </a:t>
            </a:r>
            <a:r>
              <a:rPr dirty="0" err="1"/>
              <a:t>Előrehaladás</a:t>
            </a:r>
            <a:r>
              <a:rPr dirty="0"/>
              <a:t> </a:t>
            </a:r>
            <a:r>
              <a:rPr dirty="0" err="1"/>
              <a:t>Bemutató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tesztelési folyamatok és a felület, valamint az adatbázis struktúra bemutatása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Tesztjegyzőkönyvek Készítése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</a:t>
            </a:r>
            <a:r>
              <a:rPr lang="hu-HU" dirty="0"/>
              <a:t> Felelős: </a:t>
            </a:r>
            <a:r>
              <a:rPr lang="hu-HU" dirty="0" err="1"/>
              <a:t>Imreh</a:t>
            </a:r>
            <a:r>
              <a:rPr lang="hu-HU" dirty="0"/>
              <a:t> Júlia</a:t>
            </a:r>
          </a:p>
          <a:p>
            <a:r>
              <a:rPr lang="hu-HU" dirty="0"/>
              <a:t>-</a:t>
            </a:r>
            <a:r>
              <a:rPr dirty="0"/>
              <a:t> </a:t>
            </a:r>
            <a:r>
              <a:rPr dirty="0" err="1"/>
              <a:t>Teszteljárások</a:t>
            </a:r>
            <a:r>
              <a:rPr dirty="0"/>
              <a:t> (TP) </a:t>
            </a:r>
            <a:r>
              <a:rPr dirty="0" err="1"/>
              <a:t>lépésenkénti</a:t>
            </a:r>
            <a:r>
              <a:rPr dirty="0"/>
              <a:t> </a:t>
            </a:r>
            <a:r>
              <a:rPr dirty="0" err="1"/>
              <a:t>bemutatása</a:t>
            </a:r>
            <a:endParaRPr dirty="0"/>
          </a:p>
          <a:p>
            <a:r>
              <a:rPr dirty="0"/>
              <a:t>- </a:t>
            </a:r>
            <a:r>
              <a:rPr dirty="0" err="1"/>
              <a:t>Tesztesetek</a:t>
            </a:r>
            <a:r>
              <a:rPr dirty="0"/>
              <a:t> (TC): </a:t>
            </a:r>
            <a:r>
              <a:rPr dirty="0" err="1"/>
              <a:t>pontos</a:t>
            </a:r>
            <a:r>
              <a:rPr dirty="0"/>
              <a:t> </a:t>
            </a:r>
            <a:r>
              <a:rPr dirty="0" err="1"/>
              <a:t>bemenetek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elvárt</a:t>
            </a:r>
            <a:r>
              <a:rPr dirty="0"/>
              <a:t> </a:t>
            </a:r>
            <a:r>
              <a:rPr dirty="0" err="1"/>
              <a:t>kimenetek</a:t>
            </a:r>
            <a:endParaRPr dirty="0"/>
          </a:p>
          <a:p>
            <a:r>
              <a:rPr dirty="0"/>
              <a:t>- </a:t>
            </a:r>
            <a:r>
              <a:rPr dirty="0" err="1"/>
              <a:t>Tesztelési</a:t>
            </a:r>
            <a:r>
              <a:rPr dirty="0"/>
              <a:t> </a:t>
            </a:r>
            <a:r>
              <a:rPr dirty="0" err="1"/>
              <a:t>lépések</a:t>
            </a:r>
            <a:r>
              <a:rPr dirty="0"/>
              <a:t>: </a:t>
            </a:r>
            <a:r>
              <a:rPr dirty="0" err="1"/>
              <a:t>tesztfolyamat</a:t>
            </a:r>
            <a:r>
              <a:rPr dirty="0"/>
              <a:t> </a:t>
            </a:r>
            <a:r>
              <a:rPr dirty="0" err="1"/>
              <a:t>három</a:t>
            </a:r>
            <a:r>
              <a:rPr dirty="0"/>
              <a:t> </a:t>
            </a:r>
            <a:r>
              <a:rPr dirty="0" err="1"/>
              <a:t>lépése</a:t>
            </a:r>
            <a:endParaRPr dirty="0"/>
          </a:p>
          <a:p>
            <a:r>
              <a:rPr dirty="0"/>
              <a:t>- </a:t>
            </a:r>
            <a:r>
              <a:rPr dirty="0" err="1"/>
              <a:t>Tesztjelentés</a:t>
            </a:r>
            <a:r>
              <a:rPr dirty="0"/>
              <a:t> (TR) </a:t>
            </a:r>
            <a:r>
              <a:rPr dirty="0" err="1"/>
              <a:t>struktúrája</a:t>
            </a:r>
            <a:r>
              <a:rPr dirty="0"/>
              <a:t> </a:t>
            </a:r>
            <a:r>
              <a:rPr dirty="0" err="1"/>
              <a:t>előkészítve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E2C694-B670-224F-B1CF-449CC18C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Tesztjegyzőkönyvek</a:t>
            </a:r>
          </a:p>
        </p:txBody>
      </p:sp>
      <p:pic>
        <p:nvPicPr>
          <p:cNvPr id="1026" name="Picture 2" descr="Feltöltött kép">
            <a:extLst>
              <a:ext uri="{FF2B5EF4-FFF2-40B4-BE49-F238E27FC236}">
                <a16:creationId xmlns:a16="http://schemas.microsoft.com/office/drawing/2014/main" id="{39EBAB00-098A-6C23-2457-DD82F0060F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8" y="1774885"/>
            <a:ext cx="5852160" cy="502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ltöltött kép">
            <a:extLst>
              <a:ext uri="{FF2B5EF4-FFF2-40B4-BE49-F238E27FC236}">
                <a16:creationId xmlns:a16="http://schemas.microsoft.com/office/drawing/2014/main" id="{3B3517EB-5EA3-AC82-19F4-2B9A5826B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854" y="4287963"/>
            <a:ext cx="5026686" cy="181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2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Felhasználói Felület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hu-HU" dirty="0"/>
              <a:t>Felelős: Perjési Szabolcs</a:t>
            </a:r>
          </a:p>
          <a:p>
            <a:r>
              <a:rPr lang="hu-HU" dirty="0"/>
              <a:t>- </a:t>
            </a:r>
            <a:r>
              <a:rPr dirty="0" err="1"/>
              <a:t>Felület</a:t>
            </a:r>
            <a:r>
              <a:rPr dirty="0"/>
              <a:t> </a:t>
            </a:r>
            <a:r>
              <a:rPr dirty="0" err="1"/>
              <a:t>főbb</a:t>
            </a:r>
            <a:r>
              <a:rPr dirty="0"/>
              <a:t> </a:t>
            </a:r>
            <a:r>
              <a:rPr dirty="0" err="1"/>
              <a:t>elemei</a:t>
            </a:r>
            <a:r>
              <a:rPr dirty="0"/>
              <a:t>, mint </a:t>
            </a:r>
            <a:r>
              <a:rPr dirty="0" err="1"/>
              <a:t>például</a:t>
            </a:r>
            <a:r>
              <a:rPr dirty="0"/>
              <a:t> </a:t>
            </a:r>
            <a:r>
              <a:rPr dirty="0" err="1"/>
              <a:t>regisztráció</a:t>
            </a:r>
            <a:r>
              <a:rPr dirty="0"/>
              <a:t>, </a:t>
            </a:r>
            <a:r>
              <a:rPr dirty="0" err="1"/>
              <a:t>rendelés</a:t>
            </a:r>
            <a:r>
              <a:rPr dirty="0"/>
              <a:t>, </a:t>
            </a:r>
            <a:r>
              <a:rPr dirty="0" err="1"/>
              <a:t>keresés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65FF7C-9B75-759C-C2B1-6CCC93B9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felület</a:t>
            </a:r>
          </a:p>
        </p:txBody>
      </p:sp>
      <p:pic>
        <p:nvPicPr>
          <p:cNvPr id="2050" name="Picture 2" descr="Feltöltött kép">
            <a:extLst>
              <a:ext uri="{FF2B5EF4-FFF2-40B4-BE49-F238E27FC236}">
                <a16:creationId xmlns:a16="http://schemas.microsoft.com/office/drawing/2014/main" id="{5E51F074-C07F-62B5-76E4-31CEB8DD9C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2987"/>
            <a:ext cx="8229600" cy="394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77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Adatbázis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/>
              <a:t>Felelős: Rózsa Veronika</a:t>
            </a:r>
          </a:p>
          <a:p>
            <a:r>
              <a:rPr lang="hu-HU" dirty="0"/>
              <a:t>Az Étel Projekt jelenlegi adatbázisa </a:t>
            </a:r>
            <a:r>
              <a:rPr lang="hu-HU" dirty="0" err="1"/>
              <a:t>PostgreSQL</a:t>
            </a:r>
            <a:r>
              <a:rPr lang="hu-HU" dirty="0"/>
              <a:t> alapú, amely az alkalmazás prototípus szakaszában áll. Az adatbázis több táblából áll, de jelenleg csupán néhány mintaadatot tartalmaz, hogy lehetővé tegye a rendszer alapvető funkcióinak tesztelését és demonstrálását. </a:t>
            </a:r>
          </a:p>
          <a:p>
            <a:pPr lvl="1"/>
            <a:r>
              <a:rPr lang="hu-HU" b="1" dirty="0"/>
              <a:t> Felhasználói adatok tárolása</a:t>
            </a:r>
            <a:r>
              <a:rPr lang="hu-HU" dirty="0"/>
              <a:t>: A rendszer felhasználói (</a:t>
            </a:r>
            <a:r>
              <a:rPr lang="hu-HU" dirty="0" err="1"/>
              <a:t>userek</a:t>
            </a:r>
            <a:r>
              <a:rPr lang="hu-HU" dirty="0"/>
              <a:t>) neve, e-mail címe és </a:t>
            </a:r>
            <a:r>
              <a:rPr lang="hu-HU" dirty="0" err="1"/>
              <a:t>jelszava</a:t>
            </a:r>
            <a:r>
              <a:rPr lang="hu-HU" dirty="0"/>
              <a:t> kerülnek tárolásra a megfelelő tábla szerkezetben. </a:t>
            </a:r>
          </a:p>
          <a:p>
            <a:pPr lvl="1"/>
            <a:r>
              <a:rPr lang="hu-HU" b="1" dirty="0"/>
              <a:t>Étterem és étel adatok</a:t>
            </a:r>
            <a:r>
              <a:rPr lang="hu-HU" dirty="0"/>
              <a:t>: Az adatbázis tartalmaz éttermeket és az ezekhez kapcsolódó ételeket, így biztosítva a rendelési funkciók megfelelő működését. 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C36833-50CB-5807-A929-9001788C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32F3311-60C6-9FB7-CF6F-5DCBF7B11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7719"/>
            <a:ext cx="8229600" cy="3730924"/>
          </a:xfrm>
        </p:spPr>
      </p:pic>
    </p:spTree>
    <p:extLst>
      <p:ext uri="{BB962C8B-B14F-4D97-AF65-F5344CB8AC3E}">
        <p14:creationId xmlns:p14="http://schemas.microsoft.com/office/powerpoint/2010/main" val="94099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172</Words>
  <Application>Microsoft Office PowerPoint</Application>
  <PresentationFormat>Diavetítés a képernyőre (4:3 oldalarány)</PresentationFormat>
  <Paragraphs>19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Étel Projekt – 3. Mérföldkő Előrehaladás Bemutató</vt:lpstr>
      <vt:lpstr>Tesztjegyzőkönyvek Készítése</vt:lpstr>
      <vt:lpstr>Tesztjegyzőkönyvek</vt:lpstr>
      <vt:lpstr>Felhasználói Felület</vt:lpstr>
      <vt:lpstr>Felhasználói felület</vt:lpstr>
      <vt:lpstr>Adatbázis</vt:lpstr>
      <vt:lpstr>Adatbázis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Szabolcs Perjési</cp:lastModifiedBy>
  <cp:revision>2</cp:revision>
  <dcterms:created xsi:type="dcterms:W3CDTF">2013-01-27T09:14:16Z</dcterms:created>
  <dcterms:modified xsi:type="dcterms:W3CDTF">2024-11-14T23:57:23Z</dcterms:modified>
  <cp:category/>
</cp:coreProperties>
</file>