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377b3bb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377b3bb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377b3bb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377b3bb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ke.techwillsaveus.com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ke.techwillsaveus.com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com Micro:Bit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aplicáveis na Introcomp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 WILL SAVE US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 flipH="1">
            <a:off x="1297500" y="4561150"/>
            <a:ext cx="29490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tech will save us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863" y="1307851"/>
            <a:ext cx="5386274" cy="30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Micro:bot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 flipH="1">
            <a:off x="1303800" y="4708475"/>
            <a:ext cx="29490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tech will save us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50" y="988825"/>
            <a:ext cx="45053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