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94" r:id="rId7"/>
    <p:sldId id="317" r:id="rId8"/>
    <p:sldId id="397" r:id="rId9"/>
    <p:sldId id="398" r:id="rId10"/>
    <p:sldId id="392" r:id="rId11"/>
    <p:sldId id="396" r:id="rId12"/>
    <p:sldId id="393" r:id="rId13"/>
    <p:sldId id="395" r:id="rId14"/>
    <p:sldId id="39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62BC6-6306-4CF4-8A4A-9D04B916D775}" v="9" dt="2022-04-07T12:05:46.644"/>
    <p1510:client id="{771C25DE-26D1-48BE-B8A0-399D8FE798C6}" v="350" dt="2022-04-07T11:55:05.403"/>
    <p1510:client id="{894C5790-A1B3-41AE-ABDC-685A5291C33F}" v="71" dt="2022-04-07T11:32:32.324"/>
    <p1510:client id="{BFCA5A46-F728-4267-AD6E-5CB72CF789A4}" v="339" dt="2022-04-07T11:57:25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-Sursee; Tran Peter" userId="S::peter_tran@sluz.ch::57a3ccbf-cbf9-48f0-a79c-1d0a9d5e88f3" providerId="AD" clId="Web-{2BB62BC6-6306-4CF4-8A4A-9D04B916D775}"/>
    <pc:docChg chg="modSld">
      <pc:chgData name="BBZW-Sursee; Tran Peter" userId="S::peter_tran@sluz.ch::57a3ccbf-cbf9-48f0-a79c-1d0a9d5e88f3" providerId="AD" clId="Web-{2BB62BC6-6306-4CF4-8A4A-9D04B916D775}" dt="2022-04-07T12:05:46.644" v="8" actId="20577"/>
      <pc:docMkLst>
        <pc:docMk/>
      </pc:docMkLst>
      <pc:sldChg chg="modSp">
        <pc:chgData name="BBZW-Sursee; Tran Peter" userId="S::peter_tran@sluz.ch::57a3ccbf-cbf9-48f0-a79c-1d0a9d5e88f3" providerId="AD" clId="Web-{2BB62BC6-6306-4CF4-8A4A-9D04B916D775}" dt="2022-04-07T12:05:46.644" v="8" actId="20577"/>
        <pc:sldMkLst>
          <pc:docMk/>
          <pc:sldMk cId="533357448" sldId="398"/>
        </pc:sldMkLst>
        <pc:spChg chg="mod">
          <ac:chgData name="BBZW-Sursee; Tran Peter" userId="S::peter_tran@sluz.ch::57a3ccbf-cbf9-48f0-a79c-1d0a9d5e88f3" providerId="AD" clId="Web-{2BB62BC6-6306-4CF4-8A4A-9D04B916D775}" dt="2022-04-07T12:05:46.644" v="8" actId="20577"/>
          <ac:spMkLst>
            <pc:docMk/>
            <pc:sldMk cId="533357448" sldId="398"/>
            <ac:spMk id="16" creationId="{7DA16F12-DFC1-EC5A-7C5A-6294785D4269}"/>
          </ac:spMkLst>
        </pc:spChg>
      </pc:sldChg>
    </pc:docChg>
  </pc:docChgLst>
  <pc:docChgLst>
    <pc:chgData name="BBZW-Sursee; Sigrist Robin" userId="9a98a9f7-1edd-47bf-8f6d-d80a2cbbd3c4" providerId="ADAL" clId="{771C25DE-26D1-48BE-B8A0-399D8FE798C6}"/>
    <pc:docChg chg="undo redo custSel addSld delSld modSld">
      <pc:chgData name="BBZW-Sursee; Sigrist Robin" userId="9a98a9f7-1edd-47bf-8f6d-d80a2cbbd3c4" providerId="ADAL" clId="{771C25DE-26D1-48BE-B8A0-399D8FE798C6}" dt="2022-04-07T11:55:05.403" v="415" actId="20577"/>
      <pc:docMkLst>
        <pc:docMk/>
      </pc:docMkLst>
      <pc:sldChg chg="del">
        <pc:chgData name="BBZW-Sursee; Sigrist Robin" userId="9a98a9f7-1edd-47bf-8f6d-d80a2cbbd3c4" providerId="ADAL" clId="{771C25DE-26D1-48BE-B8A0-399D8FE798C6}" dt="2022-04-07T11:28:20.418" v="90" actId="47"/>
        <pc:sldMkLst>
          <pc:docMk/>
          <pc:sldMk cId="2979876663" sldId="268"/>
        </pc:sldMkLst>
      </pc:sldChg>
      <pc:sldChg chg="del">
        <pc:chgData name="BBZW-Sursee; Sigrist Robin" userId="9a98a9f7-1edd-47bf-8f6d-d80a2cbbd3c4" providerId="ADAL" clId="{771C25DE-26D1-48BE-B8A0-399D8FE798C6}" dt="2022-04-07T11:28:24.258" v="92" actId="47"/>
        <pc:sldMkLst>
          <pc:docMk/>
          <pc:sldMk cId="3891345585" sldId="270"/>
        </pc:sldMkLst>
      </pc:sldChg>
      <pc:sldChg chg="del">
        <pc:chgData name="BBZW-Sursee; Sigrist Robin" userId="9a98a9f7-1edd-47bf-8f6d-d80a2cbbd3c4" providerId="ADAL" clId="{771C25DE-26D1-48BE-B8A0-399D8FE798C6}" dt="2022-04-07T11:28:21.870" v="91" actId="47"/>
        <pc:sldMkLst>
          <pc:docMk/>
          <pc:sldMk cId="2624630061" sldId="272"/>
        </pc:sldMkLst>
      </pc:sldChg>
      <pc:sldChg chg="del">
        <pc:chgData name="BBZW-Sursee; Sigrist Robin" userId="9a98a9f7-1edd-47bf-8f6d-d80a2cbbd3c4" providerId="ADAL" clId="{771C25DE-26D1-48BE-B8A0-399D8FE798C6}" dt="2022-04-07T11:28:15.748" v="87" actId="47"/>
        <pc:sldMkLst>
          <pc:docMk/>
          <pc:sldMk cId="3740286033" sldId="277"/>
        </pc:sldMkLst>
      </pc:sldChg>
      <pc:sldChg chg="del">
        <pc:chgData name="BBZW-Sursee; Sigrist Robin" userId="9a98a9f7-1edd-47bf-8f6d-d80a2cbbd3c4" providerId="ADAL" clId="{771C25DE-26D1-48BE-B8A0-399D8FE798C6}" dt="2022-04-07T11:28:17.379" v="88" actId="47"/>
        <pc:sldMkLst>
          <pc:docMk/>
          <pc:sldMk cId="2496947791" sldId="278"/>
        </pc:sldMkLst>
      </pc:sldChg>
      <pc:sldChg chg="del">
        <pc:chgData name="BBZW-Sursee; Sigrist Robin" userId="9a98a9f7-1edd-47bf-8f6d-d80a2cbbd3c4" providerId="ADAL" clId="{771C25DE-26D1-48BE-B8A0-399D8FE798C6}" dt="2022-04-07T11:28:19.230" v="89" actId="47"/>
        <pc:sldMkLst>
          <pc:docMk/>
          <pc:sldMk cId="395518310" sldId="279"/>
        </pc:sldMkLst>
      </pc:sldChg>
      <pc:sldChg chg="del">
        <pc:chgData name="BBZW-Sursee; Sigrist Robin" userId="9a98a9f7-1edd-47bf-8f6d-d80a2cbbd3c4" providerId="ADAL" clId="{771C25DE-26D1-48BE-B8A0-399D8FE798C6}" dt="2022-04-07T11:28:24.978" v="93" actId="47"/>
        <pc:sldMkLst>
          <pc:docMk/>
          <pc:sldMk cId="1420547054" sldId="281"/>
        </pc:sldMkLst>
      </pc:sldChg>
      <pc:sldChg chg="delSp mod">
        <pc:chgData name="BBZW-Sursee; Sigrist Robin" userId="9a98a9f7-1edd-47bf-8f6d-d80a2cbbd3c4" providerId="ADAL" clId="{771C25DE-26D1-48BE-B8A0-399D8FE798C6}" dt="2022-04-07T11:29:04.614" v="101" actId="478"/>
        <pc:sldMkLst>
          <pc:docMk/>
          <pc:sldMk cId="560021826" sldId="317"/>
        </pc:sldMkLst>
        <pc:spChg chg="del">
          <ac:chgData name="BBZW-Sursee; Sigrist Robin" userId="9a98a9f7-1edd-47bf-8f6d-d80a2cbbd3c4" providerId="ADAL" clId="{771C25DE-26D1-48BE-B8A0-399D8FE798C6}" dt="2022-04-07T11:29:01.705" v="100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BBZW-Sursee; Sigrist Robin" userId="9a98a9f7-1edd-47bf-8f6d-d80a2cbbd3c4" providerId="ADAL" clId="{771C25DE-26D1-48BE-B8A0-399D8FE798C6}" dt="2022-04-07T11:29:04.614" v="101" actId="478"/>
          <ac:spMkLst>
            <pc:docMk/>
            <pc:sldMk cId="560021826" sldId="317"/>
            <ac:spMk id="3" creationId="{7F7F653B-90B5-4F47-A33F-93DCB2EF68C2}"/>
          </ac:spMkLst>
        </pc:spChg>
      </pc:sldChg>
      <pc:sldChg chg="del">
        <pc:chgData name="BBZW-Sursee; Sigrist Robin" userId="9a98a9f7-1edd-47bf-8f6d-d80a2cbbd3c4" providerId="ADAL" clId="{771C25DE-26D1-48BE-B8A0-399D8FE798C6}" dt="2022-04-07T11:28:25.658" v="94" actId="47"/>
        <pc:sldMkLst>
          <pc:docMk/>
          <pc:sldMk cId="3521561301" sldId="321"/>
        </pc:sldMkLst>
      </pc:sldChg>
      <pc:sldChg chg="delSp modSp del mod">
        <pc:chgData name="BBZW-Sursee; Sigrist Robin" userId="9a98a9f7-1edd-47bf-8f6d-d80a2cbbd3c4" providerId="ADAL" clId="{771C25DE-26D1-48BE-B8A0-399D8FE798C6}" dt="2022-04-07T11:29:40.394" v="109" actId="47"/>
        <pc:sldMkLst>
          <pc:docMk/>
          <pc:sldMk cId="2158886557" sldId="384"/>
        </pc:sldMkLst>
        <pc:spChg chg="del mod">
          <ac:chgData name="BBZW-Sursee; Sigrist Robin" userId="9a98a9f7-1edd-47bf-8f6d-d80a2cbbd3c4" providerId="ADAL" clId="{771C25DE-26D1-48BE-B8A0-399D8FE798C6}" dt="2022-04-07T11:28:50.643" v="98" actId="478"/>
          <ac:spMkLst>
            <pc:docMk/>
            <pc:sldMk cId="2158886557" sldId="384"/>
            <ac:spMk id="4" creationId="{0C329F70-04F7-4C70-BCF8-D4371F54EF2F}"/>
          </ac:spMkLst>
        </pc:spChg>
        <pc:spChg chg="del">
          <ac:chgData name="BBZW-Sursee; Sigrist Robin" userId="9a98a9f7-1edd-47bf-8f6d-d80a2cbbd3c4" providerId="ADAL" clId="{771C25DE-26D1-48BE-B8A0-399D8FE798C6}" dt="2022-04-07T11:28:51.980" v="99" actId="478"/>
          <ac:spMkLst>
            <pc:docMk/>
            <pc:sldMk cId="2158886557" sldId="384"/>
            <ac:spMk id="5" creationId="{06A3302E-502D-4151-81C9-5FD6AF9596D6}"/>
          </ac:spMkLst>
        </pc:spChg>
      </pc:sldChg>
      <pc:sldChg chg="delSp modSp mod">
        <pc:chgData name="BBZW-Sursee; Sigrist Robin" userId="9a98a9f7-1edd-47bf-8f6d-d80a2cbbd3c4" providerId="ADAL" clId="{771C25DE-26D1-48BE-B8A0-399D8FE798C6}" dt="2022-04-07T11:28:43.264" v="96" actId="478"/>
        <pc:sldMkLst>
          <pc:docMk/>
          <pc:sldMk cId="2313234867" sldId="389"/>
        </pc:sldMkLst>
        <pc:spChg chg="mod">
          <ac:chgData name="BBZW-Sursee; Sigrist Robin" userId="9a98a9f7-1edd-47bf-8f6d-d80a2cbbd3c4" providerId="ADAL" clId="{771C25DE-26D1-48BE-B8A0-399D8FE798C6}" dt="2022-04-07T11:26:21.744" v="5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BBZW-Sursee; Sigrist Robin" userId="9a98a9f7-1edd-47bf-8f6d-d80a2cbbd3c4" providerId="ADAL" clId="{771C25DE-26D1-48BE-B8A0-399D8FE798C6}" dt="2022-04-07T11:28:04.262" v="86" actId="20577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BBZW-Sursee; Sigrist Robin" userId="9a98a9f7-1edd-47bf-8f6d-d80a2cbbd3c4" providerId="ADAL" clId="{771C25DE-26D1-48BE-B8A0-399D8FE798C6}" dt="2022-04-07T11:28:41.458" v="95" actId="478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BBZW-Sursee; Sigrist Robin" userId="9a98a9f7-1edd-47bf-8f6d-d80a2cbbd3c4" providerId="ADAL" clId="{771C25DE-26D1-48BE-B8A0-399D8FE798C6}" dt="2022-04-07T11:28:43.264" v="96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delSp mod">
        <pc:chgData name="BBZW-Sursee; Sigrist Robin" userId="9a98a9f7-1edd-47bf-8f6d-d80a2cbbd3c4" providerId="ADAL" clId="{771C25DE-26D1-48BE-B8A0-399D8FE798C6}" dt="2022-04-07T11:29:33.959" v="108" actId="478"/>
        <pc:sldMkLst>
          <pc:docMk/>
          <pc:sldMk cId="3247798845" sldId="391"/>
        </pc:sldMkLst>
        <pc:spChg chg="del">
          <ac:chgData name="BBZW-Sursee; Sigrist Robin" userId="9a98a9f7-1edd-47bf-8f6d-d80a2cbbd3c4" providerId="ADAL" clId="{771C25DE-26D1-48BE-B8A0-399D8FE798C6}" dt="2022-04-07T11:29:32.333" v="107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BBZW-Sursee; Sigrist Robin" userId="9a98a9f7-1edd-47bf-8f6d-d80a2cbbd3c4" providerId="ADAL" clId="{771C25DE-26D1-48BE-B8A0-399D8FE798C6}" dt="2022-04-07T11:29:33.959" v="108" actId="478"/>
          <ac:spMkLst>
            <pc:docMk/>
            <pc:sldMk cId="3247798845" sldId="391"/>
            <ac:spMk id="5" creationId="{0B37A3FF-ED32-4C4A-A21F-848A3BF6F896}"/>
          </ac:spMkLst>
        </pc:spChg>
      </pc:sldChg>
      <pc:sldChg chg="delSp mod">
        <pc:chgData name="BBZW-Sursee; Sigrist Robin" userId="9a98a9f7-1edd-47bf-8f6d-d80a2cbbd3c4" providerId="ADAL" clId="{771C25DE-26D1-48BE-B8A0-399D8FE798C6}" dt="2022-04-07T11:29:18.159" v="103" actId="478"/>
        <pc:sldMkLst>
          <pc:docMk/>
          <pc:sldMk cId="1257730396" sldId="392"/>
        </pc:sldMkLst>
        <pc:spChg chg="del">
          <ac:chgData name="BBZW-Sursee; Sigrist Robin" userId="9a98a9f7-1edd-47bf-8f6d-d80a2cbbd3c4" providerId="ADAL" clId="{771C25DE-26D1-48BE-B8A0-399D8FE798C6}" dt="2022-04-07T11:29:09.859" v="102" actId="478"/>
          <ac:spMkLst>
            <pc:docMk/>
            <pc:sldMk cId="1257730396" sldId="392"/>
            <ac:spMk id="2" creationId="{2910D835-B454-4270-BB35-86A187307E6F}"/>
          </ac:spMkLst>
        </pc:spChg>
        <pc:spChg chg="del">
          <ac:chgData name="BBZW-Sursee; Sigrist Robin" userId="9a98a9f7-1edd-47bf-8f6d-d80a2cbbd3c4" providerId="ADAL" clId="{771C25DE-26D1-48BE-B8A0-399D8FE798C6}" dt="2022-04-07T11:29:18.159" v="103" actId="478"/>
          <ac:spMkLst>
            <pc:docMk/>
            <pc:sldMk cId="1257730396" sldId="392"/>
            <ac:spMk id="3" creationId="{7F7F653B-90B5-4F47-A33F-93DCB2EF68C2}"/>
          </ac:spMkLst>
        </pc:spChg>
      </pc:sldChg>
      <pc:sldChg chg="delSp modSp mod">
        <pc:chgData name="BBZW-Sursee; Sigrist Robin" userId="9a98a9f7-1edd-47bf-8f6d-d80a2cbbd3c4" providerId="ADAL" clId="{771C25DE-26D1-48BE-B8A0-399D8FE798C6}" dt="2022-04-07T11:29:26.732" v="106" actId="478"/>
        <pc:sldMkLst>
          <pc:docMk/>
          <pc:sldMk cId="1357734981" sldId="393"/>
        </pc:sldMkLst>
        <pc:spChg chg="del mod">
          <ac:chgData name="BBZW-Sursee; Sigrist Robin" userId="9a98a9f7-1edd-47bf-8f6d-d80a2cbbd3c4" providerId="ADAL" clId="{771C25DE-26D1-48BE-B8A0-399D8FE798C6}" dt="2022-04-07T11:29:24.696" v="105" actId="478"/>
          <ac:spMkLst>
            <pc:docMk/>
            <pc:sldMk cId="1357734981" sldId="393"/>
            <ac:spMk id="2" creationId="{2910D835-B454-4270-BB35-86A187307E6F}"/>
          </ac:spMkLst>
        </pc:spChg>
        <pc:spChg chg="del">
          <ac:chgData name="BBZW-Sursee; Sigrist Robin" userId="9a98a9f7-1edd-47bf-8f6d-d80a2cbbd3c4" providerId="ADAL" clId="{771C25DE-26D1-48BE-B8A0-399D8FE798C6}" dt="2022-04-07T11:29:26.732" v="106" actId="478"/>
          <ac:spMkLst>
            <pc:docMk/>
            <pc:sldMk cId="1357734981" sldId="393"/>
            <ac:spMk id="3" creationId="{7F7F653B-90B5-4F47-A33F-93DCB2EF68C2}"/>
          </ac:spMkLst>
        </pc:spChg>
      </pc:sldChg>
      <pc:sldChg chg="addSp delSp modSp new mod modClrScheme chgLayout">
        <pc:chgData name="BBZW-Sursee; Sigrist Robin" userId="9a98a9f7-1edd-47bf-8f6d-d80a2cbbd3c4" providerId="ADAL" clId="{771C25DE-26D1-48BE-B8A0-399D8FE798C6}" dt="2022-04-07T11:30:21.077" v="117" actId="20577"/>
        <pc:sldMkLst>
          <pc:docMk/>
          <pc:sldMk cId="3770231308" sldId="394"/>
        </pc:sldMkLst>
        <pc:spChg chg="del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2" creationId="{76C91B98-E1FC-4F68-9B68-E3F31663D725}"/>
          </ac:spMkLst>
        </pc:spChg>
        <pc:spChg chg="del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3" creationId="{024CF29D-D4FA-4721-BA81-027071D1E512}"/>
          </ac:spMkLst>
        </pc:spChg>
        <pc:spChg chg="del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4" creationId="{D70896E4-BDD1-4719-98C5-EE43400154A2}"/>
          </ac:spMkLst>
        </pc:spChg>
        <pc:spChg chg="del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5" creationId="{AB516669-C31A-4F84-8D31-30F769C8264C}"/>
          </ac:spMkLst>
        </pc:spChg>
        <pc:spChg chg="del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6" creationId="{038D9764-93E3-494E-8B70-548AD388E165}"/>
          </ac:spMkLst>
        </pc:spChg>
        <pc:spChg chg="del mod">
          <ac:chgData name="BBZW-Sursee; Sigrist Robin" userId="9a98a9f7-1edd-47bf-8f6d-d80a2cbbd3c4" providerId="ADAL" clId="{771C25DE-26D1-48BE-B8A0-399D8FE798C6}" dt="2022-04-07T11:30:09.941" v="112" actId="478"/>
          <ac:spMkLst>
            <pc:docMk/>
            <pc:sldMk cId="3770231308" sldId="394"/>
            <ac:spMk id="7" creationId="{19326D4A-2C49-4218-9CEF-C58D3FDA7E29}"/>
          </ac:spMkLst>
        </pc:spChg>
        <pc:spChg chg="del mod">
          <ac:chgData name="BBZW-Sursee; Sigrist Robin" userId="9a98a9f7-1edd-47bf-8f6d-d80a2cbbd3c4" providerId="ADAL" clId="{771C25DE-26D1-48BE-B8A0-399D8FE798C6}" dt="2022-04-07T11:30:12.316" v="113" actId="478"/>
          <ac:spMkLst>
            <pc:docMk/>
            <pc:sldMk cId="3770231308" sldId="394"/>
            <ac:spMk id="8" creationId="{F05DA3C9-2A12-45BE-94DF-6B1B07E2FB35}"/>
          </ac:spMkLst>
        </pc:spChg>
        <pc:spChg chg="mod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9" creationId="{F660C35A-4C39-45AF-9BA7-ED839C0193B4}"/>
          </ac:spMkLst>
        </pc:spChg>
        <pc:spChg chg="add mod">
          <ac:chgData name="BBZW-Sursee; Sigrist Robin" userId="9a98a9f7-1edd-47bf-8f6d-d80a2cbbd3c4" providerId="ADAL" clId="{771C25DE-26D1-48BE-B8A0-399D8FE798C6}" dt="2022-04-07T11:30:21.077" v="117" actId="20577"/>
          <ac:spMkLst>
            <pc:docMk/>
            <pc:sldMk cId="3770231308" sldId="394"/>
            <ac:spMk id="14" creationId="{A53FCD36-D197-0CE4-C732-2FE3BAD37085}"/>
          </ac:spMkLst>
        </pc:spChg>
        <pc:spChg chg="add mod">
          <ac:chgData name="BBZW-Sursee; Sigrist Robin" userId="9a98a9f7-1edd-47bf-8f6d-d80a2cbbd3c4" providerId="ADAL" clId="{771C25DE-26D1-48BE-B8A0-399D8FE798C6}" dt="2022-04-07T11:30:06.381" v="111" actId="26606"/>
          <ac:spMkLst>
            <pc:docMk/>
            <pc:sldMk cId="3770231308" sldId="394"/>
            <ac:spMk id="16" creationId="{7DA16F12-DFC1-EC5A-7C5A-6294785D4269}"/>
          </ac:spMkLst>
        </pc:spChg>
      </pc:sldChg>
      <pc:sldChg chg="addSp delSp modSp add mod modClrScheme chgLayout">
        <pc:chgData name="BBZW-Sursee; Sigrist Robin" userId="9a98a9f7-1edd-47bf-8f6d-d80a2cbbd3c4" providerId="ADAL" clId="{771C25DE-26D1-48BE-B8A0-399D8FE798C6}" dt="2022-04-07T11:55:05.403" v="415" actId="20577"/>
        <pc:sldMkLst>
          <pc:docMk/>
          <pc:sldMk cId="2472664557" sldId="396"/>
        </pc:sldMkLst>
        <pc:spChg chg="mod">
          <ac:chgData name="BBZW-Sursee; Sigrist Robin" userId="9a98a9f7-1edd-47bf-8f6d-d80a2cbbd3c4" providerId="ADAL" clId="{771C25DE-26D1-48BE-B8A0-399D8FE798C6}" dt="2022-04-07T11:43:13.637" v="140" actId="26606"/>
          <ac:spMkLst>
            <pc:docMk/>
            <pc:sldMk cId="2472664557" sldId="396"/>
            <ac:spMk id="9" creationId="{F660C35A-4C39-45AF-9BA7-ED839C0193B4}"/>
          </ac:spMkLst>
        </pc:spChg>
        <pc:spChg chg="mod">
          <ac:chgData name="BBZW-Sursee; Sigrist Robin" userId="9a98a9f7-1edd-47bf-8f6d-d80a2cbbd3c4" providerId="ADAL" clId="{771C25DE-26D1-48BE-B8A0-399D8FE798C6}" dt="2022-04-07T11:43:13.637" v="140" actId="26606"/>
          <ac:spMkLst>
            <pc:docMk/>
            <pc:sldMk cId="2472664557" sldId="396"/>
            <ac:spMk id="14" creationId="{A53FCD36-D197-0CE4-C732-2FE3BAD37085}"/>
          </ac:spMkLst>
        </pc:spChg>
        <pc:spChg chg="del">
          <ac:chgData name="BBZW-Sursee; Sigrist Robin" userId="9a98a9f7-1edd-47bf-8f6d-d80a2cbbd3c4" providerId="ADAL" clId="{771C25DE-26D1-48BE-B8A0-399D8FE798C6}" dt="2022-04-07T11:43:13.637" v="140" actId="26606"/>
          <ac:spMkLst>
            <pc:docMk/>
            <pc:sldMk cId="2472664557" sldId="396"/>
            <ac:spMk id="16" creationId="{7DA16F12-DFC1-EC5A-7C5A-6294785D4269}"/>
          </ac:spMkLst>
        </pc:spChg>
        <pc:spChg chg="add mod">
          <ac:chgData name="BBZW-Sursee; Sigrist Robin" userId="9a98a9f7-1edd-47bf-8f6d-d80a2cbbd3c4" providerId="ADAL" clId="{771C25DE-26D1-48BE-B8A0-399D8FE798C6}" dt="2022-04-07T11:52:43.982" v="307" actId="14100"/>
          <ac:spMkLst>
            <pc:docMk/>
            <pc:sldMk cId="2472664557" sldId="396"/>
            <ac:spMk id="21" creationId="{25986844-E438-55C5-A708-FC0D28B84571}"/>
          </ac:spMkLst>
        </pc:spChg>
        <pc:spChg chg="add mod">
          <ac:chgData name="BBZW-Sursee; Sigrist Robin" userId="9a98a9f7-1edd-47bf-8f6d-d80a2cbbd3c4" providerId="ADAL" clId="{771C25DE-26D1-48BE-B8A0-399D8FE798C6}" dt="2022-04-07T11:55:05.403" v="415" actId="20577"/>
          <ac:spMkLst>
            <pc:docMk/>
            <pc:sldMk cId="2472664557" sldId="396"/>
            <ac:spMk id="23" creationId="{F0B24E4D-E957-7093-EE87-1BD96EDF31D5}"/>
          </ac:spMkLst>
        </pc:spChg>
        <pc:spChg chg="add mod">
          <ac:chgData name="BBZW-Sursee; Sigrist Robin" userId="9a98a9f7-1edd-47bf-8f6d-d80a2cbbd3c4" providerId="ADAL" clId="{771C25DE-26D1-48BE-B8A0-399D8FE798C6}" dt="2022-04-07T11:43:13.637" v="140" actId="26606"/>
          <ac:spMkLst>
            <pc:docMk/>
            <pc:sldMk cId="2472664557" sldId="396"/>
            <ac:spMk id="25" creationId="{E68DBA9F-2731-A04C-A5AE-7E092ABA1F42}"/>
          </ac:spMkLst>
        </pc:spChg>
        <pc:spChg chg="add mod">
          <ac:chgData name="BBZW-Sursee; Sigrist Robin" userId="9a98a9f7-1edd-47bf-8f6d-d80a2cbbd3c4" providerId="ADAL" clId="{771C25DE-26D1-48BE-B8A0-399D8FE798C6}" dt="2022-04-07T11:43:13.637" v="140" actId="26606"/>
          <ac:spMkLst>
            <pc:docMk/>
            <pc:sldMk cId="2472664557" sldId="396"/>
            <ac:spMk id="27" creationId="{5976F4EB-5ACF-D955-AA86-84DA9D62B006}"/>
          </ac:spMkLst>
        </pc:spChg>
      </pc:sldChg>
    </pc:docChg>
  </pc:docChgLst>
  <pc:docChgLst>
    <pc:chgData name="BBZW-Sursee; Mikasinovic Nikola" userId="S::nikola_mikasinovic@sluz.ch::1cb2f663-ff8b-48af-a4a1-c5e4d63c5675" providerId="AD" clId="Web-{BFCA5A46-F728-4267-AD6E-5CB72CF789A4}"/>
    <pc:docChg chg="addSld delSld modSld">
      <pc:chgData name="BBZW-Sursee; Mikasinovic Nikola" userId="S::nikola_mikasinovic@sluz.ch::1cb2f663-ff8b-48af-a4a1-c5e4d63c5675" providerId="AD" clId="Web-{BFCA5A46-F728-4267-AD6E-5CB72CF789A4}" dt="2022-04-07T11:57:25.058" v="338"/>
      <pc:docMkLst>
        <pc:docMk/>
      </pc:docMkLst>
      <pc:sldChg chg="addSp delSp modSp">
        <pc:chgData name="BBZW-Sursee; Mikasinovic Nikola" userId="S::nikola_mikasinovic@sluz.ch::1cb2f663-ff8b-48af-a4a1-c5e4d63c5675" providerId="AD" clId="Web-{BFCA5A46-F728-4267-AD6E-5CB72CF789A4}" dt="2022-04-07T11:57:25.058" v="338"/>
        <pc:sldMkLst>
          <pc:docMk/>
          <pc:sldMk cId="3247798845" sldId="391"/>
        </pc:sldMkLst>
        <pc:spChg chg="add mod">
          <ac:chgData name="BBZW-Sursee; Mikasinovic Nikola" userId="S::nikola_mikasinovic@sluz.ch::1cb2f663-ff8b-48af-a4a1-c5e4d63c5675" providerId="AD" clId="Web-{BFCA5A46-F728-4267-AD6E-5CB72CF789A4}" dt="2022-04-07T11:57:25.058" v="338"/>
          <ac:spMkLst>
            <pc:docMk/>
            <pc:sldMk cId="3247798845" sldId="391"/>
            <ac:spMk id="3" creationId="{9D3C9D33-DAD5-4FDE-589F-FED0263A907C}"/>
          </ac:spMkLst>
        </pc:spChg>
        <pc:spChg chg="del">
          <ac:chgData name="BBZW-Sursee; Mikasinovic Nikola" userId="S::nikola_mikasinovic@sluz.ch::1cb2f663-ff8b-48af-a4a1-c5e4d63c5675" providerId="AD" clId="Web-{BFCA5A46-F728-4267-AD6E-5CB72CF789A4}" dt="2022-04-07T11:57:25.058" v="338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new mod modClrScheme chgLayout">
        <pc:chgData name="BBZW-Sursee; Mikasinovic Nikola" userId="S::nikola_mikasinovic@sluz.ch::1cb2f663-ff8b-48af-a4a1-c5e4d63c5675" providerId="AD" clId="Web-{BFCA5A46-F728-4267-AD6E-5CB72CF789A4}" dt="2022-04-07T11:56:15.665" v="337"/>
        <pc:sldMkLst>
          <pc:docMk/>
          <pc:sldMk cId="2932297018" sldId="395"/>
        </pc:sldMkLst>
        <pc:spChg chg="del">
          <ac:chgData name="BBZW-Sursee; Mikasinovic Nikola" userId="S::nikola_mikasinovic@sluz.ch::1cb2f663-ff8b-48af-a4a1-c5e4d63c5675" providerId="AD" clId="Web-{BFCA5A46-F728-4267-AD6E-5CB72CF789A4}" dt="2022-04-07T11:51:49.393" v="127"/>
          <ac:spMkLst>
            <pc:docMk/>
            <pc:sldMk cId="2932297018" sldId="395"/>
            <ac:spMk id="2" creationId="{02B7190E-0794-84ED-1EE1-A8E12D52D8F1}"/>
          </ac:spMkLst>
        </pc:spChg>
        <pc:spChg chg="mod">
          <ac:chgData name="BBZW-Sursee; Mikasinovic Nikola" userId="S::nikola_mikasinovic@sluz.ch::1cb2f663-ff8b-48af-a4a1-c5e4d63c5675" providerId="AD" clId="Web-{BFCA5A46-F728-4267-AD6E-5CB72CF789A4}" dt="2022-04-07T11:55:48.915" v="319" actId="20577"/>
          <ac:spMkLst>
            <pc:docMk/>
            <pc:sldMk cId="2932297018" sldId="395"/>
            <ac:spMk id="3" creationId="{F238A8EC-7B2D-93C6-1825-7099A1FBD248}"/>
          </ac:spMkLst>
        </pc:spChg>
        <pc:spChg chg="mod">
          <ac:chgData name="BBZW-Sursee; Mikasinovic Nikola" userId="S::nikola_mikasinovic@sluz.ch::1cb2f663-ff8b-48af-a4a1-c5e4d63c5675" providerId="AD" clId="Web-{BFCA5A46-F728-4267-AD6E-5CB72CF789A4}" dt="2022-04-07T11:51:49.393" v="127"/>
          <ac:spMkLst>
            <pc:docMk/>
            <pc:sldMk cId="2932297018" sldId="395"/>
            <ac:spMk id="4" creationId="{9880260E-B82B-0523-26B6-785AC87EF9A6}"/>
          </ac:spMkLst>
        </pc:spChg>
        <pc:spChg chg="mod">
          <ac:chgData name="BBZW-Sursee; Mikasinovic Nikola" userId="S::nikola_mikasinovic@sluz.ch::1cb2f663-ff8b-48af-a4a1-c5e4d63c5675" providerId="AD" clId="Web-{BFCA5A46-F728-4267-AD6E-5CB72CF789A4}" dt="2022-04-07T11:51:49.393" v="127"/>
          <ac:spMkLst>
            <pc:docMk/>
            <pc:sldMk cId="2932297018" sldId="395"/>
            <ac:spMk id="5" creationId="{43701861-4F7B-BC4B-B90F-BB469AF1095F}"/>
          </ac:spMkLst>
        </pc:spChg>
        <pc:spChg chg="mod">
          <ac:chgData name="BBZW-Sursee; Mikasinovic Nikola" userId="S::nikola_mikasinovic@sluz.ch::1cb2f663-ff8b-48af-a4a1-c5e4d63c5675" providerId="AD" clId="Web-{BFCA5A46-F728-4267-AD6E-5CB72CF789A4}" dt="2022-04-07T11:51:49.393" v="127"/>
          <ac:spMkLst>
            <pc:docMk/>
            <pc:sldMk cId="2932297018" sldId="395"/>
            <ac:spMk id="6" creationId="{DB21BE54-0B78-E08F-E457-E2D5391E46D7}"/>
          </ac:spMkLst>
        </pc:spChg>
        <pc:spChg chg="add del">
          <ac:chgData name="BBZW-Sursee; Mikasinovic Nikola" userId="S::nikola_mikasinovic@sluz.ch::1cb2f663-ff8b-48af-a4a1-c5e4d63c5675" providerId="AD" clId="Web-{BFCA5A46-F728-4267-AD6E-5CB72CF789A4}" dt="2022-04-07T11:56:15.665" v="337"/>
          <ac:spMkLst>
            <pc:docMk/>
            <pc:sldMk cId="2932297018" sldId="395"/>
            <ac:spMk id="10" creationId="{1FD452EC-B029-2578-98A0-D2CF501FD617}"/>
          </ac:spMkLst>
        </pc:spChg>
        <pc:spChg chg="add del">
          <ac:chgData name="BBZW-Sursee; Mikasinovic Nikola" userId="S::nikola_mikasinovic@sluz.ch::1cb2f663-ff8b-48af-a4a1-c5e4d63c5675" providerId="AD" clId="Web-{BFCA5A46-F728-4267-AD6E-5CB72CF789A4}" dt="2022-04-07T11:56:14.525" v="336"/>
          <ac:spMkLst>
            <pc:docMk/>
            <pc:sldMk cId="2932297018" sldId="395"/>
            <ac:spMk id="11" creationId="{48F658EA-21C3-1CDE-7D9B-5290A36D5988}"/>
          </ac:spMkLst>
        </pc:spChg>
        <pc:spChg chg="add mod">
          <ac:chgData name="BBZW-Sursee; Mikasinovic Nikola" userId="S::nikola_mikasinovic@sluz.ch::1cb2f663-ff8b-48af-a4a1-c5e4d63c5675" providerId="AD" clId="Web-{BFCA5A46-F728-4267-AD6E-5CB72CF789A4}" dt="2022-04-07T11:56:05.993" v="333" actId="20577"/>
          <ac:spMkLst>
            <pc:docMk/>
            <pc:sldMk cId="2932297018" sldId="395"/>
            <ac:spMk id="12" creationId="{7EF0FC9C-C0C7-616C-7E9C-546EA597B84E}"/>
          </ac:spMkLst>
        </pc:spChg>
        <pc:picChg chg="add mod ord">
          <ac:chgData name="BBZW-Sursee; Mikasinovic Nikola" userId="S::nikola_mikasinovic@sluz.ch::1cb2f663-ff8b-48af-a4a1-c5e4d63c5675" providerId="AD" clId="Web-{BFCA5A46-F728-4267-AD6E-5CB72CF789A4}" dt="2022-04-07T11:51:49.393" v="127"/>
          <ac:picMkLst>
            <pc:docMk/>
            <pc:sldMk cId="2932297018" sldId="395"/>
            <ac:picMk id="7" creationId="{E855D93F-751E-A6DC-D68B-1E5F7870B0C6}"/>
          </ac:picMkLst>
        </pc:picChg>
        <pc:picChg chg="add mod">
          <ac:chgData name="BBZW-Sursee; Mikasinovic Nikola" userId="S::nikola_mikasinovic@sluz.ch::1cb2f663-ff8b-48af-a4a1-c5e4d63c5675" providerId="AD" clId="Web-{BFCA5A46-F728-4267-AD6E-5CB72CF789A4}" dt="2022-04-07T11:52:29.660" v="130" actId="1076"/>
          <ac:picMkLst>
            <pc:docMk/>
            <pc:sldMk cId="2932297018" sldId="395"/>
            <ac:picMk id="8" creationId="{C12DCB89-9EB0-ECF5-5A19-B25A0FF58BFC}"/>
          </ac:picMkLst>
        </pc:picChg>
        <pc:picChg chg="add mod">
          <ac:chgData name="BBZW-Sursee; Mikasinovic Nikola" userId="S::nikola_mikasinovic@sluz.ch::1cb2f663-ff8b-48af-a4a1-c5e4d63c5675" providerId="AD" clId="Web-{BFCA5A46-F728-4267-AD6E-5CB72CF789A4}" dt="2022-04-07T11:52:59.989" v="134" actId="14100"/>
          <ac:picMkLst>
            <pc:docMk/>
            <pc:sldMk cId="2932297018" sldId="395"/>
            <ac:picMk id="9" creationId="{A3DF4B4E-D92B-074A-E449-C692810DD84A}"/>
          </ac:picMkLst>
        </pc:picChg>
      </pc:sldChg>
      <pc:sldChg chg="new del">
        <pc:chgData name="BBZW-Sursee; Mikasinovic Nikola" userId="S::nikola_mikasinovic@sluz.ch::1cb2f663-ff8b-48af-a4a1-c5e4d63c5675" providerId="AD" clId="Web-{BFCA5A46-F728-4267-AD6E-5CB72CF789A4}" dt="2022-04-07T11:36:17.182" v="1"/>
        <pc:sldMkLst>
          <pc:docMk/>
          <pc:sldMk cId="4269108961" sldId="395"/>
        </pc:sldMkLst>
      </pc:sldChg>
    </pc:docChg>
  </pc:docChgLst>
  <pc:docChgLst>
    <pc:chgData name="BBZW-Sursee; Tran Peter" userId="57a3ccbf-cbf9-48f0-a79c-1d0a9d5e88f3" providerId="ADAL" clId="{EBEA7300-10CF-4321-B856-29D8E5118605}"/>
    <pc:docChg chg="custSel addSld delSld modSld">
      <pc:chgData name="BBZW-Sursee; Tran Peter" userId="57a3ccbf-cbf9-48f0-a79c-1d0a9d5e88f3" providerId="ADAL" clId="{EBEA7300-10CF-4321-B856-29D8E5118605}" dt="2022-04-07T11:47:38.021" v="965" actId="20577"/>
      <pc:docMkLst>
        <pc:docMk/>
      </pc:docMkLst>
      <pc:sldChg chg="modSp add">
        <pc:chgData name="BBZW-Sursee; Tran Peter" userId="57a3ccbf-cbf9-48f0-a79c-1d0a9d5e88f3" providerId="ADAL" clId="{EBEA7300-10CF-4321-B856-29D8E5118605}" dt="2022-04-07T11:39:00.809" v="281" actId="790"/>
        <pc:sldMkLst>
          <pc:docMk/>
          <pc:sldMk cId="533357448" sldId="395"/>
        </pc:sldMkLst>
        <pc:spChg chg="mod">
          <ac:chgData name="BBZW-Sursee; Tran Peter" userId="57a3ccbf-cbf9-48f0-a79c-1d0a9d5e88f3" providerId="ADAL" clId="{EBEA7300-10CF-4321-B856-29D8E5118605}" dt="2022-04-07T11:34:00.946" v="16" actId="20577"/>
          <ac:spMkLst>
            <pc:docMk/>
            <pc:sldMk cId="533357448" sldId="395"/>
            <ac:spMk id="14" creationId="{A53FCD36-D197-0CE4-C732-2FE3BAD37085}"/>
          </ac:spMkLst>
        </pc:spChg>
        <pc:spChg chg="mod">
          <ac:chgData name="BBZW-Sursee; Tran Peter" userId="57a3ccbf-cbf9-48f0-a79c-1d0a9d5e88f3" providerId="ADAL" clId="{EBEA7300-10CF-4321-B856-29D8E5118605}" dt="2022-04-07T11:39:00.809" v="281" actId="790"/>
          <ac:spMkLst>
            <pc:docMk/>
            <pc:sldMk cId="533357448" sldId="395"/>
            <ac:spMk id="16" creationId="{7DA16F12-DFC1-EC5A-7C5A-6294785D4269}"/>
          </ac:spMkLst>
        </pc:spChg>
      </pc:sldChg>
      <pc:sldChg chg="add del">
        <pc:chgData name="BBZW-Sursee; Tran Peter" userId="57a3ccbf-cbf9-48f0-a79c-1d0a9d5e88f3" providerId="ADAL" clId="{EBEA7300-10CF-4321-B856-29D8E5118605}" dt="2022-04-07T11:33:36.584" v="1" actId="2696"/>
        <pc:sldMkLst>
          <pc:docMk/>
          <pc:sldMk cId="4223772947" sldId="395"/>
        </pc:sldMkLst>
      </pc:sldChg>
      <pc:sldChg chg="modSp">
        <pc:chgData name="BBZW-Sursee; Tran Peter" userId="57a3ccbf-cbf9-48f0-a79c-1d0a9d5e88f3" providerId="ADAL" clId="{EBEA7300-10CF-4321-B856-29D8E5118605}" dt="2022-04-07T11:47:38.021" v="965" actId="20577"/>
        <pc:sldMkLst>
          <pc:docMk/>
          <pc:sldMk cId="533357448" sldId="396"/>
        </pc:sldMkLst>
        <pc:spChg chg="mod">
          <ac:chgData name="BBZW-Sursee; Tran Peter" userId="57a3ccbf-cbf9-48f0-a79c-1d0a9d5e88f3" providerId="ADAL" clId="{EBEA7300-10CF-4321-B856-29D8E5118605}" dt="2022-04-07T11:47:38.021" v="965" actId="20577"/>
          <ac:spMkLst>
            <pc:docMk/>
            <pc:sldMk cId="533357448" sldId="396"/>
            <ac:spMk id="14" creationId="{A53FCD36-D197-0CE4-C732-2FE3BAD37085}"/>
          </ac:spMkLst>
        </pc:spChg>
        <pc:spChg chg="mod">
          <ac:chgData name="BBZW-Sursee; Tran Peter" userId="57a3ccbf-cbf9-48f0-a79c-1d0a9d5e88f3" providerId="ADAL" clId="{EBEA7300-10CF-4321-B856-29D8E5118605}" dt="2022-04-07T11:45:32.843" v="947" actId="20577"/>
          <ac:spMkLst>
            <pc:docMk/>
            <pc:sldMk cId="533357448" sldId="396"/>
            <ac:spMk id="16" creationId="{7DA16F12-DFC1-EC5A-7C5A-6294785D4269}"/>
          </ac:spMkLst>
        </pc:spChg>
      </pc:sldChg>
    </pc:docChg>
  </pc:docChgLst>
  <pc:docChgLst>
    <pc:chgData name="BBZW-Sursee; Tran Peter" userId="S::peter_tran@sluz.ch::57a3ccbf-cbf9-48f0-a79c-1d0a9d5e88f3" providerId="AD" clId="Web-{894C5790-A1B3-41AE-ABDC-685A5291C33F}"/>
    <pc:docChg chg="addSld modSld">
      <pc:chgData name="BBZW-Sursee; Tran Peter" userId="S::peter_tran@sluz.ch::57a3ccbf-cbf9-48f0-a79c-1d0a9d5e88f3" providerId="AD" clId="Web-{894C5790-A1B3-41AE-ABDC-685A5291C33F}" dt="2022-04-07T11:32:32.324" v="69" actId="20577"/>
      <pc:docMkLst>
        <pc:docMk/>
      </pc:docMkLst>
      <pc:sldChg chg="addSp delSp modSp">
        <pc:chgData name="BBZW-Sursee; Tran Peter" userId="S::peter_tran@sluz.ch::57a3ccbf-cbf9-48f0-a79c-1d0a9d5e88f3" providerId="AD" clId="Web-{894C5790-A1B3-41AE-ABDC-685A5291C33F}" dt="2022-04-07T11:27:32.051" v="11"/>
        <pc:sldMkLst>
          <pc:docMk/>
          <pc:sldMk cId="2979876663" sldId="268"/>
        </pc:sldMkLst>
        <pc:spChg chg="del">
          <ac:chgData name="BBZW-Sursee; Tran Peter" userId="S::peter_tran@sluz.ch::57a3ccbf-cbf9-48f0-a79c-1d0a9d5e88f3" providerId="AD" clId="Web-{894C5790-A1B3-41AE-ABDC-685A5291C33F}" dt="2022-04-07T11:27:30.442" v="0"/>
          <ac:spMkLst>
            <pc:docMk/>
            <pc:sldMk cId="2979876663" sldId="268"/>
            <ac:spMk id="3" creationId="{B1C6A53C-7538-4FF9-BC09-EFC116FE7054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0.442" v="0"/>
          <ac:spMkLst>
            <pc:docMk/>
            <pc:sldMk cId="2979876663" sldId="268"/>
            <ac:spMk id="4" creationId="{BF99B370-FE57-7AEB-41E4-5672985EEC00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0.583" v="1"/>
          <ac:spMkLst>
            <pc:docMk/>
            <pc:sldMk cId="2979876663" sldId="268"/>
            <ac:spMk id="10" creationId="{E76CD2A1-F230-B3FE-609F-711C31D00C09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0.739" v="2"/>
          <ac:spMkLst>
            <pc:docMk/>
            <pc:sldMk cId="2979876663" sldId="268"/>
            <ac:spMk id="12" creationId="{79D44B8A-2A08-A3AB-7BA6-FEA677554922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0.895" v="3"/>
          <ac:spMkLst>
            <pc:docMk/>
            <pc:sldMk cId="2979876663" sldId="268"/>
            <ac:spMk id="14" creationId="{10152D86-4B52-24E1-22C6-EAA546D41F4E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1.364" v="6"/>
          <ac:spMkLst>
            <pc:docMk/>
            <pc:sldMk cId="2979876663" sldId="268"/>
            <ac:spMk id="15" creationId="{84D39D81-9726-4BD7-BDC0-FA0B2AD0D219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067" v="4"/>
          <ac:spMkLst>
            <pc:docMk/>
            <pc:sldMk cId="2979876663" sldId="268"/>
            <ac:spMk id="18" creationId="{552EF869-2977-D820-749A-5EBB1BAC3107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208" v="5"/>
          <ac:spMkLst>
            <pc:docMk/>
            <pc:sldMk cId="2979876663" sldId="268"/>
            <ac:spMk id="20" creationId="{9C1C56E4-A8AF-7D96-47C5-564A218CBED2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364" v="6"/>
          <ac:spMkLst>
            <pc:docMk/>
            <pc:sldMk cId="2979876663" sldId="268"/>
            <ac:spMk id="22" creationId="{C91150B3-46ED-C401-9B05-CB766FB58E7A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504" v="7"/>
          <ac:spMkLst>
            <pc:docMk/>
            <pc:sldMk cId="2979876663" sldId="268"/>
            <ac:spMk id="24" creationId="{39C33C3B-1360-F20C-01B3-4969543B5762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661" v="8"/>
          <ac:spMkLst>
            <pc:docMk/>
            <pc:sldMk cId="2979876663" sldId="268"/>
            <ac:spMk id="26" creationId="{5D849190-180F-8649-8DBD-81CDCBCDCA36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817" v="9"/>
          <ac:spMkLst>
            <pc:docMk/>
            <pc:sldMk cId="2979876663" sldId="268"/>
            <ac:spMk id="28" creationId="{4A238DD3-E49B-23A2-71AB-11E7EBE3F85D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1.942" v="10"/>
          <ac:spMkLst>
            <pc:docMk/>
            <pc:sldMk cId="2979876663" sldId="268"/>
            <ac:spMk id="30" creationId="{5434EE96-2282-FD4E-5FED-C8A296D8FC07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32.051" v="11"/>
          <ac:spMkLst>
            <pc:docMk/>
            <pc:sldMk cId="2979876663" sldId="268"/>
            <ac:spMk id="32" creationId="{75A42B41-F433-82EC-488A-0B7B1944324B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1.504" v="7"/>
          <ac:spMkLst>
            <pc:docMk/>
            <pc:sldMk cId="2979876663" sldId="268"/>
            <ac:spMk id="41" creationId="{91181F6D-A54F-4289-8C36-80ECE3B2C8E2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1.067" v="4"/>
          <ac:spMkLst>
            <pc:docMk/>
            <pc:sldMk cId="2979876663" sldId="268"/>
            <ac:spMk id="42" creationId="{CCDF84CD-BC27-4182-9FBA-9D4FEED95410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1.208" v="5"/>
          <ac:spMkLst>
            <pc:docMk/>
            <pc:sldMk cId="2979876663" sldId="268"/>
            <ac:spMk id="43" creationId="{E4387CED-5FBE-4AFF-B64D-975B5574F16F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0.739" v="2"/>
          <ac:spMkLst>
            <pc:docMk/>
            <pc:sldMk cId="2979876663" sldId="268"/>
            <ac:spMk id="44" creationId="{10E83414-3440-46C7-8C07-7D073B69C422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0.895" v="3"/>
          <ac:spMkLst>
            <pc:docMk/>
            <pc:sldMk cId="2979876663" sldId="268"/>
            <ac:spMk id="45" creationId="{FE5CD03B-066A-46AF-8FB8-E8A78074ABEF}"/>
          </ac:spMkLst>
        </pc:spChg>
        <pc:spChg chg="del">
          <ac:chgData name="BBZW-Sursee; Tran Peter" userId="S::peter_tran@sluz.ch::57a3ccbf-cbf9-48f0-a79c-1d0a9d5e88f3" providerId="AD" clId="Web-{894C5790-A1B3-41AE-ABDC-685A5291C33F}" dt="2022-04-07T11:27:30.583" v="1"/>
          <ac:spMkLst>
            <pc:docMk/>
            <pc:sldMk cId="2979876663" sldId="268"/>
            <ac:spMk id="47" creationId="{F4640D91-CB97-4FCC-8FEF-F4B22B844DC4}"/>
          </ac:spMkLst>
        </pc:spChg>
        <pc:picChg chg="del">
          <ac:chgData name="BBZW-Sursee; Tran Peter" userId="S::peter_tran@sluz.ch::57a3ccbf-cbf9-48f0-a79c-1d0a9d5e88f3" providerId="AD" clId="Web-{894C5790-A1B3-41AE-ABDC-685A5291C33F}" dt="2022-04-07T11:27:32.051" v="11"/>
          <ac:picMkLst>
            <pc:docMk/>
            <pc:sldMk cId="2979876663" sldId="268"/>
            <ac:picMk id="17" creationId="{05ED5B1E-974F-476C-A3C9-572D3602E95E}"/>
          </ac:picMkLst>
        </pc:picChg>
        <pc:picChg chg="del">
          <ac:chgData name="BBZW-Sursee; Tran Peter" userId="S::peter_tran@sluz.ch::57a3ccbf-cbf9-48f0-a79c-1d0a9d5e88f3" providerId="AD" clId="Web-{894C5790-A1B3-41AE-ABDC-685A5291C33F}" dt="2022-04-07T11:27:31.942" v="10"/>
          <ac:picMkLst>
            <pc:docMk/>
            <pc:sldMk cId="2979876663" sldId="268"/>
            <ac:picMk id="36" creationId="{F3CCCCDF-EA66-4F5E-98F3-A05239CBBAC4}"/>
          </ac:picMkLst>
        </pc:picChg>
        <pc:picChg chg="del">
          <ac:chgData name="BBZW-Sursee; Tran Peter" userId="S::peter_tran@sluz.ch::57a3ccbf-cbf9-48f0-a79c-1d0a9d5e88f3" providerId="AD" clId="Web-{894C5790-A1B3-41AE-ABDC-685A5291C33F}" dt="2022-04-07T11:27:31.817" v="9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BBZW-Sursee; Tran Peter" userId="S::peter_tran@sluz.ch::57a3ccbf-cbf9-48f0-a79c-1d0a9d5e88f3" providerId="AD" clId="Web-{894C5790-A1B3-41AE-ABDC-685A5291C33F}" dt="2022-04-07T11:27:31.661" v="8"/>
          <ac:picMkLst>
            <pc:docMk/>
            <pc:sldMk cId="2979876663" sldId="268"/>
            <ac:picMk id="40" creationId="{76B2FC80-9F3B-46D8-94D9-882D90A858F6}"/>
          </ac:picMkLst>
        </pc:picChg>
      </pc:sldChg>
      <pc:sldChg chg="modSp">
        <pc:chgData name="BBZW-Sursee; Tran Peter" userId="S::peter_tran@sluz.ch::57a3ccbf-cbf9-48f0-a79c-1d0a9d5e88f3" providerId="AD" clId="Web-{894C5790-A1B3-41AE-ABDC-685A5291C33F}" dt="2022-04-07T11:32:32.324" v="69" actId="20577"/>
        <pc:sldMkLst>
          <pc:docMk/>
          <pc:sldMk cId="560021826" sldId="317"/>
        </pc:sldMkLst>
        <pc:spChg chg="mod">
          <ac:chgData name="BBZW-Sursee; Tran Peter" userId="S::peter_tran@sluz.ch::57a3ccbf-cbf9-48f0-a79c-1d0a9d5e88f3" providerId="AD" clId="Web-{894C5790-A1B3-41AE-ABDC-685A5291C33F}" dt="2022-04-07T11:28:35.272" v="29" actId="14100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BBZW-Sursee; Tran Peter" userId="S::peter_tran@sluz.ch::57a3ccbf-cbf9-48f0-a79c-1d0a9d5e88f3" providerId="AD" clId="Web-{894C5790-A1B3-41AE-ABDC-685A5291C33F}" dt="2022-04-07T11:32:32.324" v="69" actId="20577"/>
          <ac:spMkLst>
            <pc:docMk/>
            <pc:sldMk cId="560021826" sldId="317"/>
            <ac:spMk id="16" creationId="{4BDCF583-1D5D-4235-97C2-39272B80A0B1}"/>
          </ac:spMkLst>
        </pc:spChg>
        <pc:picChg chg="mod">
          <ac:chgData name="BBZW-Sursee; Tran Peter" userId="S::peter_tran@sluz.ch::57a3ccbf-cbf9-48f0-a79c-1d0a9d5e88f3" providerId="AD" clId="Web-{894C5790-A1B3-41AE-ABDC-685A5291C33F}" dt="2022-04-07T11:28:38.209" v="30" actId="1076"/>
          <ac:picMkLst>
            <pc:docMk/>
            <pc:sldMk cId="560021826" sldId="317"/>
            <ac:picMk id="8" creationId="{5FED7C55-F545-49A1-90FD-D853A25AB453}"/>
          </ac:picMkLst>
        </pc:picChg>
      </pc:sldChg>
      <pc:sldChg chg="addSp delSp modSp">
        <pc:chgData name="BBZW-Sursee; Tran Peter" userId="S::peter_tran@sluz.ch::57a3ccbf-cbf9-48f0-a79c-1d0a9d5e88f3" providerId="AD" clId="Web-{894C5790-A1B3-41AE-ABDC-685A5291C33F}" dt="2022-04-07T11:28:02.568" v="15" actId="1076"/>
        <pc:sldMkLst>
          <pc:docMk/>
          <pc:sldMk cId="2158886557" sldId="384"/>
        </pc:sldMkLst>
        <pc:spChg chg="add mod">
          <ac:chgData name="BBZW-Sursee; Tran Peter" userId="S::peter_tran@sluz.ch::57a3ccbf-cbf9-48f0-a79c-1d0a9d5e88f3" providerId="AD" clId="Web-{894C5790-A1B3-41AE-ABDC-685A5291C33F}" dt="2022-04-07T11:27:55.786" v="12"/>
          <ac:spMkLst>
            <pc:docMk/>
            <pc:sldMk cId="2158886557" sldId="384"/>
            <ac:spMk id="3" creationId="{8DC408E4-0F06-3B89-0CAB-FBBBA04A5416}"/>
          </ac:spMkLst>
        </pc:spChg>
        <pc:spChg chg="add mod">
          <ac:chgData name="BBZW-Sursee; Tran Peter" userId="S::peter_tran@sluz.ch::57a3ccbf-cbf9-48f0-a79c-1d0a9d5e88f3" providerId="AD" clId="Web-{894C5790-A1B3-41AE-ABDC-685A5291C33F}" dt="2022-04-07T11:27:56.599" v="13"/>
          <ac:spMkLst>
            <pc:docMk/>
            <pc:sldMk cId="2158886557" sldId="384"/>
            <ac:spMk id="8" creationId="{D27179E2-AF2E-000C-EA78-C1D9F0EA668E}"/>
          </ac:spMkLst>
        </pc:spChg>
        <pc:picChg chg="del">
          <ac:chgData name="BBZW-Sursee; Tran Peter" userId="S::peter_tran@sluz.ch::57a3ccbf-cbf9-48f0-a79c-1d0a9d5e88f3" providerId="AD" clId="Web-{894C5790-A1B3-41AE-ABDC-685A5291C33F}" dt="2022-04-07T11:27:56.599" v="13"/>
          <ac:picMkLst>
            <pc:docMk/>
            <pc:sldMk cId="2158886557" sldId="384"/>
            <ac:picMk id="18" creationId="{E2536017-F539-430C-A901-70AB81CA612A}"/>
          </ac:picMkLst>
        </pc:picChg>
        <pc:picChg chg="mod">
          <ac:chgData name="BBZW-Sursee; Tran Peter" userId="S::peter_tran@sluz.ch::57a3ccbf-cbf9-48f0-a79c-1d0a9d5e88f3" providerId="AD" clId="Web-{894C5790-A1B3-41AE-ABDC-685A5291C33F}" dt="2022-04-07T11:28:02.568" v="15" actId="1076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BBZW-Sursee; Tran Peter" userId="S::peter_tran@sluz.ch::57a3ccbf-cbf9-48f0-a79c-1d0a9d5e88f3" providerId="AD" clId="Web-{894C5790-A1B3-41AE-ABDC-685A5291C33F}" dt="2022-04-07T11:27:55.786" v="12"/>
          <ac:picMkLst>
            <pc:docMk/>
            <pc:sldMk cId="2158886557" sldId="384"/>
            <ac:picMk id="23" creationId="{2B3C4F95-A0FA-45D9-BF43-1C398F65B891}"/>
          </ac:picMkLst>
        </pc:picChg>
      </pc:sldChg>
      <pc:sldChg chg="modSp add replId">
        <pc:chgData name="BBZW-Sursee; Tran Peter" userId="S::peter_tran@sluz.ch::57a3ccbf-cbf9-48f0-a79c-1d0a9d5e88f3" providerId="AD" clId="Web-{894C5790-A1B3-41AE-ABDC-685A5291C33F}" dt="2022-04-07T11:28:57.819" v="48" actId="14100"/>
        <pc:sldMkLst>
          <pc:docMk/>
          <pc:sldMk cId="1257730396" sldId="392"/>
        </pc:sldMkLst>
        <pc:spChg chg="mod">
          <ac:chgData name="BBZW-Sursee; Tran Peter" userId="S::peter_tran@sluz.ch::57a3ccbf-cbf9-48f0-a79c-1d0a9d5e88f3" providerId="AD" clId="Web-{894C5790-A1B3-41AE-ABDC-685A5291C33F}" dt="2022-04-07T11:28:57.819" v="48" actId="14100"/>
          <ac:spMkLst>
            <pc:docMk/>
            <pc:sldMk cId="1257730396" sldId="392"/>
            <ac:spMk id="15" creationId="{40F1DF5B-353A-4270-8C10-6A1509441174}"/>
          </ac:spMkLst>
        </pc:spChg>
      </pc:sldChg>
      <pc:sldChg chg="modSp add replId">
        <pc:chgData name="BBZW-Sursee; Tran Peter" userId="S::peter_tran@sluz.ch::57a3ccbf-cbf9-48f0-a79c-1d0a9d5e88f3" providerId="AD" clId="Web-{894C5790-A1B3-41AE-ABDC-685A5291C33F}" dt="2022-04-07T11:29:08.413" v="64" actId="14100"/>
        <pc:sldMkLst>
          <pc:docMk/>
          <pc:sldMk cId="1357734981" sldId="393"/>
        </pc:sldMkLst>
        <pc:spChg chg="mod">
          <ac:chgData name="BBZW-Sursee; Tran Peter" userId="S::peter_tran@sluz.ch::57a3ccbf-cbf9-48f0-a79c-1d0a9d5e88f3" providerId="AD" clId="Web-{894C5790-A1B3-41AE-ABDC-685A5291C33F}" dt="2022-04-07T11:29:08.413" v="64" actId="14100"/>
          <ac:spMkLst>
            <pc:docMk/>
            <pc:sldMk cId="1357734981" sldId="393"/>
            <ac:spMk id="15" creationId="{40F1DF5B-353A-4270-8C10-6A1509441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F28FC-EEDF-4ADE-8DD8-6B6FDAE595B5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DBC5CC-54D7-4FDA-9C5E-6B3403E5AEA6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BB3949-A74E-4375-9902-BE6F3E4041B8}" type="datetime1">
              <a:rPr lang="de-DE" smtClean="0"/>
              <a:t>07.04.2022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07.04.2022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07.04.2022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2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07.04.2022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1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e-DE" sz="3600"/>
              <a:t>WEBP</a:t>
            </a:r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Tran, Mikasinovic, Sigrist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EF0FC9C-C0C7-616C-7E9C-546EA59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/>
          <a:p>
            <a:r>
              <a:rPr lang="en-US" err="1"/>
              <a:t>Anwendungszwecke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8A8EC-7B2D-93C6-1825-7099A1FBD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de-DE" err="1"/>
              <a:t>Telegram</a:t>
            </a:r>
            <a:r>
              <a:rPr lang="de-DE"/>
              <a:t>: Sticker mit Format .</a:t>
            </a:r>
            <a:r>
              <a:rPr lang="de-DE" err="1"/>
              <a:t>webp</a:t>
            </a:r>
            <a:r>
              <a:rPr lang="de-DE"/>
              <a:t> seit 2015</a:t>
            </a:r>
          </a:p>
          <a:p>
            <a:r>
              <a:rPr lang="de-DE" err="1"/>
              <a:t>Whatsapp</a:t>
            </a:r>
            <a:r>
              <a:rPr lang="de-DE"/>
              <a:t>: Sticker mit Format .</a:t>
            </a:r>
            <a:r>
              <a:rPr lang="de-DE" err="1"/>
              <a:t>webp</a:t>
            </a:r>
            <a:r>
              <a:rPr lang="de-DE"/>
              <a:t> seit 2018</a:t>
            </a:r>
            <a:endParaRPr lang="de-DE">
              <a:solidFill>
                <a:srgbClr val="FFFFFF">
                  <a:alpha val="60000"/>
                </a:srgbClr>
              </a:solidFill>
            </a:endParaRPr>
          </a:p>
          <a:p>
            <a:r>
              <a:rPr lang="de-DE" err="1">
                <a:solidFill>
                  <a:srgbClr val="FFFFFF">
                    <a:alpha val="60000"/>
                  </a:srgbClr>
                </a:solidFill>
              </a:rPr>
              <a:t>WebP</a:t>
            </a:r>
            <a:r>
              <a:rPr lang="de-DE">
                <a:solidFill>
                  <a:srgbClr val="FFFFFF">
                    <a:alpha val="60000"/>
                  </a:srgbClr>
                </a:solidFill>
              </a:rPr>
              <a:t> kann überall verwendet werden. Da dieses Format viel leichter ist können </a:t>
            </a:r>
            <a:r>
              <a:rPr lang="de-DE" err="1">
                <a:solidFill>
                  <a:srgbClr val="FFFFFF">
                    <a:alpha val="60000"/>
                  </a:srgbClr>
                </a:solidFill>
              </a:rPr>
              <a:t>grosse</a:t>
            </a:r>
            <a:r>
              <a:rPr lang="de-DE">
                <a:solidFill>
                  <a:srgbClr val="FFFFFF">
                    <a:alpha val="60000"/>
                  </a:srgbClr>
                </a:solidFill>
              </a:rPr>
              <a:t>(Hintergrundbilder) wie auch kleine Bilder(Icons). Für Web-</a:t>
            </a:r>
            <a:r>
              <a:rPr lang="de-DE" err="1">
                <a:solidFill>
                  <a:srgbClr val="FFFFFF">
                    <a:alpha val="60000"/>
                  </a:srgbClr>
                </a:solidFill>
              </a:rPr>
              <a:t>development</a:t>
            </a:r>
            <a:r>
              <a:rPr lang="de-DE">
                <a:solidFill>
                  <a:srgbClr val="FFFFFF">
                    <a:alpha val="60000"/>
                  </a:srgbClr>
                </a:solidFill>
              </a:rPr>
              <a:t> ist dies sehr hilfreich.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855D93F-751E-A6DC-D68B-1E5F7870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573032"/>
            <a:ext cx="5435600" cy="304393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0260E-B82B-0523-26B6-785AC87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01861-4F7B-BC4B-B90F-BB469AF1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1BE54-0B78-E08F-E457-E2D5391E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10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C12DCB89-9EB0-ECF5-5A19-B25A0FF5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86" y="5202331"/>
            <a:ext cx="3000375" cy="677955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A3DF4B4E-D92B-074A-E449-C692810D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213" y="5205413"/>
            <a:ext cx="3087780" cy="6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27" name="Bildplatzhalter 26" descr="Datenpunkte Digitaler Hintergr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Bildplatzhalter 32" descr="Datenpunkte Digitaler Hintergr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3C9D33-DAD5-4FDE-589F-FED0263A9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e-DE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de-DE"/>
              <a:t>Funktionsweise</a:t>
            </a:r>
          </a:p>
          <a:p>
            <a:pPr rtl="0"/>
            <a:r>
              <a:rPr lang="de-DE"/>
              <a:t>Vorteile &amp; Nachteile</a:t>
            </a:r>
          </a:p>
          <a:p>
            <a:pPr rtl="0"/>
            <a:r>
              <a:rPr lang="de-DE"/>
              <a:t>Anwendungszwecke</a:t>
            </a:r>
            <a:endParaRPr lang="de-DE" err="1"/>
          </a:p>
        </p:txBody>
      </p:sp>
      <p:pic>
        <p:nvPicPr>
          <p:cNvPr id="8" name="Bildplatzhalter 7" descr="Digitale Daten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Bildplatzhalter 9" descr="Datenpunkte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Bildplatzhalter 11" descr="Datenhinter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53FCD36-D197-0CE4-C732-2FE3BAD3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WebP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A16F12-DFC1-EC5A-7C5A-6294785D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60C35A-4C39-45AF-9BA7-ED839C0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625" y="-63500"/>
            <a:ext cx="12192000" cy="6858000"/>
          </a:xfr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82612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de-DE"/>
              <a:t>Funktionsweise</a:t>
            </a:r>
            <a:endParaRPr lang="de-DE">
              <a:ea typeface="+mj-ea"/>
              <a:cs typeface="+mj-cs"/>
            </a:endParaRP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de-DE"/>
              <a:t>Untertitel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53FCD36-D197-0CE4-C732-2FE3BAD3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A16F12-DFC1-EC5A-7C5A-6294785D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r>
              <a:rPr lang="de-CH" err="1"/>
              <a:t>Webp</a:t>
            </a:r>
            <a:r>
              <a:rPr lang="de-CH"/>
              <a:t> ist ein Verlustfreier oder Verlustbehafteter Dateiformat für Bilder, Grafiken und Animationen</a:t>
            </a:r>
          </a:p>
          <a:p>
            <a:r>
              <a:rPr lang="de-CH"/>
              <a:t>Kompressionen können Verlustlos bis zu 26% Kleiner sein (Dateigrösse) als PNGs und bis zu 25-34% im Vergleich zu JPGs</a:t>
            </a:r>
          </a:p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60C35A-4C39-45AF-9BA7-ED839C0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53FCD36-D197-0CE4-C732-2FE3BAD3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Wie </a:t>
            </a:r>
            <a:r>
              <a:rPr lang="en-US" err="1"/>
              <a:t>funktionierts</a:t>
            </a:r>
            <a:r>
              <a:rPr lang="en-US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A16F12-DFC1-EC5A-7C5A-6294785D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CH" err="1"/>
              <a:t>Webp</a:t>
            </a:r>
            <a:r>
              <a:rPr lang="de-CH"/>
              <a:t> ist ein Verlustfreier oder Verlustbehafteter Dateiformat für Bilder, Grafiken und Animationen geeignet im Web</a:t>
            </a:r>
          </a:p>
          <a:p>
            <a:r>
              <a:rPr lang="de-CH"/>
              <a:t>Kompressionen können Verlustlos bis zu 26% Kleiner sein (Dateigrösse) als PNGs und bis zu 25-34% im Vergleich zu JPGs</a:t>
            </a:r>
            <a:endParaRPr lang="de-CH">
              <a:solidFill>
                <a:srgbClr val="FFFFFF">
                  <a:alpha val="60000"/>
                </a:srgbClr>
              </a:solidFill>
            </a:endParaRPr>
          </a:p>
          <a:p>
            <a:r>
              <a:rPr lang="de-CH"/>
              <a:t>Mit der Verlustbehafteten Methode (</a:t>
            </a:r>
            <a:r>
              <a:rPr lang="de-CH" err="1"/>
              <a:t>Lossy</a:t>
            </a:r>
            <a:r>
              <a:rPr lang="de-CH"/>
              <a:t> </a:t>
            </a:r>
            <a:r>
              <a:rPr lang="de-CH" err="1"/>
              <a:t>WebP</a:t>
            </a:r>
            <a:r>
              <a:rPr lang="de-CH"/>
              <a:t>) wird mithilfe von «</a:t>
            </a:r>
            <a:r>
              <a:rPr lang="de-CH" err="1"/>
              <a:t>predictive</a:t>
            </a:r>
            <a:r>
              <a:rPr lang="de-CH"/>
              <a:t> </a:t>
            </a:r>
            <a:r>
              <a:rPr lang="de-CH" err="1"/>
              <a:t>coding</a:t>
            </a:r>
            <a:r>
              <a:rPr lang="de-CH"/>
              <a:t>» komprimiert. «</a:t>
            </a:r>
            <a:r>
              <a:rPr lang="de-CH" err="1"/>
              <a:t>predictive</a:t>
            </a:r>
            <a:r>
              <a:rPr lang="de-CH"/>
              <a:t> </a:t>
            </a:r>
            <a:r>
              <a:rPr lang="de-CH" err="1"/>
              <a:t>coding</a:t>
            </a:r>
            <a:r>
              <a:rPr lang="de-CH"/>
              <a:t>» verwendet Werte von nebenliegende Pixel im Bild, um auch die ungefähren Werte der nächstliegenden Pixel zu bestimmen.</a:t>
            </a:r>
            <a:endParaRPr lang="de-CH">
              <a:solidFill>
                <a:srgbClr val="FFFFFF">
                  <a:alpha val="60000"/>
                </a:srgbClr>
              </a:solidFill>
            </a:endParaRPr>
          </a:p>
          <a:p>
            <a:r>
              <a:rPr lang="de-CH"/>
              <a:t>Die Verlustfreier Methode (</a:t>
            </a:r>
            <a:r>
              <a:rPr lang="de-CH" err="1"/>
              <a:t>Lossless</a:t>
            </a:r>
            <a:r>
              <a:rPr lang="de-CH"/>
              <a:t> </a:t>
            </a:r>
            <a:r>
              <a:rPr lang="de-CH" err="1"/>
              <a:t>WebP</a:t>
            </a:r>
            <a:r>
              <a:rPr lang="de-CH"/>
              <a:t>) komprimiert das Bild mit bereits gesehenen «</a:t>
            </a:r>
            <a:r>
              <a:rPr lang="de-CH" err="1"/>
              <a:t>image</a:t>
            </a:r>
            <a:r>
              <a:rPr lang="de-CH"/>
              <a:t> </a:t>
            </a:r>
            <a:r>
              <a:rPr lang="de-CH" err="1"/>
              <a:t>fragments</a:t>
            </a:r>
            <a:r>
              <a:rPr lang="de-CH"/>
              <a:t>» um so die Pixel exakt neu zu rekonstruieren.</a:t>
            </a:r>
            <a:endParaRPr lang="de-CH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60C35A-4C39-45AF-9BA7-ED839C0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5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625" y="-63500"/>
            <a:ext cx="12192000" cy="6858000"/>
          </a:xfr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82637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de-DE"/>
              <a:t>Vorteile / Nachteile</a:t>
            </a:r>
            <a:endParaRPr lang="de-DE">
              <a:ea typeface="+mj-ea"/>
              <a:cs typeface="+mj-cs"/>
            </a:endParaRP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e-DE" kern="1200">
                <a:latin typeface="+mn-lt"/>
                <a:ea typeface="+mn-ea"/>
                <a:cs typeface="+mn-cs"/>
              </a:rPr>
              <a:t>Untertitel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53FCD36-D197-0CE4-C732-2FE3BAD3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en-US" err="1"/>
              <a:t>WebP</a:t>
            </a:r>
            <a:r>
              <a:rPr lang="en-US"/>
              <a:t> </a:t>
            </a:r>
            <a:r>
              <a:rPr lang="en-US" err="1"/>
              <a:t>Vorteile</a:t>
            </a:r>
            <a:r>
              <a:rPr lang="en-US"/>
              <a:t> / </a:t>
            </a:r>
            <a:r>
              <a:rPr lang="en-US" err="1"/>
              <a:t>nachteile</a:t>
            </a: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5986844-E438-55C5-A708-FC0D28B84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449905"/>
            <a:ext cx="5435600" cy="4642920"/>
          </a:xfrm>
        </p:spPr>
        <p:txBody>
          <a:bodyPr/>
          <a:lstStyle/>
          <a:p>
            <a:pPr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de-DE"/>
              <a:t>verlustfreie Komprimierung bei </a:t>
            </a:r>
            <a:r>
              <a:rPr lang="de-DE" err="1"/>
              <a:t>WebP</a:t>
            </a:r>
            <a:r>
              <a:rPr lang="de-DE"/>
              <a:t> 26 % kleiner als PNGs</a:t>
            </a:r>
          </a:p>
          <a:p>
            <a:pPr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de-DE"/>
              <a:t>verlustbehaftete Komprimierung 25-34 % kleiner als JPEGs</a:t>
            </a:r>
          </a:p>
          <a:p>
            <a:pPr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de-DE"/>
              <a:t>umfasst sowohl Transparenz als auch Animation</a:t>
            </a:r>
          </a:p>
          <a:p>
            <a:pPr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de-DE"/>
              <a:t>Performance</a:t>
            </a:r>
            <a:endParaRPr lang="en-US"/>
          </a:p>
          <a:p>
            <a:pPr lvl="1"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en-US" err="1"/>
              <a:t>Schnellere</a:t>
            </a:r>
            <a:r>
              <a:rPr lang="en-US"/>
              <a:t> </a:t>
            </a:r>
            <a:r>
              <a:rPr lang="en-US" err="1"/>
              <a:t>Ladezeiten</a:t>
            </a:r>
            <a:r>
              <a:rPr lang="en-US"/>
              <a:t>,</a:t>
            </a:r>
          </a:p>
          <a:p>
            <a:pPr lvl="1"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en-US" err="1"/>
              <a:t>Weniger</a:t>
            </a:r>
            <a:r>
              <a:rPr lang="en-US"/>
              <a:t> </a:t>
            </a:r>
            <a:r>
              <a:rPr lang="en-US" err="1"/>
              <a:t>Medienspeicher</a:t>
            </a:r>
            <a:endParaRPr lang="de-DE"/>
          </a:p>
          <a:p>
            <a:pPr>
              <a:lnSpc>
                <a:spcPct val="100000"/>
              </a:lnSpc>
              <a:buFont typeface="Abadi" panose="020B0604020104020204" pitchFamily="34" charset="0"/>
              <a:buChar char="+"/>
            </a:pPr>
            <a:r>
              <a:rPr lang="de-DE"/>
              <a:t>bei hoher Kompression sieht </a:t>
            </a:r>
            <a:r>
              <a:rPr lang="de-DE" err="1"/>
              <a:t>webp</a:t>
            </a:r>
            <a:r>
              <a:rPr lang="de-DE"/>
              <a:t> besser aus als JPEG</a:t>
            </a:r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F0B24E4D-E957-7093-EE87-1BD96EDF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7" y="1431175"/>
            <a:ext cx="5435600" cy="3995650"/>
          </a:xfrm>
        </p:spPr>
        <p:txBody>
          <a:bodyPr/>
          <a:lstStyle/>
          <a:p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von </a:t>
            </a:r>
            <a:r>
              <a:rPr lang="en-US" err="1"/>
              <a:t>allen</a:t>
            </a:r>
            <a:r>
              <a:rPr lang="en-US"/>
              <a:t> </a:t>
            </a:r>
            <a:r>
              <a:rPr lang="en-US" err="1"/>
              <a:t>Browsern</a:t>
            </a:r>
            <a:r>
              <a:rPr lang="en-US"/>
              <a:t> </a:t>
            </a:r>
            <a:r>
              <a:rPr lang="en-US" err="1"/>
              <a:t>unterstützt</a:t>
            </a:r>
            <a:endParaRPr lang="en-US"/>
          </a:p>
          <a:p>
            <a:r>
              <a:rPr lang="en-US" err="1"/>
              <a:t>Qualität</a:t>
            </a:r>
            <a:r>
              <a:rPr lang="en-US"/>
              <a:t> </a:t>
            </a:r>
            <a:r>
              <a:rPr lang="en-US" err="1"/>
              <a:t>sinkt</a:t>
            </a:r>
            <a:r>
              <a:rPr lang="en-US"/>
              <a:t> </a:t>
            </a:r>
            <a:r>
              <a:rPr lang="en-US" err="1"/>
              <a:t>trotz</a:t>
            </a:r>
            <a:r>
              <a:rPr lang="en-US"/>
              <a:t> </a:t>
            </a:r>
            <a:r>
              <a:rPr lang="en-US" err="1"/>
              <a:t>optimierung</a:t>
            </a:r>
            <a:endParaRPr lang="en-US"/>
          </a:p>
          <a:p>
            <a:r>
              <a:rPr lang="en-US"/>
              <a:t>Tools </a:t>
            </a:r>
            <a:r>
              <a:rPr lang="de-CH"/>
              <a:t>notwendig</a:t>
            </a:r>
            <a:r>
              <a:rPr lang="en-US"/>
              <a:t> für die </a:t>
            </a:r>
            <a:r>
              <a:rPr lang="de-CH"/>
              <a:t>Umwandlung</a:t>
            </a:r>
            <a:r>
              <a:rPr lang="en-US"/>
              <a:t> in </a:t>
            </a:r>
            <a:r>
              <a:rPr lang="en-US" err="1"/>
              <a:t>webp</a:t>
            </a:r>
            <a:endParaRPr lang="en-US"/>
          </a:p>
          <a:p>
            <a:r>
              <a:rPr lang="en-US" err="1"/>
              <a:t>Weniger</a:t>
            </a:r>
            <a:r>
              <a:rPr lang="en-US"/>
              <a:t> </a:t>
            </a:r>
            <a:r>
              <a:rPr lang="en-US" err="1"/>
              <a:t>geeignet</a:t>
            </a:r>
            <a:r>
              <a:rPr lang="en-US"/>
              <a:t> für </a:t>
            </a:r>
            <a:r>
              <a:rPr lang="en-US" err="1"/>
              <a:t>Bilder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sehr</a:t>
            </a:r>
            <a:r>
              <a:rPr lang="en-US"/>
              <a:t> </a:t>
            </a:r>
            <a:r>
              <a:rPr lang="en-US" err="1"/>
              <a:t>viel</a:t>
            </a:r>
            <a:r>
              <a:rPr lang="en-US"/>
              <a:t> Details</a:t>
            </a:r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E68DBA9F-2731-A04C-A5AE-7E092ABA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/>
              <a:t>Dienstag, 2. Februar 20XX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5976F4EB-5ACF-D955-AA86-84DA9D6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/>
              <a:t>Beispiel für einen Fußzeilentext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60C35A-4C39-45AF-9BA7-ED839C0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e-DE" smtClean="0"/>
              <a:pPr rtl="0"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6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625" y="-63500"/>
            <a:ext cx="12192000" cy="6858000"/>
          </a:xfr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25487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de-DE"/>
              <a:t>Anwendungszwecke</a:t>
            </a:r>
            <a:endParaRPr lang="de-DE">
              <a:ea typeface="+mj-ea"/>
              <a:cs typeface="+mj-cs"/>
            </a:endParaRP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e-DE" kern="1200">
                <a:latin typeface="+mn-lt"/>
                <a:ea typeface="+mn-ea"/>
                <a:cs typeface="+mn-cs"/>
              </a:rPr>
              <a:t>Untertitel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349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{08440535-0721-470E-AC12-0CF8FFF9696E}tf33713516_win32</Template>
  <Application>Microsoft Office PowerPoint</Application>
  <PresentationFormat>Widescreen</PresentationFormat>
  <Slides>11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WEBP</vt:lpstr>
      <vt:lpstr>Inhalt</vt:lpstr>
      <vt:lpstr>WebP</vt:lpstr>
      <vt:lpstr>Funktionsweise</vt:lpstr>
      <vt:lpstr>Text</vt:lpstr>
      <vt:lpstr>Wie funktionierts?</vt:lpstr>
      <vt:lpstr>Vorteile / Nachteile</vt:lpstr>
      <vt:lpstr>WebP Vorteile / nachteile</vt:lpstr>
      <vt:lpstr>Anwendungszwecke</vt:lpstr>
      <vt:lpstr>Anwendungszwecke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</dc:title>
  <dc:creator>Robin Sigrist</dc:creator>
  <cp:revision>1</cp:revision>
  <dcterms:created xsi:type="dcterms:W3CDTF">2022-04-07T11:24:48Z</dcterms:created>
  <dcterms:modified xsi:type="dcterms:W3CDTF">2022-04-07T12:05:52Z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