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1" r:id="rId7"/>
    <p:sldId id="262"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4/27/2016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hyLx62t5s3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SEIS-785 IOT – Music Practice</a:t>
            </a:r>
            <a:endParaRPr lang="en-US" dirty="0"/>
          </a:p>
        </p:txBody>
      </p:sp>
      <p:sp>
        <p:nvSpPr>
          <p:cNvPr id="3" name="Subtitle 2"/>
          <p:cNvSpPr>
            <a:spLocks noGrp="1"/>
          </p:cNvSpPr>
          <p:nvPr>
            <p:ph type="subTitle" idx="1"/>
          </p:nvPr>
        </p:nvSpPr>
        <p:spPr/>
        <p:txBody>
          <a:bodyPr/>
          <a:lstStyle/>
          <a:p>
            <a:r>
              <a:rPr lang="en-US" dirty="0" smtClean="0"/>
              <a:t>George Sanchez</a:t>
            </a:r>
          </a:p>
        </p:txBody>
      </p:sp>
    </p:spTree>
    <p:extLst>
      <p:ext uri="{BB962C8B-B14F-4D97-AF65-F5344CB8AC3E}">
        <p14:creationId xmlns:p14="http://schemas.microsoft.com/office/powerpoint/2010/main" val="364530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750" y="2065867"/>
            <a:ext cx="2656266" cy="3541689"/>
          </a:xfrm>
        </p:spPr>
      </p:pic>
      <p:sp>
        <p:nvSpPr>
          <p:cNvPr id="5" name="TextBox 4"/>
          <p:cNvSpPr txBox="1"/>
          <p:nvPr/>
        </p:nvSpPr>
        <p:spPr>
          <a:xfrm>
            <a:off x="834456" y="2182482"/>
            <a:ext cx="6083929" cy="2308324"/>
          </a:xfrm>
          <a:prstGeom prst="rect">
            <a:avLst/>
          </a:prstGeom>
          <a:noFill/>
        </p:spPr>
        <p:txBody>
          <a:bodyPr wrap="square" rtlCol="0">
            <a:spAutoFit/>
          </a:bodyPr>
          <a:lstStyle/>
          <a:p>
            <a:pPr marL="285750" indent="-285750">
              <a:buFontTx/>
              <a:buChar char="-"/>
            </a:pPr>
            <a:r>
              <a:rPr lang="en-US" dirty="0" smtClean="0"/>
              <a:t>Music education for my daughter  involves multiple instruments piano, marimba, percussion</a:t>
            </a:r>
          </a:p>
          <a:p>
            <a:pPr marL="285750" indent="-285750">
              <a:buFontTx/>
              <a:buChar char="-"/>
            </a:pPr>
            <a:r>
              <a:rPr lang="en-US" dirty="0" smtClean="0"/>
              <a:t>Needs to log a certain amount of practice everyday</a:t>
            </a:r>
          </a:p>
          <a:p>
            <a:pPr marL="285750" indent="-285750">
              <a:buFontTx/>
              <a:buChar char="-"/>
            </a:pPr>
            <a:r>
              <a:rPr lang="en-US" dirty="0" smtClean="0"/>
              <a:t>Log book – needs to be signed by parent</a:t>
            </a:r>
          </a:p>
          <a:p>
            <a:pPr marL="742950" lvl="1" indent="-285750">
              <a:buFontTx/>
              <a:buChar char="-"/>
            </a:pPr>
            <a:r>
              <a:rPr lang="en-US" dirty="0" smtClean="0"/>
              <a:t>Sometimes I sign not really knowing if she practiced or not</a:t>
            </a:r>
          </a:p>
          <a:p>
            <a:pPr marL="285750" indent="-285750">
              <a:buFontTx/>
              <a:buChar char="-"/>
            </a:pPr>
            <a:endParaRPr lang="en-US" dirty="0"/>
          </a:p>
          <a:p>
            <a:pPr marL="285750" indent="-285750">
              <a:buFontTx/>
              <a:buChar char="-"/>
            </a:pPr>
            <a:r>
              <a:rPr lang="en-US" dirty="0" smtClean="0"/>
              <a:t>There must be a better way to track music practice</a:t>
            </a:r>
            <a:endParaRPr lang="en-US" dirty="0"/>
          </a:p>
        </p:txBody>
      </p:sp>
    </p:spTree>
    <p:extLst>
      <p:ext uri="{BB962C8B-B14F-4D97-AF65-F5344CB8AC3E}">
        <p14:creationId xmlns:p14="http://schemas.microsoft.com/office/powerpoint/2010/main" val="100752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an Internet of things device that will log and monitor music practice</a:t>
            </a:r>
          </a:p>
          <a:p>
            <a:r>
              <a:rPr lang="en-US" dirty="0" smtClean="0"/>
              <a:t>Use a microphone sensor to log sound coming from instrument and create a telemetry log of how long it has been playing</a:t>
            </a:r>
          </a:p>
          <a:p>
            <a:r>
              <a:rPr lang="en-US" dirty="0" smtClean="0"/>
              <a:t>Must recognize sound signature for each instrument</a:t>
            </a:r>
          </a:p>
          <a:p>
            <a:r>
              <a:rPr lang="en-US" dirty="0" smtClean="0"/>
              <a:t>(Maybe even compare the sound captured to actual music sheet data – need to digitize music sheet to have a comparison)</a:t>
            </a:r>
          </a:p>
          <a:p>
            <a:r>
              <a:rPr lang="en-US" dirty="0" smtClean="0"/>
              <a:t>Calm Technology – gives feedback using led light to indicate status of practice</a:t>
            </a:r>
          </a:p>
          <a:p>
            <a:pPr lvl="1"/>
            <a:r>
              <a:rPr lang="en-US" dirty="0" smtClean="0"/>
              <a:t>Gives feedback while playing – chose blue led lights to indicate that the sound is being logged</a:t>
            </a:r>
          </a:p>
          <a:p>
            <a:r>
              <a:rPr lang="en-US" dirty="0" err="1" smtClean="0"/>
              <a:t>Elasticsearch</a:t>
            </a:r>
            <a:r>
              <a:rPr lang="en-US" dirty="0" smtClean="0"/>
              <a:t> – used </a:t>
            </a:r>
            <a:r>
              <a:rPr lang="en-US" dirty="0" err="1" smtClean="0"/>
              <a:t>elasticsearch</a:t>
            </a:r>
            <a:r>
              <a:rPr lang="en-US" dirty="0" smtClean="0"/>
              <a:t> because of  potentially huge number of events that will be logged. Need the search capability to act or aggregate key events for all the logged events. This can be done efficiently thru a query in </a:t>
            </a:r>
            <a:r>
              <a:rPr lang="en-US" dirty="0" err="1" smtClean="0"/>
              <a:t>elasticsearch</a:t>
            </a:r>
            <a:r>
              <a:rPr lang="en-US" smtClean="0"/>
              <a:t>.</a:t>
            </a:r>
            <a:endParaRPr lang="en-US" dirty="0" smtClean="0"/>
          </a:p>
          <a:p>
            <a:pPr marL="1828800" lvl="4" indent="0">
              <a:buNone/>
            </a:pPr>
            <a:r>
              <a:rPr lang="en-US" dirty="0"/>
              <a:t> </a:t>
            </a: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14948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341" y="1675365"/>
            <a:ext cx="7906176" cy="4949721"/>
          </a:xfrm>
        </p:spPr>
      </p:pic>
    </p:spTree>
    <p:extLst>
      <p:ext uri="{BB962C8B-B14F-4D97-AF65-F5344CB8AC3E}">
        <p14:creationId xmlns:p14="http://schemas.microsoft.com/office/powerpoint/2010/main" val="188418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Fritz Image for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471" y="1616006"/>
            <a:ext cx="6219646" cy="5086719"/>
          </a:xfrm>
        </p:spPr>
      </p:pic>
    </p:spTree>
    <p:extLst>
      <p:ext uri="{BB962C8B-B14F-4D97-AF65-F5344CB8AC3E}">
        <p14:creationId xmlns:p14="http://schemas.microsoft.com/office/powerpoint/2010/main" val="262386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Difficulties</a:t>
            </a:r>
            <a:endParaRPr lang="en-US" dirty="0"/>
          </a:p>
        </p:txBody>
      </p:sp>
      <p:sp>
        <p:nvSpPr>
          <p:cNvPr id="3" name="Content Placeholder 2"/>
          <p:cNvSpPr>
            <a:spLocks noGrp="1"/>
          </p:cNvSpPr>
          <p:nvPr>
            <p:ph idx="1"/>
          </p:nvPr>
        </p:nvSpPr>
        <p:spPr/>
        <p:txBody>
          <a:bodyPr/>
          <a:lstStyle/>
          <a:p>
            <a:pPr lvl="0"/>
            <a:endParaRPr lang="en-US" dirty="0" smtClean="0"/>
          </a:p>
          <a:p>
            <a:r>
              <a:rPr lang="en-US" dirty="0" smtClean="0"/>
              <a:t>Isolating piano sound versus human voice sound – since the human voice is within the pianos range.</a:t>
            </a:r>
          </a:p>
          <a:p>
            <a:pPr lvl="1"/>
            <a:r>
              <a:rPr lang="en-US" dirty="0" smtClean="0"/>
              <a:t>Used </a:t>
            </a:r>
            <a:r>
              <a:rPr lang="en-US" dirty="0" err="1" smtClean="0"/>
              <a:t>pulseIn</a:t>
            </a:r>
            <a:r>
              <a:rPr lang="en-US" dirty="0" smtClean="0"/>
              <a:t> duration as well – difficult to calculate the actual practice time based on </a:t>
            </a:r>
            <a:r>
              <a:rPr lang="en-US" dirty="0" err="1" smtClean="0"/>
              <a:t>pulseIn</a:t>
            </a:r>
            <a:r>
              <a:rPr lang="en-US" dirty="0" smtClean="0"/>
              <a:t> duration</a:t>
            </a:r>
          </a:p>
          <a:p>
            <a:pPr lvl="1"/>
            <a:r>
              <a:rPr lang="en-US" dirty="0" smtClean="0"/>
              <a:t>Have to interpolate between when the message is posted and the total </a:t>
            </a:r>
            <a:r>
              <a:rPr lang="en-US" dirty="0" err="1" smtClean="0"/>
              <a:t>pulseIn</a:t>
            </a:r>
            <a:r>
              <a:rPr lang="en-US" dirty="0" smtClean="0"/>
              <a:t> duration logged</a:t>
            </a:r>
          </a:p>
          <a:p>
            <a:r>
              <a:rPr lang="en-US" dirty="0" smtClean="0"/>
              <a:t>Can’t tell if somebody can game the </a:t>
            </a:r>
            <a:r>
              <a:rPr lang="en-US" dirty="0" smtClean="0"/>
              <a:t>device</a:t>
            </a:r>
          </a:p>
          <a:p>
            <a:r>
              <a:rPr lang="en-US" dirty="0" smtClean="0"/>
              <a:t>QOS 2 using open source MQTT Library – need a publish release</a:t>
            </a:r>
            <a:endParaRPr lang="en-US" dirty="0" smtClean="0"/>
          </a:p>
          <a:p>
            <a:pPr marL="0" indent="0">
              <a:buNone/>
            </a:pPr>
            <a:endParaRPr lang="en-US" dirty="0"/>
          </a:p>
        </p:txBody>
      </p:sp>
    </p:spTree>
    <p:extLst>
      <p:ext uri="{BB962C8B-B14F-4D97-AF65-F5344CB8AC3E}">
        <p14:creationId xmlns:p14="http://schemas.microsoft.com/office/powerpoint/2010/main" val="337573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US" dirty="0" smtClean="0"/>
              <a:t>Find a way to recognize the instruments sound signature</a:t>
            </a:r>
          </a:p>
          <a:p>
            <a:r>
              <a:rPr lang="en-US" dirty="0" smtClean="0"/>
              <a:t>How to compare sound log to a music piece </a:t>
            </a:r>
            <a:endParaRPr lang="en-US" dirty="0" smtClean="0"/>
          </a:p>
          <a:p>
            <a:r>
              <a:rPr lang="en-US" dirty="0" smtClean="0"/>
              <a:t>Add device to electronic metronome – or add metronome functionality</a:t>
            </a:r>
            <a:endParaRPr lang="en-US" dirty="0"/>
          </a:p>
        </p:txBody>
      </p:sp>
    </p:spTree>
    <p:extLst>
      <p:ext uri="{BB962C8B-B14F-4D97-AF65-F5344CB8AC3E}">
        <p14:creationId xmlns:p14="http://schemas.microsoft.com/office/powerpoint/2010/main" val="4191228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endParaRPr lang="en-US" dirty="0">
              <a:hlinkClick r:id="rId2"/>
            </a:endParaRPr>
          </a:p>
          <a:p>
            <a:pPr marL="0" indent="0">
              <a:buNone/>
            </a:pPr>
            <a:r>
              <a:rPr lang="en-US" dirty="0">
                <a:hlinkClick r:id="rId2"/>
              </a:rPr>
              <a:t>https://</a:t>
            </a:r>
            <a:r>
              <a:rPr lang="en-US" dirty="0" smtClean="0">
                <a:hlinkClick r:id="rId2"/>
              </a:rPr>
              <a:t>www.youtube.com/watch?v=hyLx62t5s3I</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405097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198</TotalTime>
  <Words>315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SEIS-785 IOT – Music Practice</vt:lpstr>
      <vt:lpstr>Why ?</vt:lpstr>
      <vt:lpstr>How ?</vt:lpstr>
      <vt:lpstr>High level Architecture</vt:lpstr>
      <vt:lpstr>Fritz Image for Project</vt:lpstr>
      <vt:lpstr>Technical Difficulties</vt:lpstr>
      <vt:lpstr>Future Plans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NORGRTTXT</dc:title>
  <dc:creator>George Sanchez</dc:creator>
  <cp:lastModifiedBy>George Sanchez</cp:lastModifiedBy>
  <cp:revision>16</cp:revision>
  <dcterms:created xsi:type="dcterms:W3CDTF">2015-12-06T03:07:52Z</dcterms:created>
  <dcterms:modified xsi:type="dcterms:W3CDTF">2016-04-28T04:37:16Z</dcterms:modified>
</cp:coreProperties>
</file>