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82" r:id="rId4"/>
    <p:sldId id="283" r:id="rId5"/>
    <p:sldId id="272" r:id="rId6"/>
    <p:sldId id="277" r:id="rId7"/>
    <p:sldId id="278" r:id="rId8"/>
    <p:sldId id="275" r:id="rId9"/>
    <p:sldId id="279" r:id="rId10"/>
    <p:sldId id="270" r:id="rId11"/>
    <p:sldId id="271" r:id="rId12"/>
    <p:sldId id="280" r:id="rId13"/>
    <p:sldId id="281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/>
    <p:restoredTop sz="95884"/>
  </p:normalViewPr>
  <p:slideViewPr>
    <p:cSldViewPr snapToGrid="0" snapToObjects="1">
      <p:cViewPr>
        <p:scale>
          <a:sx n="86" d="100"/>
          <a:sy n="86" d="100"/>
        </p:scale>
        <p:origin x="14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A3B94390-7DA3-C74D-8184-E772C9221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1031" y="6106813"/>
            <a:ext cx="6831673" cy="1086237"/>
          </a:xfrm>
        </p:spPr>
        <p:txBody>
          <a:bodyPr/>
          <a:lstStyle/>
          <a:p>
            <a:r>
              <a:rPr lang="hu-HU" dirty="0"/>
              <a:t>© </a:t>
            </a:r>
            <a:r>
              <a:rPr lang="hu-HU" dirty="0" err="1"/>
              <a:t>Procrastinators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57C43F5-2B49-3AFA-1303-E27521DE1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00" y="2463800"/>
            <a:ext cx="30988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6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DD6DCC-5BA1-F842-93C5-E1E8C3A5A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6612" y="253206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FXML </a:t>
            </a:r>
            <a:r>
              <a:rPr lang="hu-HU" dirty="0" err="1"/>
              <a:t>Controller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3534677-85EB-2052-22C7-607EF7241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62" y="1028700"/>
            <a:ext cx="74485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7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1EEBC-1473-874C-AAEC-90388EF5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9" y="200024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tesztek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0CFEA78-9C82-6C50-BD45-7A379E7D2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05" y="695324"/>
            <a:ext cx="719159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95B801-729A-2E4D-09B3-160FFE48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554" y="535899"/>
            <a:ext cx="9601200" cy="1485900"/>
          </a:xfrm>
        </p:spPr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</a:t>
            </a:r>
            <a:r>
              <a:rPr lang="hu-HU" dirty="0" err="1"/>
              <a:t>network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741D70A-04F5-ACB4-8E98-407F121C8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24029"/>
            <a:ext cx="10585450" cy="289657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1F6F042-BD61-F967-5017-FCF6F8F365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95"/>
          <a:stretch/>
        </p:blipFill>
        <p:spPr>
          <a:xfrm>
            <a:off x="1219200" y="4620604"/>
            <a:ext cx="10585450" cy="19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2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053BA5-560C-E257-F3FE-2BAC8D71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131" y="200493"/>
            <a:ext cx="9601200" cy="1485900"/>
          </a:xfrm>
        </p:spPr>
        <p:txBody>
          <a:bodyPr/>
          <a:lstStyle/>
          <a:p>
            <a:r>
              <a:rPr lang="hu-HU" dirty="0" err="1"/>
              <a:t>trellonk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3CFABB7-E10D-41B4-9D5F-ABAFC5464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5" t="4628"/>
          <a:stretch/>
        </p:blipFill>
        <p:spPr>
          <a:xfrm>
            <a:off x="1993692" y="1079292"/>
            <a:ext cx="8866682" cy="575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6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9E482A-C797-0746-BB54-A9383071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867" y="3022600"/>
            <a:ext cx="9601200" cy="1485900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46381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48F3E1-8021-C140-8E03-DB34A534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Üzleti terv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FDF906-F91E-764F-82B3-CDDECF394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Jelenleg csak autó be- és kimenet eltárolására van elkészítve a szoftver, de az adatbázis fel van készítve több járműre is.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Elő van készítve buszra, valamint mozgássérült helyekre/jegyekre, később ezeket hozzá tudjuk adni, vagy megrendelői kérésre bővíteni.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B5B3FCD6-987C-235F-1428-34C00DD70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426" y="133350"/>
            <a:ext cx="927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7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39B2A1-A312-7579-3991-98DE824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Ezekkel dolgoztunk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B91542-AF35-9E84-6A07-84EB19CB3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IntelliJ</a:t>
            </a:r>
            <a:r>
              <a:rPr lang="hu-HU" dirty="0"/>
              <a:t> IDEA</a:t>
            </a:r>
          </a:p>
          <a:p>
            <a:r>
              <a:rPr lang="hu-HU" dirty="0" err="1"/>
              <a:t>SceneBuilder</a:t>
            </a:r>
            <a:endParaRPr lang="hu-HU" dirty="0"/>
          </a:p>
          <a:p>
            <a:r>
              <a:rPr lang="hu-HU" dirty="0"/>
              <a:t>Adobe Photoshop</a:t>
            </a:r>
          </a:p>
          <a:p>
            <a:r>
              <a:rPr lang="hu-HU" dirty="0"/>
              <a:t>GitHub</a:t>
            </a:r>
          </a:p>
          <a:p>
            <a:r>
              <a:rPr lang="hu-HU" dirty="0" err="1"/>
              <a:t>Trello</a:t>
            </a:r>
            <a:endParaRPr lang="hu-HU" dirty="0"/>
          </a:p>
          <a:p>
            <a:r>
              <a:rPr lang="hu-HU" dirty="0" err="1"/>
              <a:t>Discord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44283C2-C78E-8A6E-87EC-3EE615D54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426" y="133350"/>
            <a:ext cx="927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9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AC528786-FB31-F573-581F-3B6473F95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015" y="957237"/>
            <a:ext cx="7095969" cy="49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7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7ECD63D3-8DA9-3752-5D70-DA1A0E434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7" t="1360" r="448" b="646"/>
          <a:stretch/>
        </p:blipFill>
        <p:spPr>
          <a:xfrm>
            <a:off x="1616442" y="213466"/>
            <a:ext cx="8842008" cy="6517387"/>
          </a:xfrm>
        </p:spPr>
      </p:pic>
    </p:spTree>
    <p:extLst>
      <p:ext uri="{BB962C8B-B14F-4D97-AF65-F5344CB8AC3E}">
        <p14:creationId xmlns:p14="http://schemas.microsoft.com/office/powerpoint/2010/main" val="380927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70C0BEB-396D-667B-A3F4-5A9F5D8D6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4" r="742"/>
          <a:stretch/>
        </p:blipFill>
        <p:spPr>
          <a:xfrm>
            <a:off x="1788318" y="215153"/>
            <a:ext cx="8670131" cy="6387345"/>
          </a:xfrm>
        </p:spPr>
      </p:pic>
    </p:spTree>
    <p:extLst>
      <p:ext uri="{BB962C8B-B14F-4D97-AF65-F5344CB8AC3E}">
        <p14:creationId xmlns:p14="http://schemas.microsoft.com/office/powerpoint/2010/main" val="337207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8E44678-51F8-2360-F8CB-FEE6102C5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0" t="589" r="1" b="817"/>
          <a:stretch/>
        </p:blipFill>
        <p:spPr>
          <a:xfrm>
            <a:off x="1757363" y="227712"/>
            <a:ext cx="8559006" cy="6273101"/>
          </a:xfrm>
        </p:spPr>
      </p:pic>
    </p:spTree>
    <p:extLst>
      <p:ext uri="{BB962C8B-B14F-4D97-AF65-F5344CB8AC3E}">
        <p14:creationId xmlns:p14="http://schemas.microsoft.com/office/powerpoint/2010/main" val="228420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9DB26A58-49E8-784E-4500-B701246DE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"/>
          <a:stretch/>
        </p:blipFill>
        <p:spPr>
          <a:xfrm>
            <a:off x="1781177" y="195271"/>
            <a:ext cx="8772525" cy="64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6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A23CE1A-ED5D-F4EC-F357-ED8C69428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8" t="819" b="894"/>
          <a:stretch/>
        </p:blipFill>
        <p:spPr>
          <a:xfrm>
            <a:off x="1814513" y="314325"/>
            <a:ext cx="8740319" cy="6386513"/>
          </a:xfrm>
        </p:spPr>
      </p:pic>
    </p:spTree>
    <p:extLst>
      <p:ext uri="{BB962C8B-B14F-4D97-AF65-F5344CB8AC3E}">
        <p14:creationId xmlns:p14="http://schemas.microsoft.com/office/powerpoint/2010/main" val="154389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örülvágás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1838</TotalTime>
  <Words>68</Words>
  <Application>Microsoft Macintosh PowerPoint</Application>
  <PresentationFormat>Szélesvásznú</PresentationFormat>
  <Paragraphs>17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6" baseType="lpstr">
      <vt:lpstr>Franklin Gothic Book</vt:lpstr>
      <vt:lpstr>Körülvágás</vt:lpstr>
      <vt:lpstr>PowerPoint-bemutató</vt:lpstr>
      <vt:lpstr>Üzleti terv</vt:lpstr>
      <vt:lpstr>Ezekkel dolgoztunk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github network</vt:lpstr>
      <vt:lpstr>trellonk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Parkolóház app</dc:title>
  <dc:creator>Microsoft Office User</dc:creator>
  <cp:lastModifiedBy>Microsoft Office User</cp:lastModifiedBy>
  <cp:revision>49</cp:revision>
  <dcterms:created xsi:type="dcterms:W3CDTF">2022-03-27T18:37:38Z</dcterms:created>
  <dcterms:modified xsi:type="dcterms:W3CDTF">2022-05-19T21:20:14Z</dcterms:modified>
</cp:coreProperties>
</file>