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8" r:id="rId2"/>
    <p:sldId id="279" r:id="rId3"/>
    <p:sldId id="280" r:id="rId4"/>
    <p:sldId id="270" r:id="rId5"/>
    <p:sldId id="264" r:id="rId6"/>
    <p:sldId id="268" r:id="rId7"/>
    <p:sldId id="276" r:id="rId8"/>
    <p:sldId id="277" r:id="rId9"/>
    <p:sldId id="269" r:id="rId10"/>
    <p:sldId id="265" r:id="rId11"/>
    <p:sldId id="266" r:id="rId12"/>
    <p:sldId id="274" r:id="rId13"/>
    <p:sldId id="271" r:id="rId14"/>
    <p:sldId id="278" r:id="rId15"/>
    <p:sldId id="272" r:id="rId16"/>
    <p:sldId id="273" r:id="rId17"/>
    <p:sldId id="281" r:id="rId18"/>
    <p:sldId id="262" r:id="rId19"/>
    <p:sldId id="260" r:id="rId20"/>
    <p:sldId id="261" r:id="rId21"/>
    <p:sldId id="263" r:id="rId22"/>
    <p:sldId id="275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EF7"/>
    <a:srgbClr val="BEFEF2"/>
    <a:srgbClr val="23F564"/>
    <a:srgbClr val="91FDE8"/>
    <a:srgbClr val="D8B3F7"/>
    <a:srgbClr val="A357A5"/>
    <a:srgbClr val="B2CE8C"/>
    <a:srgbClr val="5AC6B9"/>
    <a:srgbClr val="5BD1C6"/>
    <a:srgbClr val="70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4AC9B-164E-41C6-931E-ADE3A209C3BB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25A210-EC9D-4DFA-9D67-48F4B76105CE}">
      <dgm:prSet phldrT="[Text]"/>
      <dgm:spPr>
        <a:solidFill>
          <a:srgbClr val="00B050"/>
        </a:solidFill>
      </dgm:spPr>
      <dgm:t>
        <a:bodyPr/>
        <a:lstStyle/>
        <a:p>
          <a:r>
            <a:rPr lang="el-GR" dirty="0"/>
            <a:t>Γνώση</a:t>
          </a:r>
          <a:endParaRPr lang="en-US" dirty="0"/>
        </a:p>
      </dgm:t>
    </dgm:pt>
    <dgm:pt modelId="{8FFEAE4F-AE52-46FF-BF97-B33B56000F20}" type="parTrans" cxnId="{D243C948-4F96-49B1-9AFF-1E04B2C955B9}">
      <dgm:prSet/>
      <dgm:spPr/>
      <dgm:t>
        <a:bodyPr/>
        <a:lstStyle/>
        <a:p>
          <a:endParaRPr lang="en-US"/>
        </a:p>
      </dgm:t>
    </dgm:pt>
    <dgm:pt modelId="{95F8E8A6-3F97-4051-85D7-C011738E7383}" type="sibTrans" cxnId="{D243C948-4F96-49B1-9AFF-1E04B2C955B9}">
      <dgm:prSet/>
      <dgm:spPr/>
      <dgm:t>
        <a:bodyPr/>
        <a:lstStyle/>
        <a:p>
          <a:endParaRPr lang="en-US"/>
        </a:p>
      </dgm:t>
    </dgm:pt>
    <dgm:pt modelId="{3877F5CA-EE7E-4796-8F36-27013E133969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l-GR" sz="2100" dirty="0"/>
            <a:t>Δεδομένα</a:t>
          </a:r>
          <a:endParaRPr lang="en-US" sz="2100" dirty="0"/>
        </a:p>
      </dgm:t>
    </dgm:pt>
    <dgm:pt modelId="{1CFA9717-87F3-407D-A04B-A74151EAFF3B}" type="parTrans" cxnId="{50B9A35E-A1A6-49B1-B30D-D991755353E8}">
      <dgm:prSet/>
      <dgm:spPr/>
      <dgm:t>
        <a:bodyPr/>
        <a:lstStyle/>
        <a:p>
          <a:endParaRPr lang="en-US"/>
        </a:p>
      </dgm:t>
    </dgm:pt>
    <dgm:pt modelId="{245D52F0-40D7-4DA8-8FC0-736E646CE795}" type="sibTrans" cxnId="{50B9A35E-A1A6-49B1-B30D-D991755353E8}">
      <dgm:prSet/>
      <dgm:spPr/>
      <dgm:t>
        <a:bodyPr/>
        <a:lstStyle/>
        <a:p>
          <a:endParaRPr lang="en-US"/>
        </a:p>
      </dgm:t>
    </dgm:pt>
    <dgm:pt modelId="{3890C0C6-2FB9-4ACD-AA3F-4D7BF2CB44D5}">
      <dgm:prSet phldrT="[Text]"/>
      <dgm:spPr>
        <a:noFill/>
        <a:ln>
          <a:noFill/>
        </a:ln>
      </dgm:spPr>
      <dgm:t>
        <a:bodyPr/>
        <a:lstStyle/>
        <a:p>
          <a:r>
            <a:rPr lang="el-GR" dirty="0"/>
            <a:t> </a:t>
          </a:r>
          <a:endParaRPr lang="en-US" dirty="0"/>
        </a:p>
      </dgm:t>
    </dgm:pt>
    <dgm:pt modelId="{49EF24A5-F1FB-401A-81E5-8309BEF6BD4A}" type="sibTrans" cxnId="{3BB05968-D636-4AC9-8F98-F7B536128E9F}">
      <dgm:prSet/>
      <dgm:spPr/>
      <dgm:t>
        <a:bodyPr/>
        <a:lstStyle/>
        <a:p>
          <a:endParaRPr lang="en-US"/>
        </a:p>
      </dgm:t>
    </dgm:pt>
    <dgm:pt modelId="{67B8D838-80B9-469B-9118-1363177CEAFA}" type="parTrans" cxnId="{3BB05968-D636-4AC9-8F98-F7B536128E9F}">
      <dgm:prSet/>
      <dgm:spPr/>
      <dgm:t>
        <a:bodyPr/>
        <a:lstStyle/>
        <a:p>
          <a:endParaRPr lang="en-US"/>
        </a:p>
      </dgm:t>
    </dgm:pt>
    <dgm:pt modelId="{2FD4C653-9CB1-4141-9BEA-6FA3B438E848}">
      <dgm:prSet phldrT="[Text]"/>
      <dgm:spPr>
        <a:noFill/>
        <a:ln>
          <a:noFill/>
        </a:ln>
      </dgm:spPr>
      <dgm:t>
        <a:bodyPr/>
        <a:lstStyle/>
        <a:p>
          <a:r>
            <a:rPr lang="el-GR" dirty="0"/>
            <a:t> </a:t>
          </a:r>
          <a:endParaRPr lang="en-US" dirty="0"/>
        </a:p>
      </dgm:t>
    </dgm:pt>
    <dgm:pt modelId="{5628A73E-1158-4BB9-8521-3D093299B2FF}" type="sibTrans" cxnId="{B15CDB62-DDB6-4B2D-89B3-6AAB6A83CE5C}">
      <dgm:prSet/>
      <dgm:spPr/>
      <dgm:t>
        <a:bodyPr/>
        <a:lstStyle/>
        <a:p>
          <a:endParaRPr lang="en-US"/>
        </a:p>
      </dgm:t>
    </dgm:pt>
    <dgm:pt modelId="{EF18262F-CA05-439E-975B-3E2530E2C03F}" type="parTrans" cxnId="{B15CDB62-DDB6-4B2D-89B3-6AAB6A83CE5C}">
      <dgm:prSet/>
      <dgm:spPr/>
      <dgm:t>
        <a:bodyPr/>
        <a:lstStyle/>
        <a:p>
          <a:endParaRPr lang="en-US"/>
        </a:p>
      </dgm:t>
    </dgm:pt>
    <dgm:pt modelId="{ACE38C87-C1A6-4FA1-8659-91336939C3C3}">
      <dgm:prSet phldrT="[Text]"/>
      <dgm:spPr>
        <a:noFill/>
        <a:ln>
          <a:noFill/>
        </a:ln>
      </dgm:spPr>
      <dgm:t>
        <a:bodyPr/>
        <a:lstStyle/>
        <a:p>
          <a:r>
            <a:rPr lang="el-GR" dirty="0"/>
            <a:t> </a:t>
          </a:r>
          <a:endParaRPr lang="en-US" dirty="0"/>
        </a:p>
      </dgm:t>
    </dgm:pt>
    <dgm:pt modelId="{0C660FB9-3542-4554-B9F7-D75F797B2EFA}" type="sibTrans" cxnId="{D1A1E9AB-51DA-4F84-91EB-C2E4B6E2686C}">
      <dgm:prSet/>
      <dgm:spPr/>
      <dgm:t>
        <a:bodyPr/>
        <a:lstStyle/>
        <a:p>
          <a:endParaRPr lang="en-US"/>
        </a:p>
      </dgm:t>
    </dgm:pt>
    <dgm:pt modelId="{4FBE6A2C-BAFC-465C-8F7C-91EB95D766CB}" type="parTrans" cxnId="{D1A1E9AB-51DA-4F84-91EB-C2E4B6E2686C}">
      <dgm:prSet/>
      <dgm:spPr/>
      <dgm:t>
        <a:bodyPr/>
        <a:lstStyle/>
        <a:p>
          <a:endParaRPr lang="en-US"/>
        </a:p>
      </dgm:t>
    </dgm:pt>
    <dgm:pt modelId="{E33CCF38-2F3C-4339-947E-B5373A873CA6}" type="pres">
      <dgm:prSet presAssocID="{47C4AC9B-164E-41C6-931E-ADE3A209C3BB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3F16D5CB-7611-4DF8-B2AF-EEDCAF0C6846}" type="pres">
      <dgm:prSet presAssocID="{47C4AC9B-164E-41C6-931E-ADE3A209C3BB}" presName="dummyMaxCanvas" presStyleCnt="0"/>
      <dgm:spPr/>
    </dgm:pt>
    <dgm:pt modelId="{31CB922A-FA2E-4B7E-BC3E-0FBE1EA88C64}" type="pres">
      <dgm:prSet presAssocID="{47C4AC9B-164E-41C6-931E-ADE3A209C3BB}" presName="parentComposite" presStyleCnt="0"/>
      <dgm:spPr/>
    </dgm:pt>
    <dgm:pt modelId="{F9134B46-51F7-49D7-9C14-84B18A24CBF2}" type="pres">
      <dgm:prSet presAssocID="{47C4AC9B-164E-41C6-931E-ADE3A209C3BB}" presName="parent1" presStyleLbl="alignAccFollowNode1" presStyleIdx="0" presStyleCnt="4">
        <dgm:presLayoutVars>
          <dgm:chMax val="4"/>
        </dgm:presLayoutVars>
      </dgm:prSet>
      <dgm:spPr/>
    </dgm:pt>
    <dgm:pt modelId="{F99111C4-D0DD-40E7-8EE0-0746F96B9A59}" type="pres">
      <dgm:prSet presAssocID="{47C4AC9B-164E-41C6-931E-ADE3A209C3BB}" presName="parent2" presStyleLbl="alignAccFollowNode1" presStyleIdx="1" presStyleCnt="4">
        <dgm:presLayoutVars>
          <dgm:chMax val="4"/>
        </dgm:presLayoutVars>
      </dgm:prSet>
      <dgm:spPr/>
    </dgm:pt>
    <dgm:pt modelId="{A8D26F47-4F09-4215-9157-35FCA1FEEE25}" type="pres">
      <dgm:prSet presAssocID="{47C4AC9B-164E-41C6-931E-ADE3A209C3BB}" presName="childrenComposite" presStyleCnt="0"/>
      <dgm:spPr/>
    </dgm:pt>
    <dgm:pt modelId="{B29A3F65-1894-4F83-A988-0DED6811FDC6}" type="pres">
      <dgm:prSet presAssocID="{47C4AC9B-164E-41C6-931E-ADE3A209C3BB}" presName="dummyMaxCanvas_ChildArea" presStyleCnt="0"/>
      <dgm:spPr/>
    </dgm:pt>
    <dgm:pt modelId="{7330A010-DE7A-49C6-BB77-974C48082CAD}" type="pres">
      <dgm:prSet presAssocID="{47C4AC9B-164E-41C6-931E-ADE3A209C3BB}" presName="fulcrum" presStyleLbl="alignAccFollowNode1" presStyleIdx="2" presStyleCnt="4"/>
      <dgm:spPr>
        <a:solidFill>
          <a:srgbClr val="E0EEEE">
            <a:alpha val="90000"/>
          </a:srgbClr>
        </a:solidFill>
        <a:ln>
          <a:solidFill>
            <a:schemeClr val="accent4">
              <a:lumMod val="20000"/>
              <a:lumOff val="80000"/>
              <a:alpha val="90000"/>
            </a:schemeClr>
          </a:solidFill>
        </a:ln>
      </dgm:spPr>
    </dgm:pt>
    <dgm:pt modelId="{D5B6723D-20F5-4644-9B06-B3EE9B377E5F}" type="pres">
      <dgm:prSet presAssocID="{47C4AC9B-164E-41C6-931E-ADE3A209C3BB}" presName="balance_12" presStyleLbl="alignAccFollowNode1" presStyleIdx="3" presStyleCnt="4" custAng="283301">
        <dgm:presLayoutVars>
          <dgm:bulletEnabled val="1"/>
        </dgm:presLayoutVars>
      </dgm:prSet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4">
              <a:lumMod val="20000"/>
              <a:lumOff val="80000"/>
              <a:alpha val="90000"/>
            </a:schemeClr>
          </a:solidFill>
        </a:ln>
      </dgm:spPr>
    </dgm:pt>
    <dgm:pt modelId="{20068921-3238-4C54-BF1A-9681FEA54BE9}" type="pres">
      <dgm:prSet presAssocID="{47C4AC9B-164E-41C6-931E-ADE3A209C3BB}" presName="right_12_1" presStyleLbl="node1" presStyleIdx="0" presStyleCnt="3" custAng="296062" custScaleX="134754" custScaleY="196661" custLinFactNeighborX="5000" custLinFactNeighborY="-36340">
        <dgm:presLayoutVars>
          <dgm:bulletEnabled val="1"/>
        </dgm:presLayoutVars>
      </dgm:prSet>
      <dgm:spPr/>
    </dgm:pt>
    <dgm:pt modelId="{36AD8C8A-7985-47EB-ADD0-0EA23EA7FD48}" type="pres">
      <dgm:prSet presAssocID="{47C4AC9B-164E-41C6-931E-ADE3A209C3BB}" presName="right_12_2" presStyleLbl="node1" presStyleIdx="1" presStyleCnt="3">
        <dgm:presLayoutVars>
          <dgm:bulletEnabled val="1"/>
        </dgm:presLayoutVars>
      </dgm:prSet>
      <dgm:spPr/>
    </dgm:pt>
    <dgm:pt modelId="{D081A1C2-2D95-4F9A-AE3B-81DB732E4399}" type="pres">
      <dgm:prSet presAssocID="{47C4AC9B-164E-41C6-931E-ADE3A209C3BB}" presName="left_12_1" presStyleLbl="node1" presStyleIdx="2" presStyleCnt="3" custAng="324275" custScaleX="85247" custScaleY="41658" custLinFactNeighborX="-6200" custLinFactNeighborY="21269">
        <dgm:presLayoutVars>
          <dgm:bulletEnabled val="1"/>
        </dgm:presLayoutVars>
      </dgm:prSet>
      <dgm:spPr/>
    </dgm:pt>
  </dgm:ptLst>
  <dgm:cxnLst>
    <dgm:cxn modelId="{4CB78001-CB11-49E3-8406-F8B84754D684}" type="presOf" srcId="{47C4AC9B-164E-41C6-931E-ADE3A209C3BB}" destId="{E33CCF38-2F3C-4339-947E-B5373A873CA6}" srcOrd="0" destOrd="0" presId="urn:microsoft.com/office/officeart/2005/8/layout/balance1"/>
    <dgm:cxn modelId="{B96A6F12-99F6-478B-B552-9A6AFAEF3CDF}" type="presOf" srcId="{3890C0C6-2FB9-4ACD-AA3F-4D7BF2CB44D5}" destId="{F99111C4-D0DD-40E7-8EE0-0746F96B9A59}" srcOrd="0" destOrd="0" presId="urn:microsoft.com/office/officeart/2005/8/layout/balance1"/>
    <dgm:cxn modelId="{25D03E32-1E82-4595-B9B8-8CB4C99286F1}" type="presOf" srcId="{3877F5CA-EE7E-4796-8F36-27013E133969}" destId="{20068921-3238-4C54-BF1A-9681FEA54BE9}" srcOrd="0" destOrd="0" presId="urn:microsoft.com/office/officeart/2005/8/layout/balance1"/>
    <dgm:cxn modelId="{50B9A35E-A1A6-49B1-B30D-D991755353E8}" srcId="{3890C0C6-2FB9-4ACD-AA3F-4D7BF2CB44D5}" destId="{3877F5CA-EE7E-4796-8F36-27013E133969}" srcOrd="0" destOrd="0" parTransId="{1CFA9717-87F3-407D-A04B-A74151EAFF3B}" sibTransId="{245D52F0-40D7-4DA8-8FC0-736E646CE795}"/>
    <dgm:cxn modelId="{B15CDB62-DDB6-4B2D-89B3-6AAB6A83CE5C}" srcId="{3890C0C6-2FB9-4ACD-AA3F-4D7BF2CB44D5}" destId="{2FD4C653-9CB1-4141-9BEA-6FA3B438E848}" srcOrd="1" destOrd="0" parTransId="{EF18262F-CA05-439E-975B-3E2530E2C03F}" sibTransId="{5628A73E-1158-4BB9-8521-3D093299B2FF}"/>
    <dgm:cxn modelId="{819F6448-7C69-4AD3-A53A-13EE42903479}" type="presOf" srcId="{3825A210-EC9D-4DFA-9D67-48F4B76105CE}" destId="{D081A1C2-2D95-4F9A-AE3B-81DB732E4399}" srcOrd="0" destOrd="0" presId="urn:microsoft.com/office/officeart/2005/8/layout/balance1"/>
    <dgm:cxn modelId="{3BB05968-D636-4AC9-8F98-F7B536128E9F}" srcId="{47C4AC9B-164E-41C6-931E-ADE3A209C3BB}" destId="{3890C0C6-2FB9-4ACD-AA3F-4D7BF2CB44D5}" srcOrd="1" destOrd="0" parTransId="{67B8D838-80B9-469B-9118-1363177CEAFA}" sibTransId="{49EF24A5-F1FB-401A-81E5-8309BEF6BD4A}"/>
    <dgm:cxn modelId="{D243C948-4F96-49B1-9AFF-1E04B2C955B9}" srcId="{ACE38C87-C1A6-4FA1-8659-91336939C3C3}" destId="{3825A210-EC9D-4DFA-9D67-48F4B76105CE}" srcOrd="0" destOrd="0" parTransId="{8FFEAE4F-AE52-46FF-BF97-B33B56000F20}" sibTransId="{95F8E8A6-3F97-4051-85D7-C011738E7383}"/>
    <dgm:cxn modelId="{D1A1E9AB-51DA-4F84-91EB-C2E4B6E2686C}" srcId="{47C4AC9B-164E-41C6-931E-ADE3A209C3BB}" destId="{ACE38C87-C1A6-4FA1-8659-91336939C3C3}" srcOrd="0" destOrd="0" parTransId="{4FBE6A2C-BAFC-465C-8F7C-91EB95D766CB}" sibTransId="{0C660FB9-3542-4554-B9F7-D75F797B2EFA}"/>
    <dgm:cxn modelId="{A7F4B9B5-3C97-4AAE-95B1-59213827F8C4}" type="presOf" srcId="{2FD4C653-9CB1-4141-9BEA-6FA3B438E848}" destId="{36AD8C8A-7985-47EB-ADD0-0EA23EA7FD48}" srcOrd="0" destOrd="0" presId="urn:microsoft.com/office/officeart/2005/8/layout/balance1"/>
    <dgm:cxn modelId="{2F0301CA-3F2F-4AB4-B518-23FA0970D792}" type="presOf" srcId="{ACE38C87-C1A6-4FA1-8659-91336939C3C3}" destId="{F9134B46-51F7-49D7-9C14-84B18A24CBF2}" srcOrd="0" destOrd="0" presId="urn:microsoft.com/office/officeart/2005/8/layout/balance1"/>
    <dgm:cxn modelId="{0B82333E-0C3C-44EF-A6CD-9D618CED81F8}" type="presParOf" srcId="{E33CCF38-2F3C-4339-947E-B5373A873CA6}" destId="{3F16D5CB-7611-4DF8-B2AF-EEDCAF0C6846}" srcOrd="0" destOrd="0" presId="urn:microsoft.com/office/officeart/2005/8/layout/balance1"/>
    <dgm:cxn modelId="{236FA431-8500-4B4F-9763-3A3B0FD991FF}" type="presParOf" srcId="{E33CCF38-2F3C-4339-947E-B5373A873CA6}" destId="{31CB922A-FA2E-4B7E-BC3E-0FBE1EA88C64}" srcOrd="1" destOrd="0" presId="urn:microsoft.com/office/officeart/2005/8/layout/balance1"/>
    <dgm:cxn modelId="{F5AF7ACB-B9C6-46E9-9C26-98AD234BA356}" type="presParOf" srcId="{31CB922A-FA2E-4B7E-BC3E-0FBE1EA88C64}" destId="{F9134B46-51F7-49D7-9C14-84B18A24CBF2}" srcOrd="0" destOrd="0" presId="urn:microsoft.com/office/officeart/2005/8/layout/balance1"/>
    <dgm:cxn modelId="{0F0542A9-CF8A-4982-B1A8-01D322189A1C}" type="presParOf" srcId="{31CB922A-FA2E-4B7E-BC3E-0FBE1EA88C64}" destId="{F99111C4-D0DD-40E7-8EE0-0746F96B9A59}" srcOrd="1" destOrd="0" presId="urn:microsoft.com/office/officeart/2005/8/layout/balance1"/>
    <dgm:cxn modelId="{AFF06675-5A66-4DCB-8DB9-ACA482A20F81}" type="presParOf" srcId="{E33CCF38-2F3C-4339-947E-B5373A873CA6}" destId="{A8D26F47-4F09-4215-9157-35FCA1FEEE25}" srcOrd="2" destOrd="0" presId="urn:microsoft.com/office/officeart/2005/8/layout/balance1"/>
    <dgm:cxn modelId="{0ACE676A-896D-492B-B625-FB44765F7D9D}" type="presParOf" srcId="{A8D26F47-4F09-4215-9157-35FCA1FEEE25}" destId="{B29A3F65-1894-4F83-A988-0DED6811FDC6}" srcOrd="0" destOrd="0" presId="urn:microsoft.com/office/officeart/2005/8/layout/balance1"/>
    <dgm:cxn modelId="{AD4A563D-EF37-4280-A5EF-93BECBE8401B}" type="presParOf" srcId="{A8D26F47-4F09-4215-9157-35FCA1FEEE25}" destId="{7330A010-DE7A-49C6-BB77-974C48082CAD}" srcOrd="1" destOrd="0" presId="urn:microsoft.com/office/officeart/2005/8/layout/balance1"/>
    <dgm:cxn modelId="{A3182CCF-7E2F-4017-8BF9-F38274110B2E}" type="presParOf" srcId="{A8D26F47-4F09-4215-9157-35FCA1FEEE25}" destId="{D5B6723D-20F5-4644-9B06-B3EE9B377E5F}" srcOrd="2" destOrd="0" presId="urn:microsoft.com/office/officeart/2005/8/layout/balance1"/>
    <dgm:cxn modelId="{E52B3A1F-54A3-472E-A06C-EA643606EB85}" type="presParOf" srcId="{A8D26F47-4F09-4215-9157-35FCA1FEEE25}" destId="{20068921-3238-4C54-BF1A-9681FEA54BE9}" srcOrd="3" destOrd="0" presId="urn:microsoft.com/office/officeart/2005/8/layout/balance1"/>
    <dgm:cxn modelId="{CE73D6B5-C8EA-4B9E-8CF0-7D84E4A78BB5}" type="presParOf" srcId="{A8D26F47-4F09-4215-9157-35FCA1FEEE25}" destId="{36AD8C8A-7985-47EB-ADD0-0EA23EA7FD48}" srcOrd="4" destOrd="0" presId="urn:microsoft.com/office/officeart/2005/8/layout/balance1"/>
    <dgm:cxn modelId="{4C2D8A7D-1546-4BC9-885B-D8C098461413}" type="presParOf" srcId="{A8D26F47-4F09-4215-9157-35FCA1FEEE25}" destId="{D081A1C2-2D95-4F9A-AE3B-81DB732E4399}" srcOrd="5" destOrd="0" presId="urn:microsoft.com/office/officeart/2005/8/layout/balance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7142B-3B1D-4E19-AF14-32E02FEF2632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DA0E57-238B-4384-ABCD-84196E7FF98E}">
      <dgm:prSet phldrT="[Text]" custT="1"/>
      <dgm:spPr/>
      <dgm:t>
        <a:bodyPr/>
        <a:lstStyle/>
        <a:p>
          <a:endParaRPr lang="en-US" sz="1400" dirty="0"/>
        </a:p>
      </dgm:t>
    </dgm:pt>
    <dgm:pt modelId="{A4A7F519-44E9-4025-A4B1-F12ACEEC8E70}" type="parTrans" cxnId="{8DA6AD4A-10CE-467C-B36E-0DC56F31C7E3}">
      <dgm:prSet/>
      <dgm:spPr/>
      <dgm:t>
        <a:bodyPr/>
        <a:lstStyle/>
        <a:p>
          <a:endParaRPr lang="en-US"/>
        </a:p>
      </dgm:t>
    </dgm:pt>
    <dgm:pt modelId="{734EEBAC-3ABE-4BFF-AA31-7157579DD713}" type="sibTrans" cxnId="{8DA6AD4A-10CE-467C-B36E-0DC56F31C7E3}">
      <dgm:prSet/>
      <dgm:spPr/>
      <dgm:t>
        <a:bodyPr/>
        <a:lstStyle/>
        <a:p>
          <a:endParaRPr lang="en-US"/>
        </a:p>
      </dgm:t>
    </dgm:pt>
    <dgm:pt modelId="{31B9B1A1-84E0-4FB2-8BB5-870A9F776CDC}">
      <dgm:prSet phldrT="[Text]" custT="1"/>
      <dgm:spPr/>
      <dgm:t>
        <a:bodyPr/>
        <a:lstStyle/>
        <a:p>
          <a:r>
            <a:rPr lang="el-GR" sz="1800" dirty="0"/>
            <a:t>Αναζήτηση μοτίβων και προτύπων στα δεδομένα με την βοήθεια ηλεκτρονικών υπολογιστών.</a:t>
          </a:r>
          <a:endParaRPr lang="en-US" sz="1800" dirty="0"/>
        </a:p>
      </dgm:t>
    </dgm:pt>
    <dgm:pt modelId="{9DD5AFA4-5E5D-46E9-96C4-AECB6AD134A2}" type="parTrans" cxnId="{17E1C3C5-4B5A-41B7-A2C8-FA6C031EF43D}">
      <dgm:prSet/>
      <dgm:spPr/>
      <dgm:t>
        <a:bodyPr/>
        <a:lstStyle/>
        <a:p>
          <a:endParaRPr lang="en-US"/>
        </a:p>
      </dgm:t>
    </dgm:pt>
    <dgm:pt modelId="{89B6968F-182C-4AF0-A4D9-1591C51CF44B}" type="sibTrans" cxnId="{17E1C3C5-4B5A-41B7-A2C8-FA6C031EF43D}">
      <dgm:prSet/>
      <dgm:spPr/>
      <dgm:t>
        <a:bodyPr/>
        <a:lstStyle/>
        <a:p>
          <a:endParaRPr lang="en-US"/>
        </a:p>
      </dgm:t>
    </dgm:pt>
    <dgm:pt modelId="{F52124EE-55F0-4543-A95C-A3A1B50AA2EA}">
      <dgm:prSet phldrT="[Text]" custT="1"/>
      <dgm:spPr/>
      <dgm:t>
        <a:bodyPr/>
        <a:lstStyle/>
        <a:p>
          <a:r>
            <a:rPr lang="el-GR" sz="1800" dirty="0"/>
            <a:t>Ικανότητα πρόβλεψης απαντήσεων σε νέα δεδομένα.</a:t>
          </a:r>
          <a:endParaRPr lang="en-US" sz="1800" dirty="0"/>
        </a:p>
      </dgm:t>
    </dgm:pt>
    <dgm:pt modelId="{4805B76F-27C7-40E6-832A-FC93C2C2D47C}" type="parTrans" cxnId="{56E5EB56-C7CE-4783-B3D0-16CFDC20BE34}">
      <dgm:prSet/>
      <dgm:spPr/>
      <dgm:t>
        <a:bodyPr/>
        <a:lstStyle/>
        <a:p>
          <a:endParaRPr lang="en-US"/>
        </a:p>
      </dgm:t>
    </dgm:pt>
    <dgm:pt modelId="{E065D4AF-7397-4349-A702-A876E1DC9FC7}" type="sibTrans" cxnId="{56E5EB56-C7CE-4783-B3D0-16CFDC20BE34}">
      <dgm:prSet/>
      <dgm:spPr/>
      <dgm:t>
        <a:bodyPr/>
        <a:lstStyle/>
        <a:p>
          <a:endParaRPr lang="en-US"/>
        </a:p>
      </dgm:t>
    </dgm:pt>
    <dgm:pt modelId="{143D90FD-2531-4758-BF1F-B66D35909381}" type="pres">
      <dgm:prSet presAssocID="{1757142B-3B1D-4E19-AF14-32E02FEF2632}" presName="Name0" presStyleCnt="0">
        <dgm:presLayoutVars>
          <dgm:chMax val="7"/>
          <dgm:chPref val="7"/>
          <dgm:dir/>
        </dgm:presLayoutVars>
      </dgm:prSet>
      <dgm:spPr/>
    </dgm:pt>
    <dgm:pt modelId="{4886EC6D-9B17-4B66-B70B-284352B229C2}" type="pres">
      <dgm:prSet presAssocID="{1757142B-3B1D-4E19-AF14-32E02FEF2632}" presName="Name1" presStyleCnt="0"/>
      <dgm:spPr/>
    </dgm:pt>
    <dgm:pt modelId="{EDBD71E0-C0B1-44A6-B279-FA8804F635B3}" type="pres">
      <dgm:prSet presAssocID="{1757142B-3B1D-4E19-AF14-32E02FEF2632}" presName="cycle" presStyleCnt="0"/>
      <dgm:spPr/>
    </dgm:pt>
    <dgm:pt modelId="{C89E4686-1258-4BEF-891E-043D9E852330}" type="pres">
      <dgm:prSet presAssocID="{1757142B-3B1D-4E19-AF14-32E02FEF2632}" presName="srcNode" presStyleLbl="node1" presStyleIdx="0" presStyleCnt="3"/>
      <dgm:spPr/>
    </dgm:pt>
    <dgm:pt modelId="{B66409C8-5326-4033-836F-92B951241D0B}" type="pres">
      <dgm:prSet presAssocID="{1757142B-3B1D-4E19-AF14-32E02FEF2632}" presName="conn" presStyleLbl="parChTrans1D2" presStyleIdx="0" presStyleCnt="1"/>
      <dgm:spPr/>
    </dgm:pt>
    <dgm:pt modelId="{D6FE63D3-9B08-40F0-80F7-25DEF059E514}" type="pres">
      <dgm:prSet presAssocID="{1757142B-3B1D-4E19-AF14-32E02FEF2632}" presName="extraNode" presStyleLbl="node1" presStyleIdx="0" presStyleCnt="3"/>
      <dgm:spPr/>
    </dgm:pt>
    <dgm:pt modelId="{5870885F-434B-4959-9E6D-C1B381DB695F}" type="pres">
      <dgm:prSet presAssocID="{1757142B-3B1D-4E19-AF14-32E02FEF2632}" presName="dstNode" presStyleLbl="node1" presStyleIdx="0" presStyleCnt="3"/>
      <dgm:spPr/>
    </dgm:pt>
    <dgm:pt modelId="{3B7222ED-8CA2-467F-BC6D-203074F7BB99}" type="pres">
      <dgm:prSet presAssocID="{BCDA0E57-238B-4384-ABCD-84196E7FF98E}" presName="text_1" presStyleLbl="node1" presStyleIdx="0" presStyleCnt="3" custScaleY="127761">
        <dgm:presLayoutVars>
          <dgm:bulletEnabled val="1"/>
        </dgm:presLayoutVars>
      </dgm:prSet>
      <dgm:spPr/>
    </dgm:pt>
    <dgm:pt modelId="{771E1962-0D0A-47CE-A1AA-1054396D20D2}" type="pres">
      <dgm:prSet presAssocID="{BCDA0E57-238B-4384-ABCD-84196E7FF98E}" presName="accent_1" presStyleCnt="0"/>
      <dgm:spPr/>
    </dgm:pt>
    <dgm:pt modelId="{2FB0A6DB-8C5E-4F50-814D-D1E8E41655AB}" type="pres">
      <dgm:prSet presAssocID="{BCDA0E57-238B-4384-ABCD-84196E7FF98E}" presName="accentRepeatNode" presStyleLbl="solidFgAcc1" presStyleIdx="0" presStyleCnt="3"/>
      <dgm:spPr/>
    </dgm:pt>
    <dgm:pt modelId="{D0D71354-0E0A-4A48-A8AC-15A5941D7BDA}" type="pres">
      <dgm:prSet presAssocID="{31B9B1A1-84E0-4FB2-8BB5-870A9F776CDC}" presName="text_2" presStyleLbl="node1" presStyleIdx="1" presStyleCnt="3">
        <dgm:presLayoutVars>
          <dgm:bulletEnabled val="1"/>
        </dgm:presLayoutVars>
      </dgm:prSet>
      <dgm:spPr/>
    </dgm:pt>
    <dgm:pt modelId="{D181A7C1-7D37-4961-B9F0-CA27C5161281}" type="pres">
      <dgm:prSet presAssocID="{31B9B1A1-84E0-4FB2-8BB5-870A9F776CDC}" presName="accent_2" presStyleCnt="0"/>
      <dgm:spPr/>
    </dgm:pt>
    <dgm:pt modelId="{E1B1EB25-C78E-4BF9-900E-41B84E0D876D}" type="pres">
      <dgm:prSet presAssocID="{31B9B1A1-84E0-4FB2-8BB5-870A9F776CDC}" presName="accentRepeatNode" presStyleLbl="solidFgAcc1" presStyleIdx="1" presStyleCnt="3"/>
      <dgm:spPr/>
    </dgm:pt>
    <dgm:pt modelId="{66BD8F15-63FF-42F8-B62C-6B2EB3D8826A}" type="pres">
      <dgm:prSet presAssocID="{F52124EE-55F0-4543-A95C-A3A1B50AA2EA}" presName="text_3" presStyleLbl="node1" presStyleIdx="2" presStyleCnt="3">
        <dgm:presLayoutVars>
          <dgm:bulletEnabled val="1"/>
        </dgm:presLayoutVars>
      </dgm:prSet>
      <dgm:spPr/>
    </dgm:pt>
    <dgm:pt modelId="{B17B2C27-5F0E-48EF-AEE0-60ABB00296B9}" type="pres">
      <dgm:prSet presAssocID="{F52124EE-55F0-4543-A95C-A3A1B50AA2EA}" presName="accent_3" presStyleCnt="0"/>
      <dgm:spPr/>
    </dgm:pt>
    <dgm:pt modelId="{C3878936-1702-48BF-9D2A-1248FE74A9B9}" type="pres">
      <dgm:prSet presAssocID="{F52124EE-55F0-4543-A95C-A3A1B50AA2EA}" presName="accentRepeatNode" presStyleLbl="solidFgAcc1" presStyleIdx="2" presStyleCnt="3"/>
      <dgm:spPr/>
    </dgm:pt>
  </dgm:ptLst>
  <dgm:cxnLst>
    <dgm:cxn modelId="{BD1A6616-AC57-4CB1-B6AA-6D280CA0781D}" type="presOf" srcId="{734EEBAC-3ABE-4BFF-AA31-7157579DD713}" destId="{B66409C8-5326-4033-836F-92B951241D0B}" srcOrd="0" destOrd="0" presId="urn:microsoft.com/office/officeart/2008/layout/VerticalCurvedList"/>
    <dgm:cxn modelId="{5FABDD29-7331-41AC-BEE3-6351C609219E}" type="presOf" srcId="{1757142B-3B1D-4E19-AF14-32E02FEF2632}" destId="{143D90FD-2531-4758-BF1F-B66D35909381}" srcOrd="0" destOrd="0" presId="urn:microsoft.com/office/officeart/2008/layout/VerticalCurvedList"/>
    <dgm:cxn modelId="{177DB062-CB96-442C-94A1-C49AE5F6083C}" type="presOf" srcId="{31B9B1A1-84E0-4FB2-8BB5-870A9F776CDC}" destId="{D0D71354-0E0A-4A48-A8AC-15A5941D7BDA}" srcOrd="0" destOrd="0" presId="urn:microsoft.com/office/officeart/2008/layout/VerticalCurvedList"/>
    <dgm:cxn modelId="{8DA6AD4A-10CE-467C-B36E-0DC56F31C7E3}" srcId="{1757142B-3B1D-4E19-AF14-32E02FEF2632}" destId="{BCDA0E57-238B-4384-ABCD-84196E7FF98E}" srcOrd="0" destOrd="0" parTransId="{A4A7F519-44E9-4025-A4B1-F12ACEEC8E70}" sibTransId="{734EEBAC-3ABE-4BFF-AA31-7157579DD713}"/>
    <dgm:cxn modelId="{56E5EB56-C7CE-4783-B3D0-16CFDC20BE34}" srcId="{1757142B-3B1D-4E19-AF14-32E02FEF2632}" destId="{F52124EE-55F0-4543-A95C-A3A1B50AA2EA}" srcOrd="2" destOrd="0" parTransId="{4805B76F-27C7-40E6-832A-FC93C2C2D47C}" sibTransId="{E065D4AF-7397-4349-A702-A876E1DC9FC7}"/>
    <dgm:cxn modelId="{17E1C3C5-4B5A-41B7-A2C8-FA6C031EF43D}" srcId="{1757142B-3B1D-4E19-AF14-32E02FEF2632}" destId="{31B9B1A1-84E0-4FB2-8BB5-870A9F776CDC}" srcOrd="1" destOrd="0" parTransId="{9DD5AFA4-5E5D-46E9-96C4-AECB6AD134A2}" sibTransId="{89B6968F-182C-4AF0-A4D9-1591C51CF44B}"/>
    <dgm:cxn modelId="{721C0CCC-6558-4DA5-8A98-22ADD31B6027}" type="presOf" srcId="{F52124EE-55F0-4543-A95C-A3A1B50AA2EA}" destId="{66BD8F15-63FF-42F8-B62C-6B2EB3D8826A}" srcOrd="0" destOrd="0" presId="urn:microsoft.com/office/officeart/2008/layout/VerticalCurvedList"/>
    <dgm:cxn modelId="{A42983D0-9B07-44A3-89C3-8C9D25E585FC}" type="presOf" srcId="{BCDA0E57-238B-4384-ABCD-84196E7FF98E}" destId="{3B7222ED-8CA2-467F-BC6D-203074F7BB99}" srcOrd="0" destOrd="0" presId="urn:microsoft.com/office/officeart/2008/layout/VerticalCurvedList"/>
    <dgm:cxn modelId="{2689E0B9-C9D0-4EE7-A129-CEFCF7CA2C97}" type="presParOf" srcId="{143D90FD-2531-4758-BF1F-B66D35909381}" destId="{4886EC6D-9B17-4B66-B70B-284352B229C2}" srcOrd="0" destOrd="0" presId="urn:microsoft.com/office/officeart/2008/layout/VerticalCurvedList"/>
    <dgm:cxn modelId="{972C3DE9-997B-4340-B7CD-65A3FC423608}" type="presParOf" srcId="{4886EC6D-9B17-4B66-B70B-284352B229C2}" destId="{EDBD71E0-C0B1-44A6-B279-FA8804F635B3}" srcOrd="0" destOrd="0" presId="urn:microsoft.com/office/officeart/2008/layout/VerticalCurvedList"/>
    <dgm:cxn modelId="{C1A3AD86-706B-49D5-B964-BDC730217B7D}" type="presParOf" srcId="{EDBD71E0-C0B1-44A6-B279-FA8804F635B3}" destId="{C89E4686-1258-4BEF-891E-043D9E852330}" srcOrd="0" destOrd="0" presId="urn:microsoft.com/office/officeart/2008/layout/VerticalCurvedList"/>
    <dgm:cxn modelId="{0D94BD61-B72A-4FD3-97C0-A5669B015422}" type="presParOf" srcId="{EDBD71E0-C0B1-44A6-B279-FA8804F635B3}" destId="{B66409C8-5326-4033-836F-92B951241D0B}" srcOrd="1" destOrd="0" presId="urn:microsoft.com/office/officeart/2008/layout/VerticalCurvedList"/>
    <dgm:cxn modelId="{AD2BBCE9-E662-4709-9CDE-7B3C945B0F60}" type="presParOf" srcId="{EDBD71E0-C0B1-44A6-B279-FA8804F635B3}" destId="{D6FE63D3-9B08-40F0-80F7-25DEF059E514}" srcOrd="2" destOrd="0" presId="urn:microsoft.com/office/officeart/2008/layout/VerticalCurvedList"/>
    <dgm:cxn modelId="{CE2D9A19-5AFC-4A66-B825-10B548B753DF}" type="presParOf" srcId="{EDBD71E0-C0B1-44A6-B279-FA8804F635B3}" destId="{5870885F-434B-4959-9E6D-C1B381DB695F}" srcOrd="3" destOrd="0" presId="urn:microsoft.com/office/officeart/2008/layout/VerticalCurvedList"/>
    <dgm:cxn modelId="{00F52644-62DA-4FD9-80D0-8316B07A27A9}" type="presParOf" srcId="{4886EC6D-9B17-4B66-B70B-284352B229C2}" destId="{3B7222ED-8CA2-467F-BC6D-203074F7BB99}" srcOrd="1" destOrd="0" presId="urn:microsoft.com/office/officeart/2008/layout/VerticalCurvedList"/>
    <dgm:cxn modelId="{3CC474B5-7114-455F-B1A5-E3C843DA079F}" type="presParOf" srcId="{4886EC6D-9B17-4B66-B70B-284352B229C2}" destId="{771E1962-0D0A-47CE-A1AA-1054396D20D2}" srcOrd="2" destOrd="0" presId="urn:microsoft.com/office/officeart/2008/layout/VerticalCurvedList"/>
    <dgm:cxn modelId="{175A012E-736D-4DF3-B70E-22B923284A80}" type="presParOf" srcId="{771E1962-0D0A-47CE-A1AA-1054396D20D2}" destId="{2FB0A6DB-8C5E-4F50-814D-D1E8E41655AB}" srcOrd="0" destOrd="0" presId="urn:microsoft.com/office/officeart/2008/layout/VerticalCurvedList"/>
    <dgm:cxn modelId="{6E398AC5-7F27-41C9-B205-315795B2A8C1}" type="presParOf" srcId="{4886EC6D-9B17-4B66-B70B-284352B229C2}" destId="{D0D71354-0E0A-4A48-A8AC-15A5941D7BDA}" srcOrd="3" destOrd="0" presId="urn:microsoft.com/office/officeart/2008/layout/VerticalCurvedList"/>
    <dgm:cxn modelId="{AF4E4C85-EE3C-4F4F-A746-5D1D3225018A}" type="presParOf" srcId="{4886EC6D-9B17-4B66-B70B-284352B229C2}" destId="{D181A7C1-7D37-4961-B9F0-CA27C5161281}" srcOrd="4" destOrd="0" presId="urn:microsoft.com/office/officeart/2008/layout/VerticalCurvedList"/>
    <dgm:cxn modelId="{A241FBC6-614D-4EBA-8629-FD209A453DFF}" type="presParOf" srcId="{D181A7C1-7D37-4961-B9F0-CA27C5161281}" destId="{E1B1EB25-C78E-4BF9-900E-41B84E0D876D}" srcOrd="0" destOrd="0" presId="urn:microsoft.com/office/officeart/2008/layout/VerticalCurvedList"/>
    <dgm:cxn modelId="{69590D8B-D4DB-458A-92FD-E026DDEB7792}" type="presParOf" srcId="{4886EC6D-9B17-4B66-B70B-284352B229C2}" destId="{66BD8F15-63FF-42F8-B62C-6B2EB3D8826A}" srcOrd="5" destOrd="0" presId="urn:microsoft.com/office/officeart/2008/layout/VerticalCurvedList"/>
    <dgm:cxn modelId="{9FCB25C3-4312-4341-9EAF-D07F28725E69}" type="presParOf" srcId="{4886EC6D-9B17-4B66-B70B-284352B229C2}" destId="{B17B2C27-5F0E-48EF-AEE0-60ABB00296B9}" srcOrd="6" destOrd="0" presId="urn:microsoft.com/office/officeart/2008/layout/VerticalCurvedList"/>
    <dgm:cxn modelId="{5CCE358F-E92C-4D31-9745-F947BDA62D28}" type="presParOf" srcId="{B17B2C27-5F0E-48EF-AEE0-60ABB00296B9}" destId="{C3878936-1702-48BF-9D2A-1248FE74A9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EE4331-96BD-4006-A90E-4185702859BA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39D375-38BE-4DA4-BCD2-2B5938A68D51}">
      <dgm:prSet custT="1"/>
      <dgm:spPr/>
      <dgm:t>
        <a:bodyPr/>
        <a:lstStyle/>
        <a:p>
          <a:r>
            <a:rPr lang="el-GR" sz="1800" b="1" u="sng" dirty="0"/>
            <a:t>Συνάρτηση κόστους</a:t>
          </a:r>
          <a:r>
            <a:rPr lang="el-GR" sz="1500" dirty="0"/>
            <a:t>: </a:t>
          </a:r>
          <a:r>
            <a:rPr lang="el-GR" sz="1500" i="1" dirty="0"/>
            <a:t>εγκάρσια εντροπία, </a:t>
          </a:r>
          <a:r>
            <a:rPr lang="en-US" sz="1500" i="1" dirty="0" err="1"/>
            <a:t>softmax</a:t>
          </a:r>
          <a:r>
            <a:rPr lang="en-US" sz="1500" i="1" dirty="0"/>
            <a:t> </a:t>
          </a:r>
        </a:p>
      </dgm:t>
    </dgm:pt>
    <dgm:pt modelId="{57BF4484-69B9-42CF-8600-E9FA3803B768}" type="parTrans" cxnId="{A8266283-1E71-455B-A5C3-3A3A7BD2A443}">
      <dgm:prSet/>
      <dgm:spPr/>
      <dgm:t>
        <a:bodyPr/>
        <a:lstStyle/>
        <a:p>
          <a:endParaRPr lang="en-US"/>
        </a:p>
      </dgm:t>
    </dgm:pt>
    <dgm:pt modelId="{686326BC-A4D3-4712-9271-51FE3C722E76}" type="sibTrans" cxnId="{A8266283-1E71-455B-A5C3-3A3A7BD2A443}">
      <dgm:prSet/>
      <dgm:spPr/>
      <dgm:t>
        <a:bodyPr/>
        <a:lstStyle/>
        <a:p>
          <a:endParaRPr lang="en-US"/>
        </a:p>
      </dgm:t>
    </dgm:pt>
    <dgm:pt modelId="{EABCE0B8-4FBD-4AA8-AAAB-775753E19689}">
      <dgm:prSet custT="1"/>
      <dgm:spPr/>
      <dgm:t>
        <a:bodyPr/>
        <a:lstStyle/>
        <a:p>
          <a:r>
            <a:rPr lang="el-GR" sz="1800" b="1" u="sng" dirty="0"/>
            <a:t>Συνάρτηση ενεργοποίησης</a:t>
          </a:r>
          <a:r>
            <a:rPr lang="el-GR" sz="1500" dirty="0"/>
            <a:t>: </a:t>
          </a:r>
          <a:r>
            <a:rPr lang="en-US" sz="1500" i="1" dirty="0" err="1"/>
            <a:t>ReLU</a:t>
          </a:r>
          <a:r>
            <a:rPr lang="en-US" sz="1500" i="1" dirty="0"/>
            <a:t>, </a:t>
          </a:r>
          <a:r>
            <a:rPr lang="el-GR" sz="1500" i="1" dirty="0"/>
            <a:t>σιγμοειδής, υπερβολική εφαπτομένη κλπ.</a:t>
          </a:r>
          <a:endParaRPr lang="en-US" sz="1500" i="1" dirty="0"/>
        </a:p>
      </dgm:t>
    </dgm:pt>
    <dgm:pt modelId="{0A586176-9E66-4012-ABBE-327A36DFED22}" type="parTrans" cxnId="{C4AB5601-57BA-4E9F-87AA-C3B548C01805}">
      <dgm:prSet/>
      <dgm:spPr/>
      <dgm:t>
        <a:bodyPr/>
        <a:lstStyle/>
        <a:p>
          <a:endParaRPr lang="en-US"/>
        </a:p>
      </dgm:t>
    </dgm:pt>
    <dgm:pt modelId="{15DD8232-338D-4992-88AC-AC94D74992FF}" type="sibTrans" cxnId="{C4AB5601-57BA-4E9F-87AA-C3B548C01805}">
      <dgm:prSet/>
      <dgm:spPr/>
      <dgm:t>
        <a:bodyPr/>
        <a:lstStyle/>
        <a:p>
          <a:endParaRPr lang="en-US"/>
        </a:p>
      </dgm:t>
    </dgm:pt>
    <dgm:pt modelId="{F7B6531B-3FEC-453B-9DC6-D8B3EE48F440}">
      <dgm:prSet custT="1"/>
      <dgm:spPr/>
      <dgm:t>
        <a:bodyPr/>
        <a:lstStyle/>
        <a:p>
          <a:r>
            <a:rPr lang="el-GR" sz="1800" b="1" u="sng" dirty="0"/>
            <a:t>Κανονικοποίηση</a:t>
          </a:r>
          <a:r>
            <a:rPr lang="el-GR" sz="1500" dirty="0"/>
            <a:t>:</a:t>
          </a:r>
          <a:r>
            <a:rPr lang="en-US" sz="1500" dirty="0"/>
            <a:t> </a:t>
          </a:r>
          <a:r>
            <a:rPr lang="en-US" sz="1500" i="1" dirty="0"/>
            <a:t>Dropout, weight decay, early stopping </a:t>
          </a:r>
          <a:r>
            <a:rPr lang="el-GR" sz="1500" i="1" dirty="0"/>
            <a:t>κλπ.</a:t>
          </a:r>
          <a:r>
            <a:rPr lang="en-US" sz="1500" i="1" dirty="0"/>
            <a:t> </a:t>
          </a:r>
          <a:r>
            <a:rPr lang="el-GR" sz="1500" i="1" dirty="0"/>
            <a:t> </a:t>
          </a:r>
          <a:endParaRPr lang="en-US" sz="1500" i="1" dirty="0"/>
        </a:p>
      </dgm:t>
    </dgm:pt>
    <dgm:pt modelId="{77271DD8-0223-4F86-A007-6BF39D18BEE6}" type="parTrans" cxnId="{B1612584-1E79-4724-B1CE-DADD998FAC49}">
      <dgm:prSet/>
      <dgm:spPr/>
      <dgm:t>
        <a:bodyPr/>
        <a:lstStyle/>
        <a:p>
          <a:endParaRPr lang="en-US"/>
        </a:p>
      </dgm:t>
    </dgm:pt>
    <dgm:pt modelId="{345236AD-4CED-4B92-A8AC-3BB9A82AA06A}" type="sibTrans" cxnId="{B1612584-1E79-4724-B1CE-DADD998FAC49}">
      <dgm:prSet/>
      <dgm:spPr/>
      <dgm:t>
        <a:bodyPr/>
        <a:lstStyle/>
        <a:p>
          <a:endParaRPr lang="en-US"/>
        </a:p>
      </dgm:t>
    </dgm:pt>
    <dgm:pt modelId="{840E2AB4-2DA6-42F8-A7BA-1C8D02AD2793}">
      <dgm:prSet custT="1"/>
      <dgm:spPr/>
      <dgm:t>
        <a:bodyPr/>
        <a:lstStyle/>
        <a:p>
          <a:r>
            <a:rPr lang="el-GR" sz="1800" b="1" u="sng" dirty="0"/>
            <a:t>Αλγόριθμος βελτιστοποίησης</a:t>
          </a:r>
          <a:r>
            <a:rPr lang="el-GR" sz="1600" dirty="0"/>
            <a:t>: </a:t>
          </a:r>
          <a:r>
            <a:rPr lang="en-US" sz="1600" i="1" dirty="0"/>
            <a:t>Adam, </a:t>
          </a:r>
          <a:r>
            <a:rPr lang="en-US" sz="1600" i="1" dirty="0" err="1"/>
            <a:t>RMSProp</a:t>
          </a:r>
          <a:r>
            <a:rPr lang="en-US" sz="1600" i="1" dirty="0"/>
            <a:t> </a:t>
          </a:r>
        </a:p>
      </dgm:t>
    </dgm:pt>
    <dgm:pt modelId="{3F2963AE-1FB1-42D9-92CA-FDD2B064D6ED}" type="parTrans" cxnId="{6AB73269-0A9F-452E-A05A-43F7DF2DEADB}">
      <dgm:prSet/>
      <dgm:spPr/>
      <dgm:t>
        <a:bodyPr/>
        <a:lstStyle/>
        <a:p>
          <a:endParaRPr lang="en-US"/>
        </a:p>
      </dgm:t>
    </dgm:pt>
    <dgm:pt modelId="{55E6EBA5-0732-489C-8E61-CBDF0765BFA7}" type="sibTrans" cxnId="{6AB73269-0A9F-452E-A05A-43F7DF2DEADB}">
      <dgm:prSet/>
      <dgm:spPr/>
      <dgm:t>
        <a:bodyPr/>
        <a:lstStyle/>
        <a:p>
          <a:endParaRPr lang="en-US"/>
        </a:p>
      </dgm:t>
    </dgm:pt>
    <dgm:pt modelId="{6350095E-01DA-42C2-A418-C61530C9BB95}">
      <dgm:prSet custT="1"/>
      <dgm:spPr/>
      <dgm:t>
        <a:bodyPr/>
        <a:lstStyle/>
        <a:p>
          <a:r>
            <a:rPr lang="el-GR" sz="1800" b="1" u="sng" dirty="0"/>
            <a:t>Δείκτες μέτρησης</a:t>
          </a:r>
          <a:r>
            <a:rPr lang="el-GR" sz="1700" dirty="0"/>
            <a:t>: </a:t>
          </a:r>
          <a:r>
            <a:rPr lang="en-US" sz="1700" i="1" dirty="0"/>
            <a:t>accuracy, precision, recall </a:t>
          </a:r>
        </a:p>
      </dgm:t>
    </dgm:pt>
    <dgm:pt modelId="{0357DDF0-CFA0-44C0-A6DC-6872E54FD11B}" type="parTrans" cxnId="{9319758B-0391-4624-AA0A-8527E7750F88}">
      <dgm:prSet/>
      <dgm:spPr/>
      <dgm:t>
        <a:bodyPr/>
        <a:lstStyle/>
        <a:p>
          <a:endParaRPr lang="en-US"/>
        </a:p>
      </dgm:t>
    </dgm:pt>
    <dgm:pt modelId="{E015E685-9419-4A83-85B0-B1002C09B94E}" type="sibTrans" cxnId="{9319758B-0391-4624-AA0A-8527E7750F88}">
      <dgm:prSet/>
      <dgm:spPr/>
      <dgm:t>
        <a:bodyPr/>
        <a:lstStyle/>
        <a:p>
          <a:endParaRPr lang="en-US"/>
        </a:p>
      </dgm:t>
    </dgm:pt>
    <dgm:pt modelId="{371E60C0-0AA3-415D-9DA8-110B7866C144}" type="pres">
      <dgm:prSet presAssocID="{E4EE4331-96BD-4006-A90E-4185702859BA}" presName="outerComposite" presStyleCnt="0">
        <dgm:presLayoutVars>
          <dgm:chMax val="5"/>
          <dgm:dir/>
          <dgm:resizeHandles val="exact"/>
        </dgm:presLayoutVars>
      </dgm:prSet>
      <dgm:spPr/>
    </dgm:pt>
    <dgm:pt modelId="{71BA14ED-0F37-46EB-A0DD-39A1131E9FF1}" type="pres">
      <dgm:prSet presAssocID="{E4EE4331-96BD-4006-A90E-4185702859BA}" presName="dummyMaxCanvas" presStyleCnt="0">
        <dgm:presLayoutVars/>
      </dgm:prSet>
      <dgm:spPr/>
    </dgm:pt>
    <dgm:pt modelId="{7D7BACE7-46C7-435A-9E82-3A64AF9A99C0}" type="pres">
      <dgm:prSet presAssocID="{E4EE4331-96BD-4006-A90E-4185702859BA}" presName="FiveNodes_1" presStyleLbl="node1" presStyleIdx="0" presStyleCnt="5">
        <dgm:presLayoutVars>
          <dgm:bulletEnabled val="1"/>
        </dgm:presLayoutVars>
      </dgm:prSet>
      <dgm:spPr/>
    </dgm:pt>
    <dgm:pt modelId="{A07F5626-3E7E-4A9E-BF1B-D432908BE2D7}" type="pres">
      <dgm:prSet presAssocID="{E4EE4331-96BD-4006-A90E-4185702859BA}" presName="FiveNodes_2" presStyleLbl="node1" presStyleIdx="1" presStyleCnt="5">
        <dgm:presLayoutVars>
          <dgm:bulletEnabled val="1"/>
        </dgm:presLayoutVars>
      </dgm:prSet>
      <dgm:spPr/>
    </dgm:pt>
    <dgm:pt modelId="{D8637348-F578-496E-9D79-14C044596323}" type="pres">
      <dgm:prSet presAssocID="{E4EE4331-96BD-4006-A90E-4185702859BA}" presName="FiveNodes_3" presStyleLbl="node1" presStyleIdx="2" presStyleCnt="5">
        <dgm:presLayoutVars>
          <dgm:bulletEnabled val="1"/>
        </dgm:presLayoutVars>
      </dgm:prSet>
      <dgm:spPr/>
    </dgm:pt>
    <dgm:pt modelId="{0AE79E0B-5737-4B80-8343-A4AE5D3F53EE}" type="pres">
      <dgm:prSet presAssocID="{E4EE4331-96BD-4006-A90E-4185702859BA}" presName="FiveNodes_4" presStyleLbl="node1" presStyleIdx="3" presStyleCnt="5">
        <dgm:presLayoutVars>
          <dgm:bulletEnabled val="1"/>
        </dgm:presLayoutVars>
      </dgm:prSet>
      <dgm:spPr/>
    </dgm:pt>
    <dgm:pt modelId="{38424122-D1C4-4B33-8069-FC2604FC76BE}" type="pres">
      <dgm:prSet presAssocID="{E4EE4331-96BD-4006-A90E-4185702859BA}" presName="FiveNodes_5" presStyleLbl="node1" presStyleIdx="4" presStyleCnt="5" custLinFactY="19079" custLinFactNeighborX="3503" custLinFactNeighborY="100000">
        <dgm:presLayoutVars>
          <dgm:bulletEnabled val="1"/>
        </dgm:presLayoutVars>
      </dgm:prSet>
      <dgm:spPr/>
    </dgm:pt>
    <dgm:pt modelId="{8CC5D71B-4018-43C4-B40E-1560518D200F}" type="pres">
      <dgm:prSet presAssocID="{E4EE4331-96BD-4006-A90E-4185702859BA}" presName="FiveConn_1-2" presStyleLbl="fgAccFollowNode1" presStyleIdx="0" presStyleCnt="4">
        <dgm:presLayoutVars>
          <dgm:bulletEnabled val="1"/>
        </dgm:presLayoutVars>
      </dgm:prSet>
      <dgm:spPr/>
    </dgm:pt>
    <dgm:pt modelId="{617FF1A0-F22A-4FB5-8FDB-20BF9343CF33}" type="pres">
      <dgm:prSet presAssocID="{E4EE4331-96BD-4006-A90E-4185702859BA}" presName="FiveConn_2-3" presStyleLbl="fgAccFollowNode1" presStyleIdx="1" presStyleCnt="4">
        <dgm:presLayoutVars>
          <dgm:bulletEnabled val="1"/>
        </dgm:presLayoutVars>
      </dgm:prSet>
      <dgm:spPr/>
    </dgm:pt>
    <dgm:pt modelId="{94AADE38-DF80-4745-85C0-B2660337DD2B}" type="pres">
      <dgm:prSet presAssocID="{E4EE4331-96BD-4006-A90E-4185702859BA}" presName="FiveConn_3-4" presStyleLbl="fgAccFollowNode1" presStyleIdx="2" presStyleCnt="4">
        <dgm:presLayoutVars>
          <dgm:bulletEnabled val="1"/>
        </dgm:presLayoutVars>
      </dgm:prSet>
      <dgm:spPr/>
    </dgm:pt>
    <dgm:pt modelId="{C0412E0A-6998-4E5E-963E-917297DCDD7D}" type="pres">
      <dgm:prSet presAssocID="{E4EE4331-96BD-4006-A90E-4185702859BA}" presName="FiveConn_4-5" presStyleLbl="fgAccFollowNode1" presStyleIdx="3" presStyleCnt="4">
        <dgm:presLayoutVars>
          <dgm:bulletEnabled val="1"/>
        </dgm:presLayoutVars>
      </dgm:prSet>
      <dgm:spPr/>
    </dgm:pt>
    <dgm:pt modelId="{F7F2878E-6697-45BC-B3DC-30B94F3C1FB8}" type="pres">
      <dgm:prSet presAssocID="{E4EE4331-96BD-4006-A90E-4185702859BA}" presName="FiveNodes_1_text" presStyleLbl="node1" presStyleIdx="4" presStyleCnt="5">
        <dgm:presLayoutVars>
          <dgm:bulletEnabled val="1"/>
        </dgm:presLayoutVars>
      </dgm:prSet>
      <dgm:spPr/>
    </dgm:pt>
    <dgm:pt modelId="{E613F06A-1CFC-45F7-BB73-3EDD320F3C20}" type="pres">
      <dgm:prSet presAssocID="{E4EE4331-96BD-4006-A90E-4185702859BA}" presName="FiveNodes_2_text" presStyleLbl="node1" presStyleIdx="4" presStyleCnt="5">
        <dgm:presLayoutVars>
          <dgm:bulletEnabled val="1"/>
        </dgm:presLayoutVars>
      </dgm:prSet>
      <dgm:spPr/>
    </dgm:pt>
    <dgm:pt modelId="{37AEC56F-6CE4-4518-BADD-F60E231FFF50}" type="pres">
      <dgm:prSet presAssocID="{E4EE4331-96BD-4006-A90E-4185702859BA}" presName="FiveNodes_3_text" presStyleLbl="node1" presStyleIdx="4" presStyleCnt="5">
        <dgm:presLayoutVars>
          <dgm:bulletEnabled val="1"/>
        </dgm:presLayoutVars>
      </dgm:prSet>
      <dgm:spPr/>
    </dgm:pt>
    <dgm:pt modelId="{0DCB8E4A-C3B3-4C91-B4E1-BC3EB9679C33}" type="pres">
      <dgm:prSet presAssocID="{E4EE4331-96BD-4006-A90E-4185702859BA}" presName="FiveNodes_4_text" presStyleLbl="node1" presStyleIdx="4" presStyleCnt="5">
        <dgm:presLayoutVars>
          <dgm:bulletEnabled val="1"/>
        </dgm:presLayoutVars>
      </dgm:prSet>
      <dgm:spPr/>
    </dgm:pt>
    <dgm:pt modelId="{E85978FB-D8D9-4279-B6B1-9C3BD80D9671}" type="pres">
      <dgm:prSet presAssocID="{E4EE4331-96BD-4006-A90E-4185702859B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4AB5601-57BA-4E9F-87AA-C3B548C01805}" srcId="{E4EE4331-96BD-4006-A90E-4185702859BA}" destId="{EABCE0B8-4FBD-4AA8-AAAB-775753E19689}" srcOrd="1" destOrd="0" parTransId="{0A586176-9E66-4012-ABBE-327A36DFED22}" sibTransId="{15DD8232-338D-4992-88AC-AC94D74992FF}"/>
    <dgm:cxn modelId="{D7252514-FA6A-4813-A9E3-2EB2D96C1FE9}" type="presOf" srcId="{6350095E-01DA-42C2-A418-C61530C9BB95}" destId="{38424122-D1C4-4B33-8069-FC2604FC76BE}" srcOrd="0" destOrd="0" presId="urn:microsoft.com/office/officeart/2005/8/layout/vProcess5"/>
    <dgm:cxn modelId="{077FEF27-90B1-4A81-BBA2-ACBB0C307196}" type="presOf" srcId="{840E2AB4-2DA6-42F8-A7BA-1C8D02AD2793}" destId="{0DCB8E4A-C3B3-4C91-B4E1-BC3EB9679C33}" srcOrd="1" destOrd="0" presId="urn:microsoft.com/office/officeart/2005/8/layout/vProcess5"/>
    <dgm:cxn modelId="{F4237D28-5B8D-449B-8625-D000660C206F}" type="presOf" srcId="{EABCE0B8-4FBD-4AA8-AAAB-775753E19689}" destId="{E613F06A-1CFC-45F7-BB73-3EDD320F3C20}" srcOrd="1" destOrd="0" presId="urn:microsoft.com/office/officeart/2005/8/layout/vProcess5"/>
    <dgm:cxn modelId="{EEF07068-B80D-4F62-B45D-3020504EE648}" type="presOf" srcId="{6350095E-01DA-42C2-A418-C61530C9BB95}" destId="{E85978FB-D8D9-4279-B6B1-9C3BD80D9671}" srcOrd="1" destOrd="0" presId="urn:microsoft.com/office/officeart/2005/8/layout/vProcess5"/>
    <dgm:cxn modelId="{6AB73269-0A9F-452E-A05A-43F7DF2DEADB}" srcId="{E4EE4331-96BD-4006-A90E-4185702859BA}" destId="{840E2AB4-2DA6-42F8-A7BA-1C8D02AD2793}" srcOrd="3" destOrd="0" parTransId="{3F2963AE-1FB1-42D9-92CA-FDD2B064D6ED}" sibTransId="{55E6EBA5-0732-489C-8E61-CBDF0765BFA7}"/>
    <dgm:cxn modelId="{744F4651-CB43-4ECE-8E08-3353F69C9B14}" type="presOf" srcId="{1539D375-38BE-4DA4-BCD2-2B5938A68D51}" destId="{7D7BACE7-46C7-435A-9E82-3A64AF9A99C0}" srcOrd="0" destOrd="0" presId="urn:microsoft.com/office/officeart/2005/8/layout/vProcess5"/>
    <dgm:cxn modelId="{6EC4B858-42D3-4315-A221-B0EA0B4795F2}" type="presOf" srcId="{F7B6531B-3FEC-453B-9DC6-D8B3EE48F440}" destId="{37AEC56F-6CE4-4518-BADD-F60E231FFF50}" srcOrd="1" destOrd="0" presId="urn:microsoft.com/office/officeart/2005/8/layout/vProcess5"/>
    <dgm:cxn modelId="{8323F57E-5880-4E57-BCF2-5810F125E801}" type="presOf" srcId="{345236AD-4CED-4B92-A8AC-3BB9A82AA06A}" destId="{94AADE38-DF80-4745-85C0-B2660337DD2B}" srcOrd="0" destOrd="0" presId="urn:microsoft.com/office/officeart/2005/8/layout/vProcess5"/>
    <dgm:cxn modelId="{A8266283-1E71-455B-A5C3-3A3A7BD2A443}" srcId="{E4EE4331-96BD-4006-A90E-4185702859BA}" destId="{1539D375-38BE-4DA4-BCD2-2B5938A68D51}" srcOrd="0" destOrd="0" parTransId="{57BF4484-69B9-42CF-8600-E9FA3803B768}" sibTransId="{686326BC-A4D3-4712-9271-51FE3C722E76}"/>
    <dgm:cxn modelId="{B1612584-1E79-4724-B1CE-DADD998FAC49}" srcId="{E4EE4331-96BD-4006-A90E-4185702859BA}" destId="{F7B6531B-3FEC-453B-9DC6-D8B3EE48F440}" srcOrd="2" destOrd="0" parTransId="{77271DD8-0223-4F86-A007-6BF39D18BEE6}" sibTransId="{345236AD-4CED-4B92-A8AC-3BB9A82AA06A}"/>
    <dgm:cxn modelId="{9319758B-0391-4624-AA0A-8527E7750F88}" srcId="{E4EE4331-96BD-4006-A90E-4185702859BA}" destId="{6350095E-01DA-42C2-A418-C61530C9BB95}" srcOrd="4" destOrd="0" parTransId="{0357DDF0-CFA0-44C0-A6DC-6872E54FD11B}" sibTransId="{E015E685-9419-4A83-85B0-B1002C09B94E}"/>
    <dgm:cxn modelId="{97CF2493-A2FD-4321-BD6C-BF4C526D9646}" type="presOf" srcId="{E4EE4331-96BD-4006-A90E-4185702859BA}" destId="{371E60C0-0AA3-415D-9DA8-110B7866C144}" srcOrd="0" destOrd="0" presId="urn:microsoft.com/office/officeart/2005/8/layout/vProcess5"/>
    <dgm:cxn modelId="{7171CBA3-65B7-458E-9530-C9F23455194D}" type="presOf" srcId="{1539D375-38BE-4DA4-BCD2-2B5938A68D51}" destId="{F7F2878E-6697-45BC-B3DC-30B94F3C1FB8}" srcOrd="1" destOrd="0" presId="urn:microsoft.com/office/officeart/2005/8/layout/vProcess5"/>
    <dgm:cxn modelId="{BD308CBD-72F9-4D13-BDF3-4D9B86A4B7E1}" type="presOf" srcId="{F7B6531B-3FEC-453B-9DC6-D8B3EE48F440}" destId="{D8637348-F578-496E-9D79-14C044596323}" srcOrd="0" destOrd="0" presId="urn:microsoft.com/office/officeart/2005/8/layout/vProcess5"/>
    <dgm:cxn modelId="{39C24AC0-961D-4852-8E40-79F3EC8880AE}" type="presOf" srcId="{686326BC-A4D3-4712-9271-51FE3C722E76}" destId="{8CC5D71B-4018-43C4-B40E-1560518D200F}" srcOrd="0" destOrd="0" presId="urn:microsoft.com/office/officeart/2005/8/layout/vProcess5"/>
    <dgm:cxn modelId="{94E570C7-08F9-4F87-9670-51C29BBBBF67}" type="presOf" srcId="{55E6EBA5-0732-489C-8E61-CBDF0765BFA7}" destId="{C0412E0A-6998-4E5E-963E-917297DCDD7D}" srcOrd="0" destOrd="0" presId="urn:microsoft.com/office/officeart/2005/8/layout/vProcess5"/>
    <dgm:cxn modelId="{01FA1BD2-17A4-47AB-9857-1A19834F2B30}" type="presOf" srcId="{15DD8232-338D-4992-88AC-AC94D74992FF}" destId="{617FF1A0-F22A-4FB5-8FDB-20BF9343CF33}" srcOrd="0" destOrd="0" presId="urn:microsoft.com/office/officeart/2005/8/layout/vProcess5"/>
    <dgm:cxn modelId="{9938E6EC-F30B-48F1-9348-9DE22EF7963B}" type="presOf" srcId="{840E2AB4-2DA6-42F8-A7BA-1C8D02AD2793}" destId="{0AE79E0B-5737-4B80-8343-A4AE5D3F53EE}" srcOrd="0" destOrd="0" presId="urn:microsoft.com/office/officeart/2005/8/layout/vProcess5"/>
    <dgm:cxn modelId="{198EE5FD-F0B0-4DEF-AA77-C0A4F4543B7B}" type="presOf" srcId="{EABCE0B8-4FBD-4AA8-AAAB-775753E19689}" destId="{A07F5626-3E7E-4A9E-BF1B-D432908BE2D7}" srcOrd="0" destOrd="0" presId="urn:microsoft.com/office/officeart/2005/8/layout/vProcess5"/>
    <dgm:cxn modelId="{F148785F-0A26-4FA3-99C5-24F47A452DB1}" type="presParOf" srcId="{371E60C0-0AA3-415D-9DA8-110B7866C144}" destId="{71BA14ED-0F37-46EB-A0DD-39A1131E9FF1}" srcOrd="0" destOrd="0" presId="urn:microsoft.com/office/officeart/2005/8/layout/vProcess5"/>
    <dgm:cxn modelId="{4C57A5DE-F7EF-4567-86D2-B8A9EC3D9C61}" type="presParOf" srcId="{371E60C0-0AA3-415D-9DA8-110B7866C144}" destId="{7D7BACE7-46C7-435A-9E82-3A64AF9A99C0}" srcOrd="1" destOrd="0" presId="urn:microsoft.com/office/officeart/2005/8/layout/vProcess5"/>
    <dgm:cxn modelId="{16E495D5-A3BC-4218-9BD6-283FF6AB213F}" type="presParOf" srcId="{371E60C0-0AA3-415D-9DA8-110B7866C144}" destId="{A07F5626-3E7E-4A9E-BF1B-D432908BE2D7}" srcOrd="2" destOrd="0" presId="urn:microsoft.com/office/officeart/2005/8/layout/vProcess5"/>
    <dgm:cxn modelId="{F25CA709-3910-4E87-9BED-876C476FC936}" type="presParOf" srcId="{371E60C0-0AA3-415D-9DA8-110B7866C144}" destId="{D8637348-F578-496E-9D79-14C044596323}" srcOrd="3" destOrd="0" presId="urn:microsoft.com/office/officeart/2005/8/layout/vProcess5"/>
    <dgm:cxn modelId="{F1A06429-6479-4DE3-B9A1-C996B15E624F}" type="presParOf" srcId="{371E60C0-0AA3-415D-9DA8-110B7866C144}" destId="{0AE79E0B-5737-4B80-8343-A4AE5D3F53EE}" srcOrd="4" destOrd="0" presId="urn:microsoft.com/office/officeart/2005/8/layout/vProcess5"/>
    <dgm:cxn modelId="{D6B34EA6-A5CB-4417-AFF4-D7D903715791}" type="presParOf" srcId="{371E60C0-0AA3-415D-9DA8-110B7866C144}" destId="{38424122-D1C4-4B33-8069-FC2604FC76BE}" srcOrd="5" destOrd="0" presId="urn:microsoft.com/office/officeart/2005/8/layout/vProcess5"/>
    <dgm:cxn modelId="{686947F5-C599-4E8C-B17B-BB660D07DF40}" type="presParOf" srcId="{371E60C0-0AA3-415D-9DA8-110B7866C144}" destId="{8CC5D71B-4018-43C4-B40E-1560518D200F}" srcOrd="6" destOrd="0" presId="urn:microsoft.com/office/officeart/2005/8/layout/vProcess5"/>
    <dgm:cxn modelId="{49655284-0F20-4A7B-84AD-BB50C5974A06}" type="presParOf" srcId="{371E60C0-0AA3-415D-9DA8-110B7866C144}" destId="{617FF1A0-F22A-4FB5-8FDB-20BF9343CF33}" srcOrd="7" destOrd="0" presId="urn:microsoft.com/office/officeart/2005/8/layout/vProcess5"/>
    <dgm:cxn modelId="{A3918111-2DFC-48AA-8B6D-89EB7B532AB1}" type="presParOf" srcId="{371E60C0-0AA3-415D-9DA8-110B7866C144}" destId="{94AADE38-DF80-4745-85C0-B2660337DD2B}" srcOrd="8" destOrd="0" presId="urn:microsoft.com/office/officeart/2005/8/layout/vProcess5"/>
    <dgm:cxn modelId="{F6AB41BF-244E-4728-8B0A-943D86473F7C}" type="presParOf" srcId="{371E60C0-0AA3-415D-9DA8-110B7866C144}" destId="{C0412E0A-6998-4E5E-963E-917297DCDD7D}" srcOrd="9" destOrd="0" presId="urn:microsoft.com/office/officeart/2005/8/layout/vProcess5"/>
    <dgm:cxn modelId="{ED73D71D-4441-44F3-AEE7-900BD22DF8DA}" type="presParOf" srcId="{371E60C0-0AA3-415D-9DA8-110B7866C144}" destId="{F7F2878E-6697-45BC-B3DC-30B94F3C1FB8}" srcOrd="10" destOrd="0" presId="urn:microsoft.com/office/officeart/2005/8/layout/vProcess5"/>
    <dgm:cxn modelId="{49C677DC-3833-4F07-A5BB-7EBF26ECBC29}" type="presParOf" srcId="{371E60C0-0AA3-415D-9DA8-110B7866C144}" destId="{E613F06A-1CFC-45F7-BB73-3EDD320F3C20}" srcOrd="11" destOrd="0" presId="urn:microsoft.com/office/officeart/2005/8/layout/vProcess5"/>
    <dgm:cxn modelId="{6DFB5CEA-EDD4-4E29-9DE1-E8D545E2B9C0}" type="presParOf" srcId="{371E60C0-0AA3-415D-9DA8-110B7866C144}" destId="{37AEC56F-6CE4-4518-BADD-F60E231FFF50}" srcOrd="12" destOrd="0" presId="urn:microsoft.com/office/officeart/2005/8/layout/vProcess5"/>
    <dgm:cxn modelId="{9428CFD8-3C10-4E2D-9906-03E2CFB55E5C}" type="presParOf" srcId="{371E60C0-0AA3-415D-9DA8-110B7866C144}" destId="{0DCB8E4A-C3B3-4C91-B4E1-BC3EB9679C33}" srcOrd="13" destOrd="0" presId="urn:microsoft.com/office/officeart/2005/8/layout/vProcess5"/>
    <dgm:cxn modelId="{DD1680F0-0C94-456F-8427-A6F1D34CAAA8}" type="presParOf" srcId="{371E60C0-0AA3-415D-9DA8-110B7866C144}" destId="{E85978FB-D8D9-4279-B6B1-9C3BD80D967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EE4331-96BD-4006-A90E-4185702859BA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39D375-38BE-4DA4-BCD2-2B5938A68D51}">
      <dgm:prSet custT="1"/>
      <dgm:spPr/>
      <dgm:t>
        <a:bodyPr/>
        <a:lstStyle/>
        <a:p>
          <a:r>
            <a:rPr lang="en-US" sz="1800" b="1" u="sng" dirty="0"/>
            <a:t>Naïve Bayes</a:t>
          </a:r>
          <a:endParaRPr lang="en-US" sz="1500" i="1" dirty="0"/>
        </a:p>
      </dgm:t>
    </dgm:pt>
    <dgm:pt modelId="{57BF4484-69B9-42CF-8600-E9FA3803B768}" type="parTrans" cxnId="{A8266283-1E71-455B-A5C3-3A3A7BD2A443}">
      <dgm:prSet/>
      <dgm:spPr/>
      <dgm:t>
        <a:bodyPr/>
        <a:lstStyle/>
        <a:p>
          <a:endParaRPr lang="en-US"/>
        </a:p>
      </dgm:t>
    </dgm:pt>
    <dgm:pt modelId="{686326BC-A4D3-4712-9271-51FE3C722E76}" type="sibTrans" cxnId="{A8266283-1E71-455B-A5C3-3A3A7BD2A443}">
      <dgm:prSet/>
      <dgm:spPr/>
      <dgm:t>
        <a:bodyPr/>
        <a:lstStyle/>
        <a:p>
          <a:endParaRPr lang="en-US"/>
        </a:p>
      </dgm:t>
    </dgm:pt>
    <dgm:pt modelId="{EABCE0B8-4FBD-4AA8-AAAB-775753E19689}">
      <dgm:prSet custT="1"/>
      <dgm:spPr/>
      <dgm:t>
        <a:bodyPr/>
        <a:lstStyle/>
        <a:p>
          <a:r>
            <a:rPr lang="el-GR" sz="1800" b="1" u="sng" dirty="0"/>
            <a:t>Δέντρα απόφασεων</a:t>
          </a:r>
          <a:r>
            <a:rPr lang="el-GR" sz="1500" dirty="0"/>
            <a:t>: </a:t>
          </a:r>
          <a:r>
            <a:rPr lang="el-GR" sz="1500" i="1" dirty="0"/>
            <a:t>Δείκτης </a:t>
          </a:r>
          <a:r>
            <a:rPr lang="en-US" sz="1500" i="1" dirty="0"/>
            <a:t>GINI, </a:t>
          </a:r>
          <a:r>
            <a:rPr lang="el-GR" sz="1500" i="1" dirty="0"/>
            <a:t>βάθος = 10</a:t>
          </a:r>
          <a:endParaRPr lang="en-US" sz="1500" i="1" dirty="0"/>
        </a:p>
      </dgm:t>
    </dgm:pt>
    <dgm:pt modelId="{0A586176-9E66-4012-ABBE-327A36DFED22}" type="parTrans" cxnId="{C4AB5601-57BA-4E9F-87AA-C3B548C01805}">
      <dgm:prSet/>
      <dgm:spPr/>
      <dgm:t>
        <a:bodyPr/>
        <a:lstStyle/>
        <a:p>
          <a:endParaRPr lang="en-US"/>
        </a:p>
      </dgm:t>
    </dgm:pt>
    <dgm:pt modelId="{15DD8232-338D-4992-88AC-AC94D74992FF}" type="sibTrans" cxnId="{C4AB5601-57BA-4E9F-87AA-C3B548C01805}">
      <dgm:prSet/>
      <dgm:spPr/>
      <dgm:t>
        <a:bodyPr/>
        <a:lstStyle/>
        <a:p>
          <a:endParaRPr lang="en-US"/>
        </a:p>
      </dgm:t>
    </dgm:pt>
    <dgm:pt modelId="{F7B6531B-3FEC-453B-9DC6-D8B3EE48F440}">
      <dgm:prSet custT="1"/>
      <dgm:spPr/>
      <dgm:t>
        <a:bodyPr/>
        <a:lstStyle/>
        <a:p>
          <a:r>
            <a:rPr lang="el-GR" sz="1800" b="1" u="sng" dirty="0"/>
            <a:t>Κ- πλησιέστεροι γείτονες:</a:t>
          </a:r>
          <a:r>
            <a:rPr lang="en-US" sz="1500" dirty="0"/>
            <a:t> </a:t>
          </a:r>
          <a:r>
            <a:rPr lang="el-GR" sz="1500" dirty="0"/>
            <a:t> </a:t>
          </a:r>
          <a:r>
            <a:rPr lang="el-GR" sz="1500" i="1" dirty="0"/>
            <a:t>μέτρο</a:t>
          </a:r>
          <a:r>
            <a:rPr lang="en-US" sz="1500" i="1" dirty="0"/>
            <a:t> </a:t>
          </a:r>
          <a:r>
            <a:rPr lang="el-GR" sz="1500" i="1" dirty="0"/>
            <a:t>απόστασης: </a:t>
          </a:r>
          <a:r>
            <a:rPr lang="en-US" sz="1500" i="1" dirty="0" err="1"/>
            <a:t>Minkowski</a:t>
          </a:r>
          <a:r>
            <a:rPr lang="en-US" sz="1500" i="1" dirty="0"/>
            <a:t>,</a:t>
          </a:r>
          <a:r>
            <a:rPr lang="el-GR" sz="1500" i="1" dirty="0"/>
            <a:t> Κ = 4, βάρη συνδεδεμένα με την απόσταση</a:t>
          </a:r>
          <a:r>
            <a:rPr lang="en-US" sz="1500" i="1" dirty="0"/>
            <a:t> </a:t>
          </a:r>
          <a:r>
            <a:rPr lang="el-GR" sz="1500" i="1" dirty="0"/>
            <a:t> </a:t>
          </a:r>
          <a:endParaRPr lang="en-US" sz="1500" i="1" dirty="0"/>
        </a:p>
      </dgm:t>
    </dgm:pt>
    <dgm:pt modelId="{77271DD8-0223-4F86-A007-6BF39D18BEE6}" type="parTrans" cxnId="{B1612584-1E79-4724-B1CE-DADD998FAC49}">
      <dgm:prSet/>
      <dgm:spPr/>
      <dgm:t>
        <a:bodyPr/>
        <a:lstStyle/>
        <a:p>
          <a:endParaRPr lang="en-US"/>
        </a:p>
      </dgm:t>
    </dgm:pt>
    <dgm:pt modelId="{345236AD-4CED-4B92-A8AC-3BB9A82AA06A}" type="sibTrans" cxnId="{B1612584-1E79-4724-B1CE-DADD998FAC49}">
      <dgm:prSet/>
      <dgm:spPr/>
      <dgm:t>
        <a:bodyPr/>
        <a:lstStyle/>
        <a:p>
          <a:endParaRPr lang="en-US"/>
        </a:p>
      </dgm:t>
    </dgm:pt>
    <dgm:pt modelId="{840E2AB4-2DA6-42F8-A7BA-1C8D02AD2793}">
      <dgm:prSet custT="1"/>
      <dgm:spPr/>
      <dgm:t>
        <a:bodyPr/>
        <a:lstStyle/>
        <a:p>
          <a:r>
            <a:rPr lang="en-US" sz="1800" b="1" u="sng" dirty="0"/>
            <a:t>Support Vector Machines</a:t>
          </a:r>
          <a:r>
            <a:rPr lang="el-GR" sz="1600" dirty="0"/>
            <a:t>:</a:t>
          </a:r>
          <a:r>
            <a:rPr lang="en-US" sz="1600" dirty="0"/>
            <a:t> </a:t>
          </a:r>
          <a:r>
            <a:rPr lang="en-US" sz="1600" b="0" i="1" dirty="0"/>
            <a:t>polynomial kernel, 1vsAll multiclass strategy, hinge loss function, dual optimization problem.</a:t>
          </a:r>
          <a:br>
            <a:rPr lang="en-US" sz="1600" i="1" dirty="0"/>
          </a:br>
          <a:endParaRPr lang="en-US" sz="1600" i="1" dirty="0"/>
        </a:p>
      </dgm:t>
    </dgm:pt>
    <dgm:pt modelId="{3F2963AE-1FB1-42D9-92CA-FDD2B064D6ED}" type="parTrans" cxnId="{6AB73269-0A9F-452E-A05A-43F7DF2DEADB}">
      <dgm:prSet/>
      <dgm:spPr/>
      <dgm:t>
        <a:bodyPr/>
        <a:lstStyle/>
        <a:p>
          <a:endParaRPr lang="en-US"/>
        </a:p>
      </dgm:t>
    </dgm:pt>
    <dgm:pt modelId="{55E6EBA5-0732-489C-8E61-CBDF0765BFA7}" type="sibTrans" cxnId="{6AB73269-0A9F-452E-A05A-43F7DF2DEADB}">
      <dgm:prSet/>
      <dgm:spPr/>
      <dgm:t>
        <a:bodyPr/>
        <a:lstStyle/>
        <a:p>
          <a:endParaRPr lang="en-US"/>
        </a:p>
      </dgm:t>
    </dgm:pt>
    <dgm:pt modelId="{371E60C0-0AA3-415D-9DA8-110B7866C144}" type="pres">
      <dgm:prSet presAssocID="{E4EE4331-96BD-4006-A90E-4185702859BA}" presName="outerComposite" presStyleCnt="0">
        <dgm:presLayoutVars>
          <dgm:chMax val="5"/>
          <dgm:dir/>
          <dgm:resizeHandles val="exact"/>
        </dgm:presLayoutVars>
      </dgm:prSet>
      <dgm:spPr/>
    </dgm:pt>
    <dgm:pt modelId="{71BA14ED-0F37-46EB-A0DD-39A1131E9FF1}" type="pres">
      <dgm:prSet presAssocID="{E4EE4331-96BD-4006-A90E-4185702859BA}" presName="dummyMaxCanvas" presStyleCnt="0">
        <dgm:presLayoutVars/>
      </dgm:prSet>
      <dgm:spPr/>
    </dgm:pt>
    <dgm:pt modelId="{945EA743-C9A7-43DA-9B4B-2D4792D8D436}" type="pres">
      <dgm:prSet presAssocID="{E4EE4331-96BD-4006-A90E-4185702859BA}" presName="FourNodes_1" presStyleLbl="node1" presStyleIdx="0" presStyleCnt="4" custScaleY="64007" custLinFactNeighborX="640" custLinFactNeighborY="12121">
        <dgm:presLayoutVars>
          <dgm:bulletEnabled val="1"/>
        </dgm:presLayoutVars>
      </dgm:prSet>
      <dgm:spPr/>
    </dgm:pt>
    <dgm:pt modelId="{51AEE973-B20A-41A1-9DBC-501DF2DC5C37}" type="pres">
      <dgm:prSet presAssocID="{E4EE4331-96BD-4006-A90E-4185702859BA}" presName="FourNodes_2" presStyleLbl="node1" presStyleIdx="1" presStyleCnt="4" custScaleY="76283" custLinFactNeighborY="0">
        <dgm:presLayoutVars>
          <dgm:bulletEnabled val="1"/>
        </dgm:presLayoutVars>
      </dgm:prSet>
      <dgm:spPr/>
    </dgm:pt>
    <dgm:pt modelId="{AE5C8D2C-C950-490F-9024-7CB15A4787C1}" type="pres">
      <dgm:prSet presAssocID="{E4EE4331-96BD-4006-A90E-4185702859BA}" presName="FourNodes_3" presStyleLbl="node1" presStyleIdx="2" presStyleCnt="4" custScaleX="100565" custScaleY="82909">
        <dgm:presLayoutVars>
          <dgm:bulletEnabled val="1"/>
        </dgm:presLayoutVars>
      </dgm:prSet>
      <dgm:spPr/>
    </dgm:pt>
    <dgm:pt modelId="{95E21A38-B98A-4D4D-8EBB-3D0D440DD4AF}" type="pres">
      <dgm:prSet presAssocID="{E4EE4331-96BD-4006-A90E-4185702859BA}" presName="FourNodes_4" presStyleLbl="node1" presStyleIdx="3" presStyleCnt="4" custScaleY="107131" custLinFactNeighborX="2240" custLinFactNeighborY="49939">
        <dgm:presLayoutVars>
          <dgm:bulletEnabled val="1"/>
        </dgm:presLayoutVars>
      </dgm:prSet>
      <dgm:spPr/>
    </dgm:pt>
    <dgm:pt modelId="{36FA2A40-FAA1-4C01-B04F-4556FD283AC2}" type="pres">
      <dgm:prSet presAssocID="{E4EE4331-96BD-4006-A90E-4185702859BA}" presName="FourConn_1-2" presStyleLbl="fgAccFollowNode1" presStyleIdx="0" presStyleCnt="3" custScaleY="100000">
        <dgm:presLayoutVars>
          <dgm:bulletEnabled val="1"/>
        </dgm:presLayoutVars>
      </dgm:prSet>
      <dgm:spPr/>
    </dgm:pt>
    <dgm:pt modelId="{0870758C-966C-420B-BDA0-4D2D9E952AB6}" type="pres">
      <dgm:prSet presAssocID="{E4EE4331-96BD-4006-A90E-4185702859BA}" presName="FourConn_2-3" presStyleLbl="fgAccFollowNode1" presStyleIdx="1" presStyleCnt="3">
        <dgm:presLayoutVars>
          <dgm:bulletEnabled val="1"/>
        </dgm:presLayoutVars>
      </dgm:prSet>
      <dgm:spPr/>
    </dgm:pt>
    <dgm:pt modelId="{1FDD96D6-90C9-4E4B-8EF5-5136F66340A3}" type="pres">
      <dgm:prSet presAssocID="{E4EE4331-96BD-4006-A90E-4185702859BA}" presName="FourConn_3-4" presStyleLbl="fgAccFollowNode1" presStyleIdx="2" presStyleCnt="3">
        <dgm:presLayoutVars>
          <dgm:bulletEnabled val="1"/>
        </dgm:presLayoutVars>
      </dgm:prSet>
      <dgm:spPr/>
    </dgm:pt>
    <dgm:pt modelId="{456A26FB-04ED-4F5B-9240-DCEEE20DECE2}" type="pres">
      <dgm:prSet presAssocID="{E4EE4331-96BD-4006-A90E-4185702859BA}" presName="FourNodes_1_text" presStyleLbl="node1" presStyleIdx="3" presStyleCnt="4">
        <dgm:presLayoutVars>
          <dgm:bulletEnabled val="1"/>
        </dgm:presLayoutVars>
      </dgm:prSet>
      <dgm:spPr/>
    </dgm:pt>
    <dgm:pt modelId="{84DFE641-281B-419A-A22E-1FE999029639}" type="pres">
      <dgm:prSet presAssocID="{E4EE4331-96BD-4006-A90E-4185702859BA}" presName="FourNodes_2_text" presStyleLbl="node1" presStyleIdx="3" presStyleCnt="4">
        <dgm:presLayoutVars>
          <dgm:bulletEnabled val="1"/>
        </dgm:presLayoutVars>
      </dgm:prSet>
      <dgm:spPr/>
    </dgm:pt>
    <dgm:pt modelId="{57C04CBB-0C36-4B7D-AF65-B00D8C35DC82}" type="pres">
      <dgm:prSet presAssocID="{E4EE4331-96BD-4006-A90E-4185702859BA}" presName="FourNodes_3_text" presStyleLbl="node1" presStyleIdx="3" presStyleCnt="4">
        <dgm:presLayoutVars>
          <dgm:bulletEnabled val="1"/>
        </dgm:presLayoutVars>
      </dgm:prSet>
      <dgm:spPr/>
    </dgm:pt>
    <dgm:pt modelId="{8464221C-353E-4244-A6FB-213759CBAC65}" type="pres">
      <dgm:prSet presAssocID="{E4EE4331-96BD-4006-A90E-4185702859B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4AB5601-57BA-4E9F-87AA-C3B548C01805}" srcId="{E4EE4331-96BD-4006-A90E-4185702859BA}" destId="{EABCE0B8-4FBD-4AA8-AAAB-775753E19689}" srcOrd="1" destOrd="0" parTransId="{0A586176-9E66-4012-ABBE-327A36DFED22}" sibTransId="{15DD8232-338D-4992-88AC-AC94D74992FF}"/>
    <dgm:cxn modelId="{FC494906-70A8-4E2B-8E8C-EAC41059DC16}" type="presOf" srcId="{EABCE0B8-4FBD-4AA8-AAAB-775753E19689}" destId="{84DFE641-281B-419A-A22E-1FE999029639}" srcOrd="1" destOrd="0" presId="urn:microsoft.com/office/officeart/2005/8/layout/vProcess5"/>
    <dgm:cxn modelId="{D0F5EC06-9A20-49F9-9171-F9E45C623535}" type="presOf" srcId="{840E2AB4-2DA6-42F8-A7BA-1C8D02AD2793}" destId="{8464221C-353E-4244-A6FB-213759CBAC65}" srcOrd="1" destOrd="0" presId="urn:microsoft.com/office/officeart/2005/8/layout/vProcess5"/>
    <dgm:cxn modelId="{AB9F7A3C-ADAE-4EF6-A0A5-9EDA159C13F9}" type="presOf" srcId="{F7B6531B-3FEC-453B-9DC6-D8B3EE48F440}" destId="{57C04CBB-0C36-4B7D-AF65-B00D8C35DC82}" srcOrd="1" destOrd="0" presId="urn:microsoft.com/office/officeart/2005/8/layout/vProcess5"/>
    <dgm:cxn modelId="{111FF05C-5A3C-4FBA-8ACC-4A405D060817}" type="presOf" srcId="{1539D375-38BE-4DA4-BCD2-2B5938A68D51}" destId="{456A26FB-04ED-4F5B-9240-DCEEE20DECE2}" srcOrd="1" destOrd="0" presId="urn:microsoft.com/office/officeart/2005/8/layout/vProcess5"/>
    <dgm:cxn modelId="{8438CC62-6214-419D-AAF4-ED8B760E8485}" type="presOf" srcId="{15DD8232-338D-4992-88AC-AC94D74992FF}" destId="{0870758C-966C-420B-BDA0-4D2D9E952AB6}" srcOrd="0" destOrd="0" presId="urn:microsoft.com/office/officeart/2005/8/layout/vProcess5"/>
    <dgm:cxn modelId="{6AB73269-0A9F-452E-A05A-43F7DF2DEADB}" srcId="{E4EE4331-96BD-4006-A90E-4185702859BA}" destId="{840E2AB4-2DA6-42F8-A7BA-1C8D02AD2793}" srcOrd="3" destOrd="0" parTransId="{3F2963AE-1FB1-42D9-92CA-FDD2B064D6ED}" sibTransId="{55E6EBA5-0732-489C-8E61-CBDF0765BFA7}"/>
    <dgm:cxn modelId="{6E527654-CDA4-4E8A-AA00-F2C2F43942E0}" type="presOf" srcId="{840E2AB4-2DA6-42F8-A7BA-1C8D02AD2793}" destId="{95E21A38-B98A-4D4D-8EBB-3D0D440DD4AF}" srcOrd="0" destOrd="0" presId="urn:microsoft.com/office/officeart/2005/8/layout/vProcess5"/>
    <dgm:cxn modelId="{A8266283-1E71-455B-A5C3-3A3A7BD2A443}" srcId="{E4EE4331-96BD-4006-A90E-4185702859BA}" destId="{1539D375-38BE-4DA4-BCD2-2B5938A68D51}" srcOrd="0" destOrd="0" parTransId="{57BF4484-69B9-42CF-8600-E9FA3803B768}" sibTransId="{686326BC-A4D3-4712-9271-51FE3C722E76}"/>
    <dgm:cxn modelId="{B1612584-1E79-4724-B1CE-DADD998FAC49}" srcId="{E4EE4331-96BD-4006-A90E-4185702859BA}" destId="{F7B6531B-3FEC-453B-9DC6-D8B3EE48F440}" srcOrd="2" destOrd="0" parTransId="{77271DD8-0223-4F86-A007-6BF39D18BEE6}" sibTransId="{345236AD-4CED-4B92-A8AC-3BB9A82AA06A}"/>
    <dgm:cxn modelId="{97CF2493-A2FD-4321-BD6C-BF4C526D9646}" type="presOf" srcId="{E4EE4331-96BD-4006-A90E-4185702859BA}" destId="{371E60C0-0AA3-415D-9DA8-110B7866C144}" srcOrd="0" destOrd="0" presId="urn:microsoft.com/office/officeart/2005/8/layout/vProcess5"/>
    <dgm:cxn modelId="{F75B289F-593C-403A-9EB4-6596BFF58ACB}" type="presOf" srcId="{686326BC-A4D3-4712-9271-51FE3C722E76}" destId="{36FA2A40-FAA1-4C01-B04F-4556FD283AC2}" srcOrd="0" destOrd="0" presId="urn:microsoft.com/office/officeart/2005/8/layout/vProcess5"/>
    <dgm:cxn modelId="{051B5B9F-6E45-4A03-A68F-2A68AA983F8E}" type="presOf" srcId="{1539D375-38BE-4DA4-BCD2-2B5938A68D51}" destId="{945EA743-C9A7-43DA-9B4B-2D4792D8D436}" srcOrd="0" destOrd="0" presId="urn:microsoft.com/office/officeart/2005/8/layout/vProcess5"/>
    <dgm:cxn modelId="{541229B7-7236-479E-9A10-3EC2131C83E9}" type="presOf" srcId="{EABCE0B8-4FBD-4AA8-AAAB-775753E19689}" destId="{51AEE973-B20A-41A1-9DBC-501DF2DC5C37}" srcOrd="0" destOrd="0" presId="urn:microsoft.com/office/officeart/2005/8/layout/vProcess5"/>
    <dgm:cxn modelId="{E41ECDC2-EF50-4F42-B68B-144B15CBCEF6}" type="presOf" srcId="{345236AD-4CED-4B92-A8AC-3BB9A82AA06A}" destId="{1FDD96D6-90C9-4E4B-8EF5-5136F66340A3}" srcOrd="0" destOrd="0" presId="urn:microsoft.com/office/officeart/2005/8/layout/vProcess5"/>
    <dgm:cxn modelId="{6131B3C7-7B8B-47A5-8BE4-3CE0DE5A9E55}" type="presOf" srcId="{F7B6531B-3FEC-453B-9DC6-D8B3EE48F440}" destId="{AE5C8D2C-C950-490F-9024-7CB15A4787C1}" srcOrd="0" destOrd="0" presId="urn:microsoft.com/office/officeart/2005/8/layout/vProcess5"/>
    <dgm:cxn modelId="{F148785F-0A26-4FA3-99C5-24F47A452DB1}" type="presParOf" srcId="{371E60C0-0AA3-415D-9DA8-110B7866C144}" destId="{71BA14ED-0F37-46EB-A0DD-39A1131E9FF1}" srcOrd="0" destOrd="0" presId="urn:microsoft.com/office/officeart/2005/8/layout/vProcess5"/>
    <dgm:cxn modelId="{646C14BB-7528-4322-A08A-B4DD7EF7F024}" type="presParOf" srcId="{371E60C0-0AA3-415D-9DA8-110B7866C144}" destId="{945EA743-C9A7-43DA-9B4B-2D4792D8D436}" srcOrd="1" destOrd="0" presId="urn:microsoft.com/office/officeart/2005/8/layout/vProcess5"/>
    <dgm:cxn modelId="{FC011AD3-9D75-47F6-B1B4-5FAC4962C51F}" type="presParOf" srcId="{371E60C0-0AA3-415D-9DA8-110B7866C144}" destId="{51AEE973-B20A-41A1-9DBC-501DF2DC5C37}" srcOrd="2" destOrd="0" presId="urn:microsoft.com/office/officeart/2005/8/layout/vProcess5"/>
    <dgm:cxn modelId="{A33F8E13-3DCF-4C8D-A4D7-6879CFCAA29A}" type="presParOf" srcId="{371E60C0-0AA3-415D-9DA8-110B7866C144}" destId="{AE5C8D2C-C950-490F-9024-7CB15A4787C1}" srcOrd="3" destOrd="0" presId="urn:microsoft.com/office/officeart/2005/8/layout/vProcess5"/>
    <dgm:cxn modelId="{ED54754E-0CFF-4B6B-824B-15B341192581}" type="presParOf" srcId="{371E60C0-0AA3-415D-9DA8-110B7866C144}" destId="{95E21A38-B98A-4D4D-8EBB-3D0D440DD4AF}" srcOrd="4" destOrd="0" presId="urn:microsoft.com/office/officeart/2005/8/layout/vProcess5"/>
    <dgm:cxn modelId="{9A31A58F-4378-4E2F-8C72-3A66D72A0E56}" type="presParOf" srcId="{371E60C0-0AA3-415D-9DA8-110B7866C144}" destId="{36FA2A40-FAA1-4C01-B04F-4556FD283AC2}" srcOrd="5" destOrd="0" presId="urn:microsoft.com/office/officeart/2005/8/layout/vProcess5"/>
    <dgm:cxn modelId="{2293A0DE-A30C-4958-B846-341EC7CC8196}" type="presParOf" srcId="{371E60C0-0AA3-415D-9DA8-110B7866C144}" destId="{0870758C-966C-420B-BDA0-4D2D9E952AB6}" srcOrd="6" destOrd="0" presId="urn:microsoft.com/office/officeart/2005/8/layout/vProcess5"/>
    <dgm:cxn modelId="{13A51C59-0F81-425F-BC00-7ADEB443C675}" type="presParOf" srcId="{371E60C0-0AA3-415D-9DA8-110B7866C144}" destId="{1FDD96D6-90C9-4E4B-8EF5-5136F66340A3}" srcOrd="7" destOrd="0" presId="urn:microsoft.com/office/officeart/2005/8/layout/vProcess5"/>
    <dgm:cxn modelId="{10D10E73-3ACB-4AED-A419-C169096EB8D1}" type="presParOf" srcId="{371E60C0-0AA3-415D-9DA8-110B7866C144}" destId="{456A26FB-04ED-4F5B-9240-DCEEE20DECE2}" srcOrd="8" destOrd="0" presId="urn:microsoft.com/office/officeart/2005/8/layout/vProcess5"/>
    <dgm:cxn modelId="{9B7D7FDB-0885-4274-90CC-C31B213AA41B}" type="presParOf" srcId="{371E60C0-0AA3-415D-9DA8-110B7866C144}" destId="{84DFE641-281B-419A-A22E-1FE999029639}" srcOrd="9" destOrd="0" presId="urn:microsoft.com/office/officeart/2005/8/layout/vProcess5"/>
    <dgm:cxn modelId="{80B3550C-0239-4AA4-BE94-2B1445E54B4A}" type="presParOf" srcId="{371E60C0-0AA3-415D-9DA8-110B7866C144}" destId="{57C04CBB-0C36-4B7D-AF65-B00D8C35DC82}" srcOrd="10" destOrd="0" presId="urn:microsoft.com/office/officeart/2005/8/layout/vProcess5"/>
    <dgm:cxn modelId="{69932CD1-28AA-4912-8CE3-2DC8AFE42122}" type="presParOf" srcId="{371E60C0-0AA3-415D-9DA8-110B7866C144}" destId="{8464221C-353E-4244-A6FB-213759CBAC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34B46-51F7-49D7-9C14-84B18A24CBF2}">
      <dsp:nvSpPr>
        <dsp:cNvPr id="0" name=""/>
        <dsp:cNvSpPr/>
      </dsp:nvSpPr>
      <dsp:spPr>
        <a:xfrm>
          <a:off x="670555" y="22804"/>
          <a:ext cx="1045069" cy="58059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 </a:t>
          </a:r>
          <a:endParaRPr lang="en-US" sz="2500" kern="1200" dirty="0"/>
        </a:p>
      </dsp:txBody>
      <dsp:txXfrm>
        <a:off x="687560" y="39809"/>
        <a:ext cx="1011059" cy="546584"/>
      </dsp:txXfrm>
    </dsp:sp>
    <dsp:sp modelId="{F99111C4-D0DD-40E7-8EE0-0746F96B9A59}">
      <dsp:nvSpPr>
        <dsp:cNvPr id="0" name=""/>
        <dsp:cNvSpPr/>
      </dsp:nvSpPr>
      <dsp:spPr>
        <a:xfrm>
          <a:off x="2180100" y="22804"/>
          <a:ext cx="1045069" cy="58059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 </a:t>
          </a:r>
          <a:endParaRPr lang="en-US" sz="2500" kern="1200" dirty="0"/>
        </a:p>
      </dsp:txBody>
      <dsp:txXfrm>
        <a:off x="2197105" y="39809"/>
        <a:ext cx="1011059" cy="546584"/>
      </dsp:txXfrm>
    </dsp:sp>
    <dsp:sp modelId="{7330A010-DE7A-49C6-BB77-974C48082CAD}">
      <dsp:nvSpPr>
        <dsp:cNvPr id="0" name=""/>
        <dsp:cNvSpPr/>
      </dsp:nvSpPr>
      <dsp:spPr>
        <a:xfrm>
          <a:off x="1684530" y="2490329"/>
          <a:ext cx="435445" cy="435445"/>
        </a:xfrm>
        <a:prstGeom prst="triangle">
          <a:avLst/>
        </a:prstGeom>
        <a:solidFill>
          <a:srgbClr val="E0EEEE">
            <a:alpha val="90000"/>
          </a:srgbClr>
        </a:solidFill>
        <a:ln w="12700" cap="flat" cmpd="sng" algn="ctr">
          <a:solidFill>
            <a:schemeClr val="accent4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6723D-20F5-4644-9B06-B3EE9B377E5F}">
      <dsp:nvSpPr>
        <dsp:cNvPr id="0" name=""/>
        <dsp:cNvSpPr/>
      </dsp:nvSpPr>
      <dsp:spPr>
        <a:xfrm rot="523301">
          <a:off x="595517" y="2303736"/>
          <a:ext cx="2613471" cy="182751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68921-3238-4C54-BF1A-9681FEA54BE9}">
      <dsp:nvSpPr>
        <dsp:cNvPr id="0" name=""/>
        <dsp:cNvSpPr/>
      </dsp:nvSpPr>
      <dsp:spPr>
        <a:xfrm rot="536062">
          <a:off x="2035788" y="871858"/>
          <a:ext cx="1413167" cy="1549391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 dirty="0"/>
            <a:t>Δεδομένα</a:t>
          </a:r>
          <a:endParaRPr lang="en-US" sz="2100" kern="1200" dirty="0"/>
        </a:p>
      </dsp:txBody>
      <dsp:txXfrm>
        <a:off x="2104773" y="940843"/>
        <a:ext cx="1275197" cy="1411421"/>
      </dsp:txXfrm>
    </dsp:sp>
    <dsp:sp modelId="{36AD8C8A-7985-47EB-ADD0-0EA23EA7FD48}">
      <dsp:nvSpPr>
        <dsp:cNvPr id="0" name=""/>
        <dsp:cNvSpPr/>
      </dsp:nvSpPr>
      <dsp:spPr>
        <a:xfrm rot="240000">
          <a:off x="2206235" y="779332"/>
          <a:ext cx="1075757" cy="762872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kern="1200" dirty="0"/>
            <a:t> </a:t>
          </a:r>
          <a:endParaRPr lang="en-US" sz="1100" kern="1200" dirty="0"/>
        </a:p>
      </dsp:txBody>
      <dsp:txXfrm>
        <a:off x="2243475" y="816572"/>
        <a:ext cx="1001277" cy="688392"/>
      </dsp:txXfrm>
    </dsp:sp>
    <dsp:sp modelId="{D081A1C2-2D95-4F9A-AE3B-81DB732E4399}">
      <dsp:nvSpPr>
        <dsp:cNvPr id="0" name=""/>
        <dsp:cNvSpPr/>
      </dsp:nvSpPr>
      <dsp:spPr>
        <a:xfrm rot="564275">
          <a:off x="649830" y="1882084"/>
          <a:ext cx="942722" cy="28321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100" kern="1200" dirty="0"/>
            <a:t>Γνώση</a:t>
          </a:r>
          <a:endParaRPr lang="en-US" sz="1100" kern="1200" dirty="0"/>
        </a:p>
      </dsp:txBody>
      <dsp:txXfrm>
        <a:off x="663655" y="1895909"/>
        <a:ext cx="915072" cy="255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409C8-5326-4033-836F-92B951241D0B}">
      <dsp:nvSpPr>
        <dsp:cNvPr id="0" name=""/>
        <dsp:cNvSpPr/>
      </dsp:nvSpPr>
      <dsp:spPr>
        <a:xfrm>
          <a:off x="-4227812" y="-648686"/>
          <a:ext cx="5037412" cy="5037412"/>
        </a:xfrm>
        <a:prstGeom prst="blockArc">
          <a:avLst>
            <a:gd name="adj1" fmla="val 18900000"/>
            <a:gd name="adj2" fmla="val 2700000"/>
            <a:gd name="adj3" fmla="val 42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222ED-8CA2-467F-BC6D-203074F7BB99}">
      <dsp:nvSpPr>
        <dsp:cNvPr id="0" name=""/>
        <dsp:cNvSpPr/>
      </dsp:nvSpPr>
      <dsp:spPr>
        <a:xfrm>
          <a:off x="520660" y="270176"/>
          <a:ext cx="5987817" cy="95566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373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520660" y="270176"/>
        <a:ext cx="5987817" cy="955662"/>
      </dsp:txXfrm>
    </dsp:sp>
    <dsp:sp modelId="{2FB0A6DB-8C5E-4F50-814D-D1E8E41655AB}">
      <dsp:nvSpPr>
        <dsp:cNvPr id="0" name=""/>
        <dsp:cNvSpPr/>
      </dsp:nvSpPr>
      <dsp:spPr>
        <a:xfrm>
          <a:off x="53155" y="280502"/>
          <a:ext cx="935009" cy="935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0D71354-0E0A-4A48-A8AC-15A5941D7BDA}">
      <dsp:nvSpPr>
        <dsp:cNvPr id="0" name=""/>
        <dsp:cNvSpPr/>
      </dsp:nvSpPr>
      <dsp:spPr>
        <a:xfrm>
          <a:off x="792560" y="1496015"/>
          <a:ext cx="5715916" cy="748007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373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Αναζήτηση μοτίβων και προτύπων στα δεδομένα με την βοήθεια ηλεκτρονικών υπολογιστών.</a:t>
          </a:r>
          <a:endParaRPr lang="en-US" sz="1800" kern="1200" dirty="0"/>
        </a:p>
      </dsp:txBody>
      <dsp:txXfrm>
        <a:off x="792560" y="1496015"/>
        <a:ext cx="5715916" cy="748007"/>
      </dsp:txXfrm>
    </dsp:sp>
    <dsp:sp modelId="{E1B1EB25-C78E-4BF9-900E-41B84E0D876D}">
      <dsp:nvSpPr>
        <dsp:cNvPr id="0" name=""/>
        <dsp:cNvSpPr/>
      </dsp:nvSpPr>
      <dsp:spPr>
        <a:xfrm>
          <a:off x="325055" y="1402514"/>
          <a:ext cx="935009" cy="935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6BD8F15-63FF-42F8-B62C-6B2EB3D8826A}">
      <dsp:nvSpPr>
        <dsp:cNvPr id="0" name=""/>
        <dsp:cNvSpPr/>
      </dsp:nvSpPr>
      <dsp:spPr>
        <a:xfrm>
          <a:off x="520660" y="2618027"/>
          <a:ext cx="5987817" cy="74800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373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Ικανότητα πρόβλεψης απαντήσεων σε νέα δεδομένα.</a:t>
          </a:r>
          <a:endParaRPr lang="en-US" sz="1800" kern="1200" dirty="0"/>
        </a:p>
      </dsp:txBody>
      <dsp:txXfrm>
        <a:off x="520660" y="2618027"/>
        <a:ext cx="5987817" cy="748007"/>
      </dsp:txXfrm>
    </dsp:sp>
    <dsp:sp modelId="{C3878936-1702-48BF-9D2A-1248FE74A9B9}">
      <dsp:nvSpPr>
        <dsp:cNvPr id="0" name=""/>
        <dsp:cNvSpPr/>
      </dsp:nvSpPr>
      <dsp:spPr>
        <a:xfrm>
          <a:off x="53155" y="2524526"/>
          <a:ext cx="935009" cy="935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BACE7-46C7-435A-9E82-3A64AF9A99C0}">
      <dsp:nvSpPr>
        <dsp:cNvPr id="0" name=""/>
        <dsp:cNvSpPr/>
      </dsp:nvSpPr>
      <dsp:spPr>
        <a:xfrm>
          <a:off x="0" y="0"/>
          <a:ext cx="5339334" cy="602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b="1" u="sng" kern="1200" dirty="0"/>
            <a:t>Συνάρτηση κόστους</a:t>
          </a:r>
          <a:r>
            <a:rPr lang="el-GR" sz="1500" kern="1200" dirty="0"/>
            <a:t>: </a:t>
          </a:r>
          <a:r>
            <a:rPr lang="el-GR" sz="1500" i="1" kern="1200" dirty="0"/>
            <a:t>εγκάρσια εντροπία, </a:t>
          </a:r>
          <a:r>
            <a:rPr lang="en-US" sz="1500" i="1" kern="1200" dirty="0" err="1"/>
            <a:t>softmax</a:t>
          </a:r>
          <a:r>
            <a:rPr lang="en-US" sz="1500" i="1" kern="1200" dirty="0"/>
            <a:t> </a:t>
          </a:r>
        </a:p>
      </dsp:txBody>
      <dsp:txXfrm>
        <a:off x="17653" y="17653"/>
        <a:ext cx="4618429" cy="567417"/>
      </dsp:txXfrm>
    </dsp:sp>
    <dsp:sp modelId="{A07F5626-3E7E-4A9E-BF1B-D432908BE2D7}">
      <dsp:nvSpPr>
        <dsp:cNvPr id="0" name=""/>
        <dsp:cNvSpPr/>
      </dsp:nvSpPr>
      <dsp:spPr>
        <a:xfrm>
          <a:off x="398716" y="686435"/>
          <a:ext cx="5339334" cy="602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b="1" u="sng" kern="1200" dirty="0"/>
            <a:t>Συνάρτηση ενεργοποίησης</a:t>
          </a:r>
          <a:r>
            <a:rPr lang="el-GR" sz="1500" kern="1200" dirty="0"/>
            <a:t>: </a:t>
          </a:r>
          <a:r>
            <a:rPr lang="en-US" sz="1500" i="1" kern="1200" dirty="0" err="1"/>
            <a:t>ReLU</a:t>
          </a:r>
          <a:r>
            <a:rPr lang="en-US" sz="1500" i="1" kern="1200" dirty="0"/>
            <a:t>, </a:t>
          </a:r>
          <a:r>
            <a:rPr lang="el-GR" sz="1500" i="1" kern="1200" dirty="0"/>
            <a:t>σιγμοειδής, υπερβολική εφαπτομένη κλπ.</a:t>
          </a:r>
          <a:endParaRPr lang="en-US" sz="1500" i="1" kern="1200" dirty="0"/>
        </a:p>
      </dsp:txBody>
      <dsp:txXfrm>
        <a:off x="416369" y="704088"/>
        <a:ext cx="4513540" cy="567417"/>
      </dsp:txXfrm>
    </dsp:sp>
    <dsp:sp modelId="{D8637348-F578-496E-9D79-14C044596323}">
      <dsp:nvSpPr>
        <dsp:cNvPr id="0" name=""/>
        <dsp:cNvSpPr/>
      </dsp:nvSpPr>
      <dsp:spPr>
        <a:xfrm>
          <a:off x="797432" y="1372871"/>
          <a:ext cx="5339334" cy="602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b="1" u="sng" kern="1200" dirty="0"/>
            <a:t>Κανονικοποίηση</a:t>
          </a:r>
          <a:r>
            <a:rPr lang="el-GR" sz="1500" kern="1200" dirty="0"/>
            <a:t>:</a:t>
          </a:r>
          <a:r>
            <a:rPr lang="en-US" sz="1500" kern="1200" dirty="0"/>
            <a:t> </a:t>
          </a:r>
          <a:r>
            <a:rPr lang="en-US" sz="1500" i="1" kern="1200" dirty="0"/>
            <a:t>Dropout, weight decay, early stopping </a:t>
          </a:r>
          <a:r>
            <a:rPr lang="el-GR" sz="1500" i="1" kern="1200" dirty="0"/>
            <a:t>κλπ.</a:t>
          </a:r>
          <a:r>
            <a:rPr lang="en-US" sz="1500" i="1" kern="1200" dirty="0"/>
            <a:t> </a:t>
          </a:r>
          <a:r>
            <a:rPr lang="el-GR" sz="1500" i="1" kern="1200" dirty="0"/>
            <a:t> </a:t>
          </a:r>
          <a:endParaRPr lang="en-US" sz="1500" i="1" kern="1200" dirty="0"/>
        </a:p>
      </dsp:txBody>
      <dsp:txXfrm>
        <a:off x="815085" y="1390524"/>
        <a:ext cx="4513540" cy="567417"/>
      </dsp:txXfrm>
    </dsp:sp>
    <dsp:sp modelId="{0AE79E0B-5737-4B80-8343-A4AE5D3F53EE}">
      <dsp:nvSpPr>
        <dsp:cNvPr id="0" name=""/>
        <dsp:cNvSpPr/>
      </dsp:nvSpPr>
      <dsp:spPr>
        <a:xfrm>
          <a:off x="1196149" y="2059306"/>
          <a:ext cx="5339334" cy="602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b="1" u="sng" kern="1200" dirty="0"/>
            <a:t>Αλγόριθμος βελτιστοποίησης</a:t>
          </a:r>
          <a:r>
            <a:rPr lang="el-GR" sz="1600" kern="1200" dirty="0"/>
            <a:t>: </a:t>
          </a:r>
          <a:r>
            <a:rPr lang="en-US" sz="1600" i="1" kern="1200" dirty="0"/>
            <a:t>Adam, </a:t>
          </a:r>
          <a:r>
            <a:rPr lang="en-US" sz="1600" i="1" kern="1200" dirty="0" err="1"/>
            <a:t>RMSProp</a:t>
          </a:r>
          <a:r>
            <a:rPr lang="en-US" sz="1600" i="1" kern="1200" dirty="0"/>
            <a:t> </a:t>
          </a:r>
        </a:p>
      </dsp:txBody>
      <dsp:txXfrm>
        <a:off x="1213802" y="2076959"/>
        <a:ext cx="4513540" cy="567417"/>
      </dsp:txXfrm>
    </dsp:sp>
    <dsp:sp modelId="{38424122-D1C4-4B33-8069-FC2604FC76BE}">
      <dsp:nvSpPr>
        <dsp:cNvPr id="0" name=""/>
        <dsp:cNvSpPr/>
      </dsp:nvSpPr>
      <dsp:spPr>
        <a:xfrm>
          <a:off x="1594865" y="2745742"/>
          <a:ext cx="5339334" cy="602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b="1" u="sng" kern="1200" dirty="0"/>
            <a:t>Δείκτες μέτρησης</a:t>
          </a:r>
          <a:r>
            <a:rPr lang="el-GR" sz="1700" kern="1200" dirty="0"/>
            <a:t>: </a:t>
          </a:r>
          <a:r>
            <a:rPr lang="en-US" sz="1700" i="1" kern="1200" dirty="0"/>
            <a:t>accuracy, precision, recall </a:t>
          </a:r>
        </a:p>
      </dsp:txBody>
      <dsp:txXfrm>
        <a:off x="1612518" y="2763395"/>
        <a:ext cx="4513540" cy="567417"/>
      </dsp:txXfrm>
    </dsp:sp>
    <dsp:sp modelId="{8CC5D71B-4018-43C4-B40E-1560518D200F}">
      <dsp:nvSpPr>
        <dsp:cNvPr id="0" name=""/>
        <dsp:cNvSpPr/>
      </dsp:nvSpPr>
      <dsp:spPr>
        <a:xfrm>
          <a:off x="4947563" y="440323"/>
          <a:ext cx="391770" cy="391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35711" y="440323"/>
        <a:ext cx="215474" cy="294807"/>
      </dsp:txXfrm>
    </dsp:sp>
    <dsp:sp modelId="{617FF1A0-F22A-4FB5-8FDB-20BF9343CF33}">
      <dsp:nvSpPr>
        <dsp:cNvPr id="0" name=""/>
        <dsp:cNvSpPr/>
      </dsp:nvSpPr>
      <dsp:spPr>
        <a:xfrm>
          <a:off x="5346279" y="1126758"/>
          <a:ext cx="391770" cy="391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434427" y="1126758"/>
        <a:ext cx="215474" cy="294807"/>
      </dsp:txXfrm>
    </dsp:sp>
    <dsp:sp modelId="{94AADE38-DF80-4745-85C0-B2660337DD2B}">
      <dsp:nvSpPr>
        <dsp:cNvPr id="0" name=""/>
        <dsp:cNvSpPr/>
      </dsp:nvSpPr>
      <dsp:spPr>
        <a:xfrm>
          <a:off x="5744996" y="1803148"/>
          <a:ext cx="391770" cy="391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833144" y="1803148"/>
        <a:ext cx="215474" cy="294807"/>
      </dsp:txXfrm>
    </dsp:sp>
    <dsp:sp modelId="{C0412E0A-6998-4E5E-963E-917297DCDD7D}">
      <dsp:nvSpPr>
        <dsp:cNvPr id="0" name=""/>
        <dsp:cNvSpPr/>
      </dsp:nvSpPr>
      <dsp:spPr>
        <a:xfrm>
          <a:off x="6143712" y="2496281"/>
          <a:ext cx="391770" cy="391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31860" y="2496281"/>
        <a:ext cx="215474" cy="2948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EA743-C9A7-43DA-9B4B-2D4792D8D436}">
      <dsp:nvSpPr>
        <dsp:cNvPr id="0" name=""/>
        <dsp:cNvSpPr/>
      </dsp:nvSpPr>
      <dsp:spPr>
        <a:xfrm>
          <a:off x="35503" y="311288"/>
          <a:ext cx="5547360" cy="703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Naïve Bayes</a:t>
          </a:r>
          <a:endParaRPr lang="en-US" sz="1500" i="1" kern="1200" dirty="0"/>
        </a:p>
      </dsp:txBody>
      <dsp:txXfrm>
        <a:off x="56099" y="331884"/>
        <a:ext cx="4292202" cy="661996"/>
      </dsp:txXfrm>
    </dsp:sp>
    <dsp:sp modelId="{51AEE973-B20A-41A1-9DBC-501DF2DC5C37}">
      <dsp:nvSpPr>
        <dsp:cNvPr id="0" name=""/>
        <dsp:cNvSpPr/>
      </dsp:nvSpPr>
      <dsp:spPr>
        <a:xfrm>
          <a:off x="464591" y="1409052"/>
          <a:ext cx="5547360" cy="8380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b="1" u="sng" kern="1200" dirty="0"/>
            <a:t>Δέντρα απόφασεων</a:t>
          </a:r>
          <a:r>
            <a:rPr lang="el-GR" sz="1500" kern="1200" dirty="0"/>
            <a:t>: </a:t>
          </a:r>
          <a:r>
            <a:rPr lang="el-GR" sz="1500" i="1" kern="1200" dirty="0"/>
            <a:t>Δείκτης </a:t>
          </a:r>
          <a:r>
            <a:rPr lang="en-US" sz="1500" i="1" kern="1200" dirty="0"/>
            <a:t>GINI, </a:t>
          </a:r>
          <a:r>
            <a:rPr lang="el-GR" sz="1500" i="1" kern="1200" dirty="0"/>
            <a:t>βάθος = 10</a:t>
          </a:r>
          <a:endParaRPr lang="en-US" sz="1500" i="1" kern="1200" dirty="0"/>
        </a:p>
      </dsp:txBody>
      <dsp:txXfrm>
        <a:off x="489137" y="1433598"/>
        <a:ext cx="4319579" cy="788961"/>
      </dsp:txXfrm>
    </dsp:sp>
    <dsp:sp modelId="{AE5C8D2C-C950-490F-9024-7CB15A4787C1}">
      <dsp:nvSpPr>
        <dsp:cNvPr id="0" name=""/>
        <dsp:cNvSpPr/>
      </dsp:nvSpPr>
      <dsp:spPr>
        <a:xfrm>
          <a:off x="906577" y="2671014"/>
          <a:ext cx="5578702" cy="9108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b="1" u="sng" kern="1200" dirty="0"/>
            <a:t>Κ- πλησιέστεροι γείτονες:</a:t>
          </a:r>
          <a:r>
            <a:rPr lang="en-US" sz="1500" kern="1200" dirty="0"/>
            <a:t> </a:t>
          </a:r>
          <a:r>
            <a:rPr lang="el-GR" sz="1500" kern="1200" dirty="0"/>
            <a:t> </a:t>
          </a:r>
          <a:r>
            <a:rPr lang="el-GR" sz="1500" i="1" kern="1200" dirty="0"/>
            <a:t>μέτρο</a:t>
          </a:r>
          <a:r>
            <a:rPr lang="en-US" sz="1500" i="1" kern="1200" dirty="0"/>
            <a:t> </a:t>
          </a:r>
          <a:r>
            <a:rPr lang="el-GR" sz="1500" i="1" kern="1200" dirty="0"/>
            <a:t>απόστασης: </a:t>
          </a:r>
          <a:r>
            <a:rPr lang="en-US" sz="1500" i="1" kern="1200" dirty="0" err="1"/>
            <a:t>Minkowski</a:t>
          </a:r>
          <a:r>
            <a:rPr lang="en-US" sz="1500" i="1" kern="1200" dirty="0"/>
            <a:t>,</a:t>
          </a:r>
          <a:r>
            <a:rPr lang="el-GR" sz="1500" i="1" kern="1200" dirty="0"/>
            <a:t> Κ = 4, βάρη συνδεδεμένα με την απόσταση</a:t>
          </a:r>
          <a:r>
            <a:rPr lang="en-US" sz="1500" i="1" kern="1200" dirty="0"/>
            <a:t> </a:t>
          </a:r>
          <a:r>
            <a:rPr lang="el-GR" sz="1500" i="1" kern="1200" dirty="0"/>
            <a:t> </a:t>
          </a:r>
          <a:endParaRPr lang="en-US" sz="1500" i="1" kern="1200" dirty="0"/>
        </a:p>
      </dsp:txBody>
      <dsp:txXfrm>
        <a:off x="933255" y="2697692"/>
        <a:ext cx="4346971" cy="857491"/>
      </dsp:txXfrm>
    </dsp:sp>
    <dsp:sp modelId="{95E21A38-B98A-4D4D-8EBB-3D0D440DD4AF}">
      <dsp:nvSpPr>
        <dsp:cNvPr id="0" name=""/>
        <dsp:cNvSpPr/>
      </dsp:nvSpPr>
      <dsp:spPr>
        <a:xfrm>
          <a:off x="1386839" y="3836320"/>
          <a:ext cx="5547360" cy="1176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Support Vector Machines</a:t>
          </a:r>
          <a:r>
            <a:rPr lang="el-GR" sz="1600" kern="1200" dirty="0"/>
            <a:t>:</a:t>
          </a:r>
          <a:r>
            <a:rPr lang="en-US" sz="1600" kern="1200" dirty="0"/>
            <a:t> </a:t>
          </a:r>
          <a:r>
            <a:rPr lang="en-US" sz="1600" b="0" i="1" kern="1200" dirty="0"/>
            <a:t>polynomial kernel, 1vsAll multiclass strategy, hinge loss function, dual optimization problem.</a:t>
          </a:r>
          <a:br>
            <a:rPr lang="en-US" sz="1600" i="1" kern="1200" dirty="0"/>
          </a:br>
          <a:endParaRPr lang="en-US" sz="1600" i="1" kern="1200" dirty="0"/>
        </a:p>
      </dsp:txBody>
      <dsp:txXfrm>
        <a:off x="1421311" y="3870792"/>
        <a:ext cx="4299727" cy="1108009"/>
      </dsp:txXfrm>
    </dsp:sp>
    <dsp:sp modelId="{36FA2A40-FAA1-4C01-B04F-4556FD283AC2}">
      <dsp:nvSpPr>
        <dsp:cNvPr id="0" name=""/>
        <dsp:cNvSpPr/>
      </dsp:nvSpPr>
      <dsp:spPr>
        <a:xfrm>
          <a:off x="4833262" y="821851"/>
          <a:ext cx="714097" cy="71409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993934" y="821851"/>
        <a:ext cx="392753" cy="537358"/>
      </dsp:txXfrm>
    </dsp:sp>
    <dsp:sp modelId="{0870758C-966C-420B-BDA0-4D2D9E952AB6}">
      <dsp:nvSpPr>
        <dsp:cNvPr id="0" name=""/>
        <dsp:cNvSpPr/>
      </dsp:nvSpPr>
      <dsp:spPr>
        <a:xfrm>
          <a:off x="5297853" y="2120210"/>
          <a:ext cx="714097" cy="71409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458525" y="2120210"/>
        <a:ext cx="392753" cy="537358"/>
      </dsp:txXfrm>
    </dsp:sp>
    <dsp:sp modelId="{1FDD96D6-90C9-4E4B-8EF5-5136F66340A3}">
      <dsp:nvSpPr>
        <dsp:cNvPr id="0" name=""/>
        <dsp:cNvSpPr/>
      </dsp:nvSpPr>
      <dsp:spPr>
        <a:xfrm>
          <a:off x="5755511" y="3418569"/>
          <a:ext cx="714097" cy="71409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916183" y="3418569"/>
        <a:ext cx="392753" cy="537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FF1EB-DCA4-4A25-ACDA-205E6E44F7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36C60-919F-4CC8-B59B-0415C1176E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476F-C873-4454-8B66-6745AF9B2AC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FC36C-2944-48E6-AD0F-4F5F9876DC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34B85-ABE0-4B0B-B125-08C17185CB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2B91D-A25E-4614-8496-356582E3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4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ED45-AB0C-4CF4-A60F-D49B73CEA96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FF0FE-BE65-4D7C-91AB-06B23F43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8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B568-B019-4581-BD5C-2C43B0407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27531-05E6-4228-B71B-39843CF77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0F39-2521-429D-8394-83341683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F480-89A6-472B-94C9-B115BAD55F1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BB3C-3C97-4793-AA12-2167AEC8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B2A0-04F4-47E0-9B67-896E0E45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D108-08E0-44DD-B42F-38CB990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D1FE-6C94-452F-87E8-A9DD5B00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678DD-74F1-43BE-9829-FA14F86E7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C344B-C290-40E7-8845-8A1311DF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F480-89A6-472B-94C9-B115BAD55F1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9A87E-BFD2-4432-9BA7-C76C77FE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28B5-01C6-49E0-B58E-EC8D39A8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D108-08E0-44DD-B42F-38CB990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D63B1-A14D-4DCE-BBB1-EB4520E81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86D19-1EC2-4328-ACBB-2D9EF7870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283A9-3EF7-4926-B95A-8F29B970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F480-89A6-472B-94C9-B115BAD55F1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B59B8-850D-4223-91D4-FCA4E707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D194-767A-4FBF-B789-48439EE3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D108-08E0-44DD-B42F-38CB990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5E5B-0AC0-4C6C-A7ED-765022AF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4EA3-3828-4376-8D4E-6E9841AA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E3DE-34ED-4D8E-BF88-EC7C3015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F480-89A6-472B-94C9-B115BAD55F1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21B7-00FA-421D-A456-C785F03C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6051-A02C-4019-985C-197557E0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D108-08E0-44DD-B42F-38CB990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7A22-098D-47E1-BC3F-A818B816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5A626-5B2A-4F7B-B9FD-15F9A61AF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0D6A-7E63-4946-8D5D-0D613909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F480-89A6-472B-94C9-B115BAD55F1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4947E-897F-4412-94B3-D76A567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0842-CC54-4EB5-8AAB-088B66A4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D108-08E0-44DD-B42F-38CB990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CAA2-53FA-4B57-8F04-4FEE1185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9A4B-D46A-4B76-B3D5-EB484C22A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75CA9-2BEB-4E29-AFBC-94CB3ABD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8438A-EB80-45E1-B31E-F100959E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F480-89A6-472B-94C9-B115BAD55F1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ED246-445A-4F39-ACD7-3A2B071A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9539F-3935-4DB9-BC68-82FAAAA0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D108-08E0-44DD-B42F-38CB990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901B-2EFC-4374-87CD-A20BB304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1CC93-B2C8-495C-BDBC-4BE131892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FFF9F-CECB-4CB3-B987-74A593C96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F48-07E5-47A3-85AD-9299748A6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DA539-72D1-4B6F-9A88-28A731E7C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D0B9F-FC33-404B-B4AA-624A2322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F480-89A6-472B-94C9-B115BAD55F1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B0AA1-D6A7-4CAE-86CE-F9EDD903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5D99F-4E41-4FED-B590-FB0A5812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D108-08E0-44DD-B42F-38CB990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7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E6E1-DFA5-4491-8093-9C97D095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3A076-AB51-4630-A395-2964DA3E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F480-89A6-472B-94C9-B115BAD55F1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6F371-4ABD-4C4A-949A-077F2F99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4B00-CA71-4B17-BBE1-9EF8A377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D108-08E0-44DD-B42F-38CB990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F0A3A-D681-4412-ABF7-A42EF7CC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F480-89A6-472B-94C9-B115BAD55F1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CEA21-DD8A-4B52-AC84-A16E4607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C9AA6-AAEF-49C1-BFF3-9960EFC7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D108-08E0-44DD-B42F-38CB990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2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6EE-0B76-4E24-86F1-56BC724D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2AE1-C339-424F-8918-1E3C6B71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70AFC-5AB4-4342-91DC-7962ACD62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E9906-4AE0-4856-BA9A-F1BD3404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F480-89A6-472B-94C9-B115BAD55F1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89170-8361-44E7-AF29-D1F61BEF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7943-8A7E-4B11-B260-DA2E0658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D108-08E0-44DD-B42F-38CB990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2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18D0-D5D4-4123-A2C4-C9C28EDC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AC1C1-4D9E-48B2-9695-BBAC393B1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5058D-C4DE-4C7A-A92F-79F84852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9B1B6-4CEF-4FBC-87F3-693D4CB3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F480-89A6-472B-94C9-B115BAD55F1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74F8-3892-4544-9D50-17B04DA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25127-9FC9-4540-880F-54D8072D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D108-08E0-44DD-B42F-38CB990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7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595B4-3AEE-4E70-9805-947DF2AF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AB246-CC52-4CE2-A661-567B4AEE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533AF-A2DA-4999-80A7-639C33271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F480-89A6-472B-94C9-B115BAD55F1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B2A6-44D0-4848-83D3-62227A9D6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D4606-916A-4E13-BD64-EDA7B2643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D108-08E0-44DD-B42F-38CB990B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bioinfo.eie.polyu.edu.hk/MemADSVMServer/datasets.html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www.jci-bioinfo.cn/iMem-Se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uniprot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e.ad.jp/dbge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33CD14A-6FF5-436F-9E4E-156EB282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9332"/>
            <a:ext cx="12192000" cy="45346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81AC0E-8116-4382-9C1B-1C93C490C0D7}"/>
              </a:ext>
            </a:extLst>
          </p:cNvPr>
          <p:cNvSpPr txBox="1"/>
          <p:nvPr/>
        </p:nvSpPr>
        <p:spPr>
          <a:xfrm>
            <a:off x="301344" y="4580453"/>
            <a:ext cx="1158931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mining techniques and their applications in biological databases</a:t>
            </a:r>
          </a:p>
          <a:p>
            <a:r>
              <a:rPr lang="el-GR" sz="1600" i="1" dirty="0"/>
              <a:t>Ταμβάκης Πέτρος-Ευάγγελος</a:t>
            </a:r>
          </a:p>
          <a:p>
            <a:r>
              <a:rPr lang="el-GR" sz="1400" i="1" dirty="0"/>
              <a:t>Πτυχιούχος Φυσικών Επιστημών Ε.Α.Π</a:t>
            </a:r>
          </a:p>
          <a:p>
            <a:endParaRPr lang="el-GR" sz="1400" i="1" dirty="0"/>
          </a:p>
          <a:p>
            <a:r>
              <a:rPr lang="el-GR" sz="1400" i="1" u="sng" dirty="0"/>
              <a:t>Τριμελής εξεταστική επιτροπή</a:t>
            </a:r>
            <a:r>
              <a:rPr lang="el-GR" sz="1400" i="1" dirty="0"/>
              <a:t>:</a:t>
            </a:r>
          </a:p>
          <a:p>
            <a:r>
              <a:rPr lang="el-GR" sz="1400" i="1" dirty="0">
                <a:effectLst/>
              </a:rPr>
              <a:t>Αναπληρωτής Καθηγητής Μιχαήλ Φιλιππάκης (Επιβλέπων)</a:t>
            </a:r>
            <a:br>
              <a:rPr lang="el-GR" sz="1400" i="1" dirty="0">
                <a:effectLst/>
              </a:rPr>
            </a:br>
            <a:r>
              <a:rPr lang="el-GR" sz="1400" i="1" dirty="0">
                <a:effectLst/>
              </a:rPr>
              <a:t>Καθηγητής Ιωάννης Τρουγκάκος</a:t>
            </a:r>
          </a:p>
          <a:p>
            <a:r>
              <a:rPr lang="el-GR" sz="1400" i="1" dirty="0">
                <a:effectLst/>
              </a:rPr>
              <a:t>Αναπληρώτρια Καθηγήτρια Βασιλική Οικονομίδου</a:t>
            </a:r>
            <a:endParaRPr lang="el-GR" sz="1400" i="1" dirty="0"/>
          </a:p>
          <a:p>
            <a:endParaRPr lang="en-US" dirty="0"/>
          </a:p>
        </p:txBody>
      </p:sp>
      <p:pic>
        <p:nvPicPr>
          <p:cNvPr id="21" name="Picture 20" descr="A picture containing fabric, drawing, hat&#10;&#10;Description automatically generated">
            <a:extLst>
              <a:ext uri="{FF2B5EF4-FFF2-40B4-BE49-F238E27FC236}">
                <a16:creationId xmlns:a16="http://schemas.microsoft.com/office/drawing/2014/main" id="{BC222618-376A-4937-8DFA-A2C759035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87829" cy="8024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2DD16C-C2A4-4974-A46A-564C14170034}"/>
              </a:ext>
            </a:extLst>
          </p:cNvPr>
          <p:cNvSpPr txBox="1"/>
          <p:nvPr/>
        </p:nvSpPr>
        <p:spPr>
          <a:xfrm>
            <a:off x="587828" y="0"/>
            <a:ext cx="3265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chemeClr val="bg1"/>
                </a:solidFill>
                <a:effectLst/>
              </a:rPr>
              <a:t>Εθνικό Καποδιστριακό Πανεπιστήμιο Αθηνών</a:t>
            </a:r>
          </a:p>
          <a:p>
            <a:r>
              <a:rPr lang="el-GR" sz="1200" dirty="0">
                <a:solidFill>
                  <a:schemeClr val="bg1"/>
                </a:solidFill>
              </a:rPr>
              <a:t>Σχολή Θετικών Επιστημών</a:t>
            </a:r>
          </a:p>
          <a:p>
            <a:r>
              <a:rPr lang="el-GR" sz="1200" dirty="0">
                <a:solidFill>
                  <a:schemeClr val="bg1"/>
                </a:solidFill>
              </a:rPr>
              <a:t>Τμήμα Βιολογίας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l-GR" sz="1200" dirty="0">
                <a:solidFill>
                  <a:schemeClr val="bg1"/>
                </a:solidFill>
              </a:rPr>
              <a:t>ΠΜΣ Βιοπληροφορική – Υπολογιστική Βιολογία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B80B2-247D-4827-AE23-1F00FFA380C2}"/>
              </a:ext>
            </a:extLst>
          </p:cNvPr>
          <p:cNvSpPr/>
          <p:nvPr/>
        </p:nvSpPr>
        <p:spPr>
          <a:xfrm>
            <a:off x="6424319" y="986011"/>
            <a:ext cx="4934885" cy="48859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52630-4F9F-47B1-B37D-B01CF0780996}"/>
              </a:ext>
            </a:extLst>
          </p:cNvPr>
          <p:cNvSpPr/>
          <p:nvPr/>
        </p:nvSpPr>
        <p:spPr>
          <a:xfrm>
            <a:off x="8025261" y="20474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61BC9F-34F9-46D3-B4DC-A77706C38470}"/>
              </a:ext>
            </a:extLst>
          </p:cNvPr>
          <p:cNvSpPr/>
          <p:nvPr/>
        </p:nvSpPr>
        <p:spPr>
          <a:xfrm>
            <a:off x="8070980" y="19012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4F4F37-74CE-49D2-BB9B-95397608E0A5}"/>
              </a:ext>
            </a:extLst>
          </p:cNvPr>
          <p:cNvSpPr/>
          <p:nvPr/>
        </p:nvSpPr>
        <p:spPr>
          <a:xfrm>
            <a:off x="8116699" y="20255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1111F0-F174-4C7F-90EC-01686E514B44}"/>
              </a:ext>
            </a:extLst>
          </p:cNvPr>
          <p:cNvSpPr/>
          <p:nvPr/>
        </p:nvSpPr>
        <p:spPr>
          <a:xfrm>
            <a:off x="8070980" y="20006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9685E15-BAEF-4984-995A-1CB3C8FEEEC0}"/>
              </a:ext>
            </a:extLst>
          </p:cNvPr>
          <p:cNvSpPr/>
          <p:nvPr/>
        </p:nvSpPr>
        <p:spPr>
          <a:xfrm>
            <a:off x="8025260" y="19538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B35D46-389B-455F-BA04-45373620100F}"/>
              </a:ext>
            </a:extLst>
          </p:cNvPr>
          <p:cNvSpPr/>
          <p:nvPr/>
        </p:nvSpPr>
        <p:spPr>
          <a:xfrm>
            <a:off x="8070979" y="21269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A11C1F-AC1B-49C6-BC39-B3AABF64DC80}"/>
              </a:ext>
            </a:extLst>
          </p:cNvPr>
          <p:cNvSpPr/>
          <p:nvPr/>
        </p:nvSpPr>
        <p:spPr>
          <a:xfrm>
            <a:off x="8110478" y="20732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4DCBA5-9357-4142-9B91-B65065ADE266}"/>
              </a:ext>
            </a:extLst>
          </p:cNvPr>
          <p:cNvSpPr/>
          <p:nvPr/>
        </p:nvSpPr>
        <p:spPr>
          <a:xfrm>
            <a:off x="8144069" y="21521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23C213-7B95-491E-816B-B302DD9F33B1}"/>
              </a:ext>
            </a:extLst>
          </p:cNvPr>
          <p:cNvSpPr/>
          <p:nvPr/>
        </p:nvSpPr>
        <p:spPr>
          <a:xfrm>
            <a:off x="7978606" y="21062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E90524-495A-47EC-8716-F50E3A07A1D2}"/>
              </a:ext>
            </a:extLst>
          </p:cNvPr>
          <p:cNvSpPr/>
          <p:nvPr/>
        </p:nvSpPr>
        <p:spPr>
          <a:xfrm>
            <a:off x="8202696" y="22129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A28921-C452-4032-B5E8-F118DD6C21C4}"/>
              </a:ext>
            </a:extLst>
          </p:cNvPr>
          <p:cNvSpPr/>
          <p:nvPr/>
        </p:nvSpPr>
        <p:spPr>
          <a:xfrm>
            <a:off x="8248414" y="20105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C5D9B3-581B-49C6-A39F-DBE15E7216AC}"/>
              </a:ext>
            </a:extLst>
          </p:cNvPr>
          <p:cNvSpPr/>
          <p:nvPr/>
        </p:nvSpPr>
        <p:spPr>
          <a:xfrm>
            <a:off x="8400814" y="21629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C737EA6-4786-4087-9B55-D5EC1852C188}"/>
              </a:ext>
            </a:extLst>
          </p:cNvPr>
          <p:cNvSpPr/>
          <p:nvPr/>
        </p:nvSpPr>
        <p:spPr>
          <a:xfrm>
            <a:off x="8402367" y="21062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D10CE7-39C1-4FBD-8FC3-76ED02447221}"/>
              </a:ext>
            </a:extLst>
          </p:cNvPr>
          <p:cNvSpPr/>
          <p:nvPr/>
        </p:nvSpPr>
        <p:spPr>
          <a:xfrm>
            <a:off x="8554767" y="22586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5CC40CD-D14F-425C-9639-54AF7CDAEAAE}"/>
              </a:ext>
            </a:extLst>
          </p:cNvPr>
          <p:cNvSpPr/>
          <p:nvPr/>
        </p:nvSpPr>
        <p:spPr>
          <a:xfrm>
            <a:off x="8269099" y="21779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B8CE6-80A4-4CDD-881F-0234789C7DA9}"/>
              </a:ext>
            </a:extLst>
          </p:cNvPr>
          <p:cNvSpPr/>
          <p:nvPr/>
        </p:nvSpPr>
        <p:spPr>
          <a:xfrm>
            <a:off x="8421499" y="23303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CCA87E-CD19-4837-AB2B-2915A6F5E5C0}"/>
              </a:ext>
            </a:extLst>
          </p:cNvPr>
          <p:cNvSpPr/>
          <p:nvPr/>
        </p:nvSpPr>
        <p:spPr>
          <a:xfrm>
            <a:off x="8573899" y="24827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9283AFE-AD6A-4BD0-B7F5-18D100D646F1}"/>
              </a:ext>
            </a:extLst>
          </p:cNvPr>
          <p:cNvSpPr/>
          <p:nvPr/>
        </p:nvSpPr>
        <p:spPr>
          <a:xfrm>
            <a:off x="8141734" y="17568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3DD6AC-5849-4205-8D96-48DFA7AF2335}"/>
              </a:ext>
            </a:extLst>
          </p:cNvPr>
          <p:cNvSpPr/>
          <p:nvPr/>
        </p:nvSpPr>
        <p:spPr>
          <a:xfrm>
            <a:off x="8294134" y="19092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4545CF-E8A6-4DA2-85D4-E8014EE225DF}"/>
              </a:ext>
            </a:extLst>
          </p:cNvPr>
          <p:cNvSpPr/>
          <p:nvPr/>
        </p:nvSpPr>
        <p:spPr>
          <a:xfrm>
            <a:off x="8295687" y="18524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E120878-8960-4ED0-B1EB-E36D663A522B}"/>
              </a:ext>
            </a:extLst>
          </p:cNvPr>
          <p:cNvSpPr/>
          <p:nvPr/>
        </p:nvSpPr>
        <p:spPr>
          <a:xfrm>
            <a:off x="8448087" y="20048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DDDDBF4-3D03-4DAF-8753-1E323A605960}"/>
              </a:ext>
            </a:extLst>
          </p:cNvPr>
          <p:cNvSpPr/>
          <p:nvPr/>
        </p:nvSpPr>
        <p:spPr>
          <a:xfrm>
            <a:off x="8143288" y="18922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DBB63C-23CD-4E30-86B6-5E1DC5E09E62}"/>
              </a:ext>
            </a:extLst>
          </p:cNvPr>
          <p:cNvSpPr/>
          <p:nvPr/>
        </p:nvSpPr>
        <p:spPr>
          <a:xfrm>
            <a:off x="8295688" y="20446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D2CBC8D-1830-4276-BB49-209F1C614A4F}"/>
              </a:ext>
            </a:extLst>
          </p:cNvPr>
          <p:cNvSpPr/>
          <p:nvPr/>
        </p:nvSpPr>
        <p:spPr>
          <a:xfrm>
            <a:off x="8223380" y="20536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155E0BD-63F0-41CC-808C-FC101B5D9355}"/>
              </a:ext>
            </a:extLst>
          </p:cNvPr>
          <p:cNvSpPr/>
          <p:nvPr/>
        </p:nvSpPr>
        <p:spPr>
          <a:xfrm>
            <a:off x="8375780" y="22060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4BBB0D-D5DB-4B81-B5DA-CBD9891EC4B8}"/>
              </a:ext>
            </a:extLst>
          </p:cNvPr>
          <p:cNvSpPr/>
          <p:nvPr/>
        </p:nvSpPr>
        <p:spPr>
          <a:xfrm>
            <a:off x="8528180" y="23584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57D6976-4FDB-4C8E-993A-B89700C63DD1}"/>
              </a:ext>
            </a:extLst>
          </p:cNvPr>
          <p:cNvSpPr/>
          <p:nvPr/>
        </p:nvSpPr>
        <p:spPr>
          <a:xfrm>
            <a:off x="8096015" y="16325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181AA77-E6E7-4D01-AD1D-932B359C7081}"/>
              </a:ext>
            </a:extLst>
          </p:cNvPr>
          <p:cNvSpPr/>
          <p:nvPr/>
        </p:nvSpPr>
        <p:spPr>
          <a:xfrm>
            <a:off x="8248415" y="17849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F6A1606-EF84-4DC8-8CE9-64B5A7C75898}"/>
              </a:ext>
            </a:extLst>
          </p:cNvPr>
          <p:cNvSpPr/>
          <p:nvPr/>
        </p:nvSpPr>
        <p:spPr>
          <a:xfrm>
            <a:off x="8249968" y="17281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3DBE787-3677-46BC-BCE2-F3F0C96DFC21}"/>
              </a:ext>
            </a:extLst>
          </p:cNvPr>
          <p:cNvSpPr/>
          <p:nvPr/>
        </p:nvSpPr>
        <p:spPr>
          <a:xfrm>
            <a:off x="8402368" y="18805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3DC9DA-8B64-4EC1-9164-8BC4F3222858}"/>
              </a:ext>
            </a:extLst>
          </p:cNvPr>
          <p:cNvSpPr/>
          <p:nvPr/>
        </p:nvSpPr>
        <p:spPr>
          <a:xfrm>
            <a:off x="8554768" y="20329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7232B75-8AAA-4347-A270-E34C8C671435}"/>
              </a:ext>
            </a:extLst>
          </p:cNvPr>
          <p:cNvSpPr/>
          <p:nvPr/>
        </p:nvSpPr>
        <p:spPr>
          <a:xfrm>
            <a:off x="8249969" y="19203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CCB8300-64E7-46F0-B610-ADB82458A020}"/>
              </a:ext>
            </a:extLst>
          </p:cNvPr>
          <p:cNvSpPr/>
          <p:nvPr/>
        </p:nvSpPr>
        <p:spPr>
          <a:xfrm>
            <a:off x="8177660" y="21062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FC89E0-596C-46B5-91F3-50434CF359A4}"/>
              </a:ext>
            </a:extLst>
          </p:cNvPr>
          <p:cNvSpPr/>
          <p:nvPr/>
        </p:nvSpPr>
        <p:spPr>
          <a:xfrm>
            <a:off x="8330060" y="22586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3E6B1CC-7C07-4C89-B82A-A5E8FD79D220}"/>
              </a:ext>
            </a:extLst>
          </p:cNvPr>
          <p:cNvSpPr/>
          <p:nvPr/>
        </p:nvSpPr>
        <p:spPr>
          <a:xfrm>
            <a:off x="8482460" y="24110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DC4C730-ECEC-4A0C-9203-47D6FA883FC2}"/>
              </a:ext>
            </a:extLst>
          </p:cNvPr>
          <p:cNvSpPr/>
          <p:nvPr/>
        </p:nvSpPr>
        <p:spPr>
          <a:xfrm>
            <a:off x="8050295" y="16851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7D4728B-D256-43D9-A336-A57AA6E9B2E6}"/>
              </a:ext>
            </a:extLst>
          </p:cNvPr>
          <p:cNvSpPr/>
          <p:nvPr/>
        </p:nvSpPr>
        <p:spPr>
          <a:xfrm>
            <a:off x="8202695" y="18375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535EBB0-E057-465F-A8EF-91ECC0055F68}"/>
              </a:ext>
            </a:extLst>
          </p:cNvPr>
          <p:cNvSpPr/>
          <p:nvPr/>
        </p:nvSpPr>
        <p:spPr>
          <a:xfrm>
            <a:off x="8355095" y="19899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F0A2051-6135-435E-8AC6-FFC4C924CF79}"/>
              </a:ext>
            </a:extLst>
          </p:cNvPr>
          <p:cNvSpPr/>
          <p:nvPr/>
        </p:nvSpPr>
        <p:spPr>
          <a:xfrm>
            <a:off x="8356648" y="19331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DAE7D9-173D-44A3-BDE8-4D9EF3687457}"/>
              </a:ext>
            </a:extLst>
          </p:cNvPr>
          <p:cNvSpPr/>
          <p:nvPr/>
        </p:nvSpPr>
        <p:spPr>
          <a:xfrm>
            <a:off x="8509048" y="20855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76FD14-4038-4CA9-889F-A1EB1164E40F}"/>
              </a:ext>
            </a:extLst>
          </p:cNvPr>
          <p:cNvSpPr/>
          <p:nvPr/>
        </p:nvSpPr>
        <p:spPr>
          <a:xfrm>
            <a:off x="8204249" y="1972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0EB04C9-1035-4581-ACB5-DAA321F0EBAB}"/>
              </a:ext>
            </a:extLst>
          </p:cNvPr>
          <p:cNvSpPr/>
          <p:nvPr/>
        </p:nvSpPr>
        <p:spPr>
          <a:xfrm>
            <a:off x="8356649" y="21253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D6BDCD4-406B-4DC2-84FA-6DDDC4A4A530}"/>
              </a:ext>
            </a:extLst>
          </p:cNvPr>
          <p:cNvSpPr/>
          <p:nvPr/>
        </p:nvSpPr>
        <p:spPr>
          <a:xfrm>
            <a:off x="7856066" y="21360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695A8F-F438-4466-A5DD-13D3195D59C5}"/>
              </a:ext>
            </a:extLst>
          </p:cNvPr>
          <p:cNvSpPr/>
          <p:nvPr/>
        </p:nvSpPr>
        <p:spPr>
          <a:xfrm>
            <a:off x="7901785" y="19899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DF8963D-6958-40E3-AEEA-12237B490496}"/>
              </a:ext>
            </a:extLst>
          </p:cNvPr>
          <p:cNvSpPr/>
          <p:nvPr/>
        </p:nvSpPr>
        <p:spPr>
          <a:xfrm>
            <a:off x="7947504" y="21141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E3B42EB-BF1B-4C61-83F3-5552D8C49DFD}"/>
              </a:ext>
            </a:extLst>
          </p:cNvPr>
          <p:cNvSpPr/>
          <p:nvPr/>
        </p:nvSpPr>
        <p:spPr>
          <a:xfrm>
            <a:off x="7901785" y="20892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7DBB895-DE23-42C3-BC2E-877E98C571A1}"/>
              </a:ext>
            </a:extLst>
          </p:cNvPr>
          <p:cNvSpPr/>
          <p:nvPr/>
        </p:nvSpPr>
        <p:spPr>
          <a:xfrm>
            <a:off x="7856065" y="20424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43E4861-FF93-4AA2-A781-714E2418256F}"/>
              </a:ext>
            </a:extLst>
          </p:cNvPr>
          <p:cNvSpPr/>
          <p:nvPr/>
        </p:nvSpPr>
        <p:spPr>
          <a:xfrm>
            <a:off x="7901784" y="22155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D79C9C7-93DD-40AC-9222-B61A3C24BBAE}"/>
              </a:ext>
            </a:extLst>
          </p:cNvPr>
          <p:cNvSpPr/>
          <p:nvPr/>
        </p:nvSpPr>
        <p:spPr>
          <a:xfrm>
            <a:off x="7941283" y="21619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E4877E6-C6E2-4083-955D-F305CD6BA565}"/>
              </a:ext>
            </a:extLst>
          </p:cNvPr>
          <p:cNvSpPr/>
          <p:nvPr/>
        </p:nvSpPr>
        <p:spPr>
          <a:xfrm>
            <a:off x="7974874" y="22407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61AE17-92E2-401E-8E4E-E65CFA3C0251}"/>
              </a:ext>
            </a:extLst>
          </p:cNvPr>
          <p:cNvSpPr/>
          <p:nvPr/>
        </p:nvSpPr>
        <p:spPr>
          <a:xfrm>
            <a:off x="7809411" y="21948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F6B4AF4-2985-417D-A44B-151C471844B8}"/>
              </a:ext>
            </a:extLst>
          </p:cNvPr>
          <p:cNvSpPr/>
          <p:nvPr/>
        </p:nvSpPr>
        <p:spPr>
          <a:xfrm>
            <a:off x="8033501" y="23015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C622C53-8459-46B9-86CE-94C896E3796E}"/>
              </a:ext>
            </a:extLst>
          </p:cNvPr>
          <p:cNvSpPr/>
          <p:nvPr/>
        </p:nvSpPr>
        <p:spPr>
          <a:xfrm>
            <a:off x="8079219" y="20992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2880CB-1906-4B41-8078-50EE91A230EF}"/>
              </a:ext>
            </a:extLst>
          </p:cNvPr>
          <p:cNvSpPr/>
          <p:nvPr/>
        </p:nvSpPr>
        <p:spPr>
          <a:xfrm>
            <a:off x="8231619" y="22516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2E44861-7368-4315-89CB-FBEB2EA87F22}"/>
              </a:ext>
            </a:extLst>
          </p:cNvPr>
          <p:cNvSpPr/>
          <p:nvPr/>
        </p:nvSpPr>
        <p:spPr>
          <a:xfrm>
            <a:off x="8233172" y="21948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4CC2310-CE04-41AC-99E0-770AA05490BB}"/>
              </a:ext>
            </a:extLst>
          </p:cNvPr>
          <p:cNvSpPr/>
          <p:nvPr/>
        </p:nvSpPr>
        <p:spPr>
          <a:xfrm>
            <a:off x="8385572" y="23472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39E74E3-B92F-4AE6-ACE4-1D62A21FACEF}"/>
              </a:ext>
            </a:extLst>
          </p:cNvPr>
          <p:cNvSpPr/>
          <p:nvPr/>
        </p:nvSpPr>
        <p:spPr>
          <a:xfrm>
            <a:off x="8099904" y="22665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6CC14FC-0B44-40EE-922E-675627A00BCE}"/>
              </a:ext>
            </a:extLst>
          </p:cNvPr>
          <p:cNvSpPr/>
          <p:nvPr/>
        </p:nvSpPr>
        <p:spPr>
          <a:xfrm>
            <a:off x="8252304" y="24189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964244F-9A10-4F90-AB54-43E31A027D6C}"/>
              </a:ext>
            </a:extLst>
          </p:cNvPr>
          <p:cNvSpPr/>
          <p:nvPr/>
        </p:nvSpPr>
        <p:spPr>
          <a:xfrm>
            <a:off x="8404704" y="25713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3548384-CC0C-4C44-9A79-D8D26CFA1029}"/>
              </a:ext>
            </a:extLst>
          </p:cNvPr>
          <p:cNvSpPr/>
          <p:nvPr/>
        </p:nvSpPr>
        <p:spPr>
          <a:xfrm>
            <a:off x="7972539" y="18454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7A5BCC2-32F8-4BEF-8B8D-4D4D49FE517E}"/>
              </a:ext>
            </a:extLst>
          </p:cNvPr>
          <p:cNvSpPr/>
          <p:nvPr/>
        </p:nvSpPr>
        <p:spPr>
          <a:xfrm>
            <a:off x="8124939" y="19978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7FBB60-EDB4-4A74-8258-58A34B0932E8}"/>
              </a:ext>
            </a:extLst>
          </p:cNvPr>
          <p:cNvSpPr/>
          <p:nvPr/>
        </p:nvSpPr>
        <p:spPr>
          <a:xfrm>
            <a:off x="8126492" y="19410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E80E26-C308-4F13-9DFA-CC0F67C04220}"/>
              </a:ext>
            </a:extLst>
          </p:cNvPr>
          <p:cNvSpPr/>
          <p:nvPr/>
        </p:nvSpPr>
        <p:spPr>
          <a:xfrm>
            <a:off x="8278892" y="20934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2EBD2C0-3976-492A-A1CD-A22E760652A3}"/>
              </a:ext>
            </a:extLst>
          </p:cNvPr>
          <p:cNvSpPr/>
          <p:nvPr/>
        </p:nvSpPr>
        <p:spPr>
          <a:xfrm>
            <a:off x="7974093" y="19808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296462A-4A07-401E-930F-072BC5C9E519}"/>
              </a:ext>
            </a:extLst>
          </p:cNvPr>
          <p:cNvSpPr/>
          <p:nvPr/>
        </p:nvSpPr>
        <p:spPr>
          <a:xfrm>
            <a:off x="8126493" y="21332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DFA4DDE-66AC-4425-84F6-E9B95E3B1888}"/>
              </a:ext>
            </a:extLst>
          </p:cNvPr>
          <p:cNvSpPr/>
          <p:nvPr/>
        </p:nvSpPr>
        <p:spPr>
          <a:xfrm>
            <a:off x="8054185" y="21423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05187DF-E4BF-4820-90A2-873E4EE0BB30}"/>
              </a:ext>
            </a:extLst>
          </p:cNvPr>
          <p:cNvSpPr/>
          <p:nvPr/>
        </p:nvSpPr>
        <p:spPr>
          <a:xfrm>
            <a:off x="8206585" y="22947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82CE775-D318-487D-A398-511806A49885}"/>
              </a:ext>
            </a:extLst>
          </p:cNvPr>
          <p:cNvSpPr/>
          <p:nvPr/>
        </p:nvSpPr>
        <p:spPr>
          <a:xfrm>
            <a:off x="8358985" y="24471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943EADC-C34F-46EC-B35F-55437264900A}"/>
              </a:ext>
            </a:extLst>
          </p:cNvPr>
          <p:cNvSpPr/>
          <p:nvPr/>
        </p:nvSpPr>
        <p:spPr>
          <a:xfrm>
            <a:off x="7926820" y="17211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7737D99-7047-4E2C-A603-2E231AE8B48F}"/>
              </a:ext>
            </a:extLst>
          </p:cNvPr>
          <p:cNvSpPr/>
          <p:nvPr/>
        </p:nvSpPr>
        <p:spPr>
          <a:xfrm>
            <a:off x="8079220" y="18735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04882D9-DA52-4B36-8E5B-6EB91705D5BC}"/>
              </a:ext>
            </a:extLst>
          </p:cNvPr>
          <p:cNvSpPr/>
          <p:nvPr/>
        </p:nvSpPr>
        <p:spPr>
          <a:xfrm>
            <a:off x="8080773" y="18168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CB9442C-2C31-40F4-8611-B4E5D17B8BC9}"/>
              </a:ext>
            </a:extLst>
          </p:cNvPr>
          <p:cNvSpPr/>
          <p:nvPr/>
        </p:nvSpPr>
        <p:spPr>
          <a:xfrm>
            <a:off x="8233173" y="19692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202CD0E-218F-4361-B486-7201A8464696}"/>
              </a:ext>
            </a:extLst>
          </p:cNvPr>
          <p:cNvSpPr/>
          <p:nvPr/>
        </p:nvSpPr>
        <p:spPr>
          <a:xfrm>
            <a:off x="8385573" y="21216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94020D1-CCA0-40CE-ABBD-EF9F8ED3B10A}"/>
              </a:ext>
            </a:extLst>
          </p:cNvPr>
          <p:cNvSpPr/>
          <p:nvPr/>
        </p:nvSpPr>
        <p:spPr>
          <a:xfrm>
            <a:off x="8080774" y="20090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A50021B-BC1C-40A6-90CF-A993C874B1EA}"/>
              </a:ext>
            </a:extLst>
          </p:cNvPr>
          <p:cNvSpPr/>
          <p:nvPr/>
        </p:nvSpPr>
        <p:spPr>
          <a:xfrm>
            <a:off x="8008465" y="21948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C6C8D42-3492-484F-B34F-379947D622BC}"/>
              </a:ext>
            </a:extLst>
          </p:cNvPr>
          <p:cNvSpPr/>
          <p:nvPr/>
        </p:nvSpPr>
        <p:spPr>
          <a:xfrm>
            <a:off x="8160865" y="23472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CD7F34C-C072-4AE4-954D-0AD98137345B}"/>
              </a:ext>
            </a:extLst>
          </p:cNvPr>
          <p:cNvSpPr/>
          <p:nvPr/>
        </p:nvSpPr>
        <p:spPr>
          <a:xfrm>
            <a:off x="8313265" y="24996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81FAEFB-29F8-4723-A587-B2A05023C1AE}"/>
              </a:ext>
            </a:extLst>
          </p:cNvPr>
          <p:cNvSpPr/>
          <p:nvPr/>
        </p:nvSpPr>
        <p:spPr>
          <a:xfrm>
            <a:off x="7881100" y="1773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C27FB81-870E-4372-93CD-1C81153F07B7}"/>
              </a:ext>
            </a:extLst>
          </p:cNvPr>
          <p:cNvSpPr/>
          <p:nvPr/>
        </p:nvSpPr>
        <p:spPr>
          <a:xfrm>
            <a:off x="8033500" y="19261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73CC2AB-FDCF-4C97-84E7-405B9B8210B3}"/>
              </a:ext>
            </a:extLst>
          </p:cNvPr>
          <p:cNvSpPr/>
          <p:nvPr/>
        </p:nvSpPr>
        <p:spPr>
          <a:xfrm>
            <a:off x="8185900" y="20785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AAF6C8E-501D-43B5-99CC-9B1E11E02800}"/>
              </a:ext>
            </a:extLst>
          </p:cNvPr>
          <p:cNvSpPr/>
          <p:nvPr/>
        </p:nvSpPr>
        <p:spPr>
          <a:xfrm>
            <a:off x="8187453" y="20217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52A3471-9C52-4B7E-963C-B23D447EC719}"/>
              </a:ext>
            </a:extLst>
          </p:cNvPr>
          <p:cNvSpPr/>
          <p:nvPr/>
        </p:nvSpPr>
        <p:spPr>
          <a:xfrm>
            <a:off x="8339853" y="21741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6931B36-9B07-4237-A4F3-0E89B7377089}"/>
              </a:ext>
            </a:extLst>
          </p:cNvPr>
          <p:cNvSpPr/>
          <p:nvPr/>
        </p:nvSpPr>
        <p:spPr>
          <a:xfrm>
            <a:off x="8035054" y="20615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CE2FC41-7E37-4966-8A1A-70D42634DF70}"/>
              </a:ext>
            </a:extLst>
          </p:cNvPr>
          <p:cNvSpPr/>
          <p:nvPr/>
        </p:nvSpPr>
        <p:spPr>
          <a:xfrm>
            <a:off x="8187454" y="22139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46D385-5E53-4CCF-B8CF-DB838EF12E69}"/>
              </a:ext>
            </a:extLst>
          </p:cNvPr>
          <p:cNvSpPr/>
          <p:nvPr/>
        </p:nvSpPr>
        <p:spPr>
          <a:xfrm>
            <a:off x="8061186" y="23660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5389278-699E-4AAF-91ED-C0A93106C2E7}"/>
              </a:ext>
            </a:extLst>
          </p:cNvPr>
          <p:cNvSpPr/>
          <p:nvPr/>
        </p:nvSpPr>
        <p:spPr>
          <a:xfrm>
            <a:off x="8106905" y="22199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C8244A7-E156-46FB-AFF2-1EDF6BE021A5}"/>
              </a:ext>
            </a:extLst>
          </p:cNvPr>
          <p:cNvSpPr/>
          <p:nvPr/>
        </p:nvSpPr>
        <p:spPr>
          <a:xfrm>
            <a:off x="8152624" y="23441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3EF29EA-7E37-4564-8392-AEE4D6C04DA4}"/>
              </a:ext>
            </a:extLst>
          </p:cNvPr>
          <p:cNvSpPr/>
          <p:nvPr/>
        </p:nvSpPr>
        <p:spPr>
          <a:xfrm>
            <a:off x="8106905" y="23192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AA252BB-07E4-4A58-8181-4CC1DDF7FD07}"/>
              </a:ext>
            </a:extLst>
          </p:cNvPr>
          <p:cNvSpPr/>
          <p:nvPr/>
        </p:nvSpPr>
        <p:spPr>
          <a:xfrm>
            <a:off x="8061185" y="22724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BE19B33-7F51-49DB-9A74-2E8DB5FB8669}"/>
              </a:ext>
            </a:extLst>
          </p:cNvPr>
          <p:cNvSpPr/>
          <p:nvPr/>
        </p:nvSpPr>
        <p:spPr>
          <a:xfrm>
            <a:off x="8106904" y="2445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3723495-17C5-49E3-BC6A-340A51D489BD}"/>
              </a:ext>
            </a:extLst>
          </p:cNvPr>
          <p:cNvSpPr/>
          <p:nvPr/>
        </p:nvSpPr>
        <p:spPr>
          <a:xfrm>
            <a:off x="8146403" y="23919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D9ECC9D-DC74-4FCB-8B15-F835CB7C6B80}"/>
              </a:ext>
            </a:extLst>
          </p:cNvPr>
          <p:cNvSpPr/>
          <p:nvPr/>
        </p:nvSpPr>
        <p:spPr>
          <a:xfrm>
            <a:off x="8179994" y="24707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5E226F2-2CC9-4B75-BFC9-55EA4458EA6C}"/>
              </a:ext>
            </a:extLst>
          </p:cNvPr>
          <p:cNvSpPr/>
          <p:nvPr/>
        </p:nvSpPr>
        <p:spPr>
          <a:xfrm>
            <a:off x="8014531" y="24248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ED4445D-1408-4CFC-9EBE-5F7484B51EC0}"/>
              </a:ext>
            </a:extLst>
          </p:cNvPr>
          <p:cNvSpPr/>
          <p:nvPr/>
        </p:nvSpPr>
        <p:spPr>
          <a:xfrm>
            <a:off x="8238621" y="25315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E41A43E-207B-411D-A1AC-C004410C4F94}"/>
              </a:ext>
            </a:extLst>
          </p:cNvPr>
          <p:cNvSpPr/>
          <p:nvPr/>
        </p:nvSpPr>
        <p:spPr>
          <a:xfrm>
            <a:off x="8284339" y="23292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BE19A43-0B5E-4AA0-9760-032345E744EE}"/>
              </a:ext>
            </a:extLst>
          </p:cNvPr>
          <p:cNvSpPr/>
          <p:nvPr/>
        </p:nvSpPr>
        <p:spPr>
          <a:xfrm>
            <a:off x="8436739" y="24816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9DB301D-109C-4CE4-85E2-D348E0DDA5AE}"/>
              </a:ext>
            </a:extLst>
          </p:cNvPr>
          <p:cNvSpPr/>
          <p:nvPr/>
        </p:nvSpPr>
        <p:spPr>
          <a:xfrm>
            <a:off x="8438292" y="24248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C8DCF88-111D-40EA-872A-701190CB8566}"/>
              </a:ext>
            </a:extLst>
          </p:cNvPr>
          <p:cNvSpPr/>
          <p:nvPr/>
        </p:nvSpPr>
        <p:spPr>
          <a:xfrm>
            <a:off x="8590692" y="25772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44DCEEF-7335-4535-B0D0-BE7AAFD25A8D}"/>
              </a:ext>
            </a:extLst>
          </p:cNvPr>
          <p:cNvSpPr/>
          <p:nvPr/>
        </p:nvSpPr>
        <p:spPr>
          <a:xfrm>
            <a:off x="8305024" y="24965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10255DA-774E-4BAF-843D-C8EFFD39FFBD}"/>
              </a:ext>
            </a:extLst>
          </p:cNvPr>
          <p:cNvSpPr/>
          <p:nvPr/>
        </p:nvSpPr>
        <p:spPr>
          <a:xfrm>
            <a:off x="8457424" y="26489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8E57D5B-5EB6-4EF7-97E8-45757AB2EEF7}"/>
              </a:ext>
            </a:extLst>
          </p:cNvPr>
          <p:cNvSpPr/>
          <p:nvPr/>
        </p:nvSpPr>
        <p:spPr>
          <a:xfrm>
            <a:off x="8609824" y="28013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EFC4E49-22DD-4DB1-911C-9A89F269EABD}"/>
              </a:ext>
            </a:extLst>
          </p:cNvPr>
          <p:cNvSpPr/>
          <p:nvPr/>
        </p:nvSpPr>
        <p:spPr>
          <a:xfrm>
            <a:off x="8177659" y="20754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F029F46-1BE7-4301-930A-CE780F71BD0A}"/>
              </a:ext>
            </a:extLst>
          </p:cNvPr>
          <p:cNvSpPr/>
          <p:nvPr/>
        </p:nvSpPr>
        <p:spPr>
          <a:xfrm>
            <a:off x="8330059" y="22278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F428ABA-1123-4EC2-8CBA-E0F3D74C8451}"/>
              </a:ext>
            </a:extLst>
          </p:cNvPr>
          <p:cNvSpPr/>
          <p:nvPr/>
        </p:nvSpPr>
        <p:spPr>
          <a:xfrm>
            <a:off x="8331612" y="21710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796D44C-8473-4033-B7C3-2B8ABF896501}"/>
              </a:ext>
            </a:extLst>
          </p:cNvPr>
          <p:cNvSpPr/>
          <p:nvPr/>
        </p:nvSpPr>
        <p:spPr>
          <a:xfrm>
            <a:off x="8484012" y="23234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FE947D6-DA40-4096-85D2-6E07EC60C317}"/>
              </a:ext>
            </a:extLst>
          </p:cNvPr>
          <p:cNvSpPr/>
          <p:nvPr/>
        </p:nvSpPr>
        <p:spPr>
          <a:xfrm>
            <a:off x="8179213" y="22108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F725737-0910-44E4-AD47-0640686B3095}"/>
              </a:ext>
            </a:extLst>
          </p:cNvPr>
          <p:cNvSpPr/>
          <p:nvPr/>
        </p:nvSpPr>
        <p:spPr>
          <a:xfrm>
            <a:off x="8331613" y="23632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0896F6E-BEF3-42B2-B341-9EEA1D6A6CF6}"/>
              </a:ext>
            </a:extLst>
          </p:cNvPr>
          <p:cNvSpPr/>
          <p:nvPr/>
        </p:nvSpPr>
        <p:spPr>
          <a:xfrm>
            <a:off x="8259305" y="23723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F406BFF-9280-4BB4-A72B-9981D778F73E}"/>
              </a:ext>
            </a:extLst>
          </p:cNvPr>
          <p:cNvSpPr/>
          <p:nvPr/>
        </p:nvSpPr>
        <p:spPr>
          <a:xfrm>
            <a:off x="8411705" y="25247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8298F4E-5CAC-4142-8CA2-7A9DA56A5DCF}"/>
              </a:ext>
            </a:extLst>
          </p:cNvPr>
          <p:cNvSpPr/>
          <p:nvPr/>
        </p:nvSpPr>
        <p:spPr>
          <a:xfrm>
            <a:off x="8564105" y="26771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1B9FBB8-66ED-4761-949B-42DEACDF6327}"/>
              </a:ext>
            </a:extLst>
          </p:cNvPr>
          <p:cNvSpPr/>
          <p:nvPr/>
        </p:nvSpPr>
        <p:spPr>
          <a:xfrm>
            <a:off x="8131940" y="19511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1DB3837-8013-4429-B31E-CF23D3EE5FA1}"/>
              </a:ext>
            </a:extLst>
          </p:cNvPr>
          <p:cNvSpPr/>
          <p:nvPr/>
        </p:nvSpPr>
        <p:spPr>
          <a:xfrm>
            <a:off x="8284340" y="21035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2EB1409-FCA8-4047-BCC5-A8495B649201}"/>
              </a:ext>
            </a:extLst>
          </p:cNvPr>
          <p:cNvSpPr/>
          <p:nvPr/>
        </p:nvSpPr>
        <p:spPr>
          <a:xfrm>
            <a:off x="8285893" y="20468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3180C05-D3C7-4B9E-900B-AF4AB1CDE686}"/>
              </a:ext>
            </a:extLst>
          </p:cNvPr>
          <p:cNvSpPr/>
          <p:nvPr/>
        </p:nvSpPr>
        <p:spPr>
          <a:xfrm>
            <a:off x="8438293" y="21992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4BC28F7-6565-4A66-8123-F704ED8D4983}"/>
              </a:ext>
            </a:extLst>
          </p:cNvPr>
          <p:cNvSpPr/>
          <p:nvPr/>
        </p:nvSpPr>
        <p:spPr>
          <a:xfrm>
            <a:off x="8590693" y="23516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39FA925-6A23-4021-9508-0A3CA29B7D17}"/>
              </a:ext>
            </a:extLst>
          </p:cNvPr>
          <p:cNvSpPr/>
          <p:nvPr/>
        </p:nvSpPr>
        <p:spPr>
          <a:xfrm>
            <a:off x="8285894" y="22390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20688BB-D2FD-456D-A2F0-9ED5280E3505}"/>
              </a:ext>
            </a:extLst>
          </p:cNvPr>
          <p:cNvSpPr/>
          <p:nvPr/>
        </p:nvSpPr>
        <p:spPr>
          <a:xfrm>
            <a:off x="8213585" y="24248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B59114B-FEC7-4225-AAF3-2DB18368E030}"/>
              </a:ext>
            </a:extLst>
          </p:cNvPr>
          <p:cNvSpPr/>
          <p:nvPr/>
        </p:nvSpPr>
        <p:spPr>
          <a:xfrm>
            <a:off x="8365985" y="25772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D3EF9BF-FF12-44B3-9DE9-059445A974CC}"/>
              </a:ext>
            </a:extLst>
          </p:cNvPr>
          <p:cNvSpPr/>
          <p:nvPr/>
        </p:nvSpPr>
        <p:spPr>
          <a:xfrm>
            <a:off x="8518385" y="27296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EA9F7EA-8E97-4F5E-82E0-4CFA54F1B1B7}"/>
              </a:ext>
            </a:extLst>
          </p:cNvPr>
          <p:cNvSpPr/>
          <p:nvPr/>
        </p:nvSpPr>
        <p:spPr>
          <a:xfrm>
            <a:off x="8086220" y="20037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0255905-E7A4-4497-AA48-AAECCAE0DC4F}"/>
              </a:ext>
            </a:extLst>
          </p:cNvPr>
          <p:cNvSpPr/>
          <p:nvPr/>
        </p:nvSpPr>
        <p:spPr>
          <a:xfrm>
            <a:off x="8238620" y="21561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12ED44A-4EE7-4984-A7DF-A7C995ED4801}"/>
              </a:ext>
            </a:extLst>
          </p:cNvPr>
          <p:cNvSpPr/>
          <p:nvPr/>
        </p:nvSpPr>
        <p:spPr>
          <a:xfrm>
            <a:off x="8391020" y="23085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9660B86-5020-41F4-9F9B-A4A8059BB6E0}"/>
              </a:ext>
            </a:extLst>
          </p:cNvPr>
          <p:cNvSpPr/>
          <p:nvPr/>
        </p:nvSpPr>
        <p:spPr>
          <a:xfrm>
            <a:off x="8392573" y="2251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A0E9DB6-F370-4EB9-B9C8-3385D15862DC}"/>
              </a:ext>
            </a:extLst>
          </p:cNvPr>
          <p:cNvSpPr/>
          <p:nvPr/>
        </p:nvSpPr>
        <p:spPr>
          <a:xfrm>
            <a:off x="8544973" y="24041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AD5EDC8-44D1-47D7-90F7-3B2F9B4C6ED6}"/>
              </a:ext>
            </a:extLst>
          </p:cNvPr>
          <p:cNvSpPr/>
          <p:nvPr/>
        </p:nvSpPr>
        <p:spPr>
          <a:xfrm>
            <a:off x="8240174" y="22915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ABFE040-A76F-4AF2-846A-E11B3A64CAAB}"/>
              </a:ext>
            </a:extLst>
          </p:cNvPr>
          <p:cNvSpPr/>
          <p:nvPr/>
        </p:nvSpPr>
        <p:spPr>
          <a:xfrm>
            <a:off x="8392574" y="24439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2332A99-4EFE-435F-B58E-7B168DA4D828}"/>
              </a:ext>
            </a:extLst>
          </p:cNvPr>
          <p:cNvSpPr/>
          <p:nvPr/>
        </p:nvSpPr>
        <p:spPr>
          <a:xfrm>
            <a:off x="7891991" y="24547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F0C4058-6981-4095-995A-169A0F1A49DC}"/>
              </a:ext>
            </a:extLst>
          </p:cNvPr>
          <p:cNvSpPr/>
          <p:nvPr/>
        </p:nvSpPr>
        <p:spPr>
          <a:xfrm>
            <a:off x="7937710" y="23085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6863D0E-D480-470D-9F5F-EF3051766023}"/>
              </a:ext>
            </a:extLst>
          </p:cNvPr>
          <p:cNvSpPr/>
          <p:nvPr/>
        </p:nvSpPr>
        <p:spPr>
          <a:xfrm>
            <a:off x="7983429" y="24328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7CF93F7-E12A-4C0A-ABF5-F29D1305A66E}"/>
              </a:ext>
            </a:extLst>
          </p:cNvPr>
          <p:cNvSpPr/>
          <p:nvPr/>
        </p:nvSpPr>
        <p:spPr>
          <a:xfrm>
            <a:off x="7937710" y="2407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943B3DB-295A-46EC-8762-BAC82B453775}"/>
              </a:ext>
            </a:extLst>
          </p:cNvPr>
          <p:cNvSpPr/>
          <p:nvPr/>
        </p:nvSpPr>
        <p:spPr>
          <a:xfrm>
            <a:off x="7891990" y="23611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5EBA726-C977-48E6-8007-6C9938429535}"/>
              </a:ext>
            </a:extLst>
          </p:cNvPr>
          <p:cNvSpPr/>
          <p:nvPr/>
        </p:nvSpPr>
        <p:spPr>
          <a:xfrm>
            <a:off x="7937709" y="25341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ED07155-0A35-4E99-AE46-50F40DF4E42D}"/>
              </a:ext>
            </a:extLst>
          </p:cNvPr>
          <p:cNvSpPr/>
          <p:nvPr/>
        </p:nvSpPr>
        <p:spPr>
          <a:xfrm>
            <a:off x="7977208" y="24805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A27AEA2-EEB8-4D80-AD1A-DD05E6E5C52F}"/>
              </a:ext>
            </a:extLst>
          </p:cNvPr>
          <p:cNvSpPr/>
          <p:nvPr/>
        </p:nvSpPr>
        <p:spPr>
          <a:xfrm>
            <a:off x="8010799" y="25593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55E61FE-7B24-4EB8-9937-99063C614875}"/>
              </a:ext>
            </a:extLst>
          </p:cNvPr>
          <p:cNvSpPr/>
          <p:nvPr/>
        </p:nvSpPr>
        <p:spPr>
          <a:xfrm>
            <a:off x="7845336" y="25135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FE56FC1-FB11-4846-9BAA-12C145A66CEB}"/>
              </a:ext>
            </a:extLst>
          </p:cNvPr>
          <p:cNvSpPr/>
          <p:nvPr/>
        </p:nvSpPr>
        <p:spPr>
          <a:xfrm>
            <a:off x="8069426" y="2620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9552BA5-A309-4CB2-B870-71D677A4B618}"/>
              </a:ext>
            </a:extLst>
          </p:cNvPr>
          <p:cNvSpPr/>
          <p:nvPr/>
        </p:nvSpPr>
        <p:spPr>
          <a:xfrm>
            <a:off x="8115144" y="24178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E3A4708-6CD2-4724-9DD7-E5AC129C97C7}"/>
              </a:ext>
            </a:extLst>
          </p:cNvPr>
          <p:cNvSpPr/>
          <p:nvPr/>
        </p:nvSpPr>
        <p:spPr>
          <a:xfrm>
            <a:off x="8267544" y="25702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0A99AC9-D627-4CB9-8296-CC720C4DC16A}"/>
              </a:ext>
            </a:extLst>
          </p:cNvPr>
          <p:cNvSpPr/>
          <p:nvPr/>
        </p:nvSpPr>
        <p:spPr>
          <a:xfrm>
            <a:off x="8269097" y="25135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6DAB1AB-ECA7-4451-8C5F-8984809029EA}"/>
              </a:ext>
            </a:extLst>
          </p:cNvPr>
          <p:cNvSpPr/>
          <p:nvPr/>
        </p:nvSpPr>
        <p:spPr>
          <a:xfrm>
            <a:off x="8421497" y="26659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0313381-85E4-4CF9-B5FA-3903E4EAB828}"/>
              </a:ext>
            </a:extLst>
          </p:cNvPr>
          <p:cNvSpPr/>
          <p:nvPr/>
        </p:nvSpPr>
        <p:spPr>
          <a:xfrm>
            <a:off x="8135829" y="25852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D68F7A7-4247-49E9-93D8-A5DB7AA86890}"/>
              </a:ext>
            </a:extLst>
          </p:cNvPr>
          <p:cNvSpPr/>
          <p:nvPr/>
        </p:nvSpPr>
        <p:spPr>
          <a:xfrm>
            <a:off x="8288229" y="2737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185DCB7-0F6A-4922-81BA-65F2E3FB40C4}"/>
              </a:ext>
            </a:extLst>
          </p:cNvPr>
          <p:cNvSpPr/>
          <p:nvPr/>
        </p:nvSpPr>
        <p:spPr>
          <a:xfrm>
            <a:off x="8440629" y="28900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C8271A7-891E-404C-9588-0DAA1746C600}"/>
              </a:ext>
            </a:extLst>
          </p:cNvPr>
          <p:cNvSpPr/>
          <p:nvPr/>
        </p:nvSpPr>
        <p:spPr>
          <a:xfrm>
            <a:off x="8008464" y="21640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2CE1869C-379F-41DD-B85A-FA4C713D4595}"/>
              </a:ext>
            </a:extLst>
          </p:cNvPr>
          <p:cNvSpPr/>
          <p:nvPr/>
        </p:nvSpPr>
        <p:spPr>
          <a:xfrm>
            <a:off x="8160864" y="23164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FAA3D85-15B0-400E-9242-685BC77CE528}"/>
              </a:ext>
            </a:extLst>
          </p:cNvPr>
          <p:cNvSpPr/>
          <p:nvPr/>
        </p:nvSpPr>
        <p:spPr>
          <a:xfrm>
            <a:off x="8162417" y="22597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9F2DAC6-BA89-44D1-A73B-204F4A9C3573}"/>
              </a:ext>
            </a:extLst>
          </p:cNvPr>
          <p:cNvSpPr/>
          <p:nvPr/>
        </p:nvSpPr>
        <p:spPr>
          <a:xfrm>
            <a:off x="8314817" y="24121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60E0E53-D24A-4455-AE57-1687006DBE25}"/>
              </a:ext>
            </a:extLst>
          </p:cNvPr>
          <p:cNvSpPr/>
          <p:nvPr/>
        </p:nvSpPr>
        <p:spPr>
          <a:xfrm>
            <a:off x="8010018" y="22995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2C76F95-06B2-4C9E-8745-46FE2B3CAA20}"/>
              </a:ext>
            </a:extLst>
          </p:cNvPr>
          <p:cNvSpPr/>
          <p:nvPr/>
        </p:nvSpPr>
        <p:spPr>
          <a:xfrm>
            <a:off x="8162418" y="24519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A9590D9-B406-4902-BF7E-DF9394255616}"/>
              </a:ext>
            </a:extLst>
          </p:cNvPr>
          <p:cNvSpPr/>
          <p:nvPr/>
        </p:nvSpPr>
        <p:spPr>
          <a:xfrm>
            <a:off x="8090110" y="24609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05CBF4CD-3DE3-4A98-B0BD-E4AB7074E6E9}"/>
              </a:ext>
            </a:extLst>
          </p:cNvPr>
          <p:cNvSpPr/>
          <p:nvPr/>
        </p:nvSpPr>
        <p:spPr>
          <a:xfrm>
            <a:off x="8242510" y="26133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D8030707-5AAB-4051-92D8-4ABE15F13B00}"/>
              </a:ext>
            </a:extLst>
          </p:cNvPr>
          <p:cNvSpPr/>
          <p:nvPr/>
        </p:nvSpPr>
        <p:spPr>
          <a:xfrm>
            <a:off x="8394910" y="27657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5F4CC40-35F4-49B5-A43C-7BF0FCB64E7C}"/>
              </a:ext>
            </a:extLst>
          </p:cNvPr>
          <p:cNvSpPr/>
          <p:nvPr/>
        </p:nvSpPr>
        <p:spPr>
          <a:xfrm>
            <a:off x="7962745" y="20398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F161945-1D7D-4A13-9BEF-78BBD33CEE52}"/>
              </a:ext>
            </a:extLst>
          </p:cNvPr>
          <p:cNvSpPr/>
          <p:nvPr/>
        </p:nvSpPr>
        <p:spPr>
          <a:xfrm>
            <a:off x="8115145" y="21922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73150F6-D144-4FDE-8DB7-81737C070B3E}"/>
              </a:ext>
            </a:extLst>
          </p:cNvPr>
          <p:cNvSpPr/>
          <p:nvPr/>
        </p:nvSpPr>
        <p:spPr>
          <a:xfrm>
            <a:off x="8116698" y="21354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7307B4C-5755-48AD-991C-A90B5FE85C55}"/>
              </a:ext>
            </a:extLst>
          </p:cNvPr>
          <p:cNvSpPr/>
          <p:nvPr/>
        </p:nvSpPr>
        <p:spPr>
          <a:xfrm>
            <a:off x="8269098" y="22878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D0FAB1C-C388-45E1-BED8-EDB41E6F86BE}"/>
              </a:ext>
            </a:extLst>
          </p:cNvPr>
          <p:cNvSpPr/>
          <p:nvPr/>
        </p:nvSpPr>
        <p:spPr>
          <a:xfrm>
            <a:off x="8421498" y="24402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EE981BEF-18EF-4824-A3E9-054B5525E656}"/>
              </a:ext>
            </a:extLst>
          </p:cNvPr>
          <p:cNvSpPr/>
          <p:nvPr/>
        </p:nvSpPr>
        <p:spPr>
          <a:xfrm>
            <a:off x="8116699" y="23276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5068AC4B-182B-48CA-91C2-B412469F45A5}"/>
              </a:ext>
            </a:extLst>
          </p:cNvPr>
          <p:cNvSpPr/>
          <p:nvPr/>
        </p:nvSpPr>
        <p:spPr>
          <a:xfrm>
            <a:off x="8044390" y="25135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4B6D3FD-C95C-4800-9EC3-95E001E206D8}"/>
              </a:ext>
            </a:extLst>
          </p:cNvPr>
          <p:cNvSpPr/>
          <p:nvPr/>
        </p:nvSpPr>
        <p:spPr>
          <a:xfrm>
            <a:off x="8196790" y="26659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53DEB13-E6A9-4DBF-9791-5C513282B8EF}"/>
              </a:ext>
            </a:extLst>
          </p:cNvPr>
          <p:cNvSpPr/>
          <p:nvPr/>
        </p:nvSpPr>
        <p:spPr>
          <a:xfrm>
            <a:off x="8349190" y="28183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ACC261DA-F1BD-4DA2-87AF-B1D237601D95}"/>
              </a:ext>
            </a:extLst>
          </p:cNvPr>
          <p:cNvSpPr/>
          <p:nvPr/>
        </p:nvSpPr>
        <p:spPr>
          <a:xfrm>
            <a:off x="7917025" y="20923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65443CB3-AFAB-4820-A298-B7DA348B7051}"/>
              </a:ext>
            </a:extLst>
          </p:cNvPr>
          <p:cNvSpPr/>
          <p:nvPr/>
        </p:nvSpPr>
        <p:spPr>
          <a:xfrm>
            <a:off x="8069425" y="22447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21A1FABF-75D0-4569-BBB7-DF400FAE9AC2}"/>
              </a:ext>
            </a:extLst>
          </p:cNvPr>
          <p:cNvSpPr/>
          <p:nvPr/>
        </p:nvSpPr>
        <p:spPr>
          <a:xfrm>
            <a:off x="8221825" y="23971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8BE05F9-CAFD-41F5-AFA9-789C357589E4}"/>
              </a:ext>
            </a:extLst>
          </p:cNvPr>
          <p:cNvSpPr/>
          <p:nvPr/>
        </p:nvSpPr>
        <p:spPr>
          <a:xfrm>
            <a:off x="8223378" y="23404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4C72321-D6E7-4A83-9FFA-A5FB519F05CD}"/>
              </a:ext>
            </a:extLst>
          </p:cNvPr>
          <p:cNvSpPr/>
          <p:nvPr/>
        </p:nvSpPr>
        <p:spPr>
          <a:xfrm>
            <a:off x="8375778" y="24928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B27CF9EE-3DD9-4EDD-A857-E373C920BDF3}"/>
              </a:ext>
            </a:extLst>
          </p:cNvPr>
          <p:cNvSpPr/>
          <p:nvPr/>
        </p:nvSpPr>
        <p:spPr>
          <a:xfrm>
            <a:off x="8070979" y="23802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1D40A0C-DECD-40BE-B627-FFCECE84AE7C}"/>
              </a:ext>
            </a:extLst>
          </p:cNvPr>
          <p:cNvSpPr/>
          <p:nvPr/>
        </p:nvSpPr>
        <p:spPr>
          <a:xfrm>
            <a:off x="8223379" y="25326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C80A8C5-73E3-440E-9864-439C8DAB2783}"/>
              </a:ext>
            </a:extLst>
          </p:cNvPr>
          <p:cNvSpPr/>
          <p:nvPr/>
        </p:nvSpPr>
        <p:spPr>
          <a:xfrm>
            <a:off x="8261480" y="17527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A99045D-A7A4-44B2-AB60-FF8B5F5A9640}"/>
              </a:ext>
            </a:extLst>
          </p:cNvPr>
          <p:cNvSpPr/>
          <p:nvPr/>
        </p:nvSpPr>
        <p:spPr>
          <a:xfrm>
            <a:off x="8307199" y="16065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647DA00E-E02E-4BDF-AC64-EFBAC7B604A7}"/>
              </a:ext>
            </a:extLst>
          </p:cNvPr>
          <p:cNvSpPr/>
          <p:nvPr/>
        </p:nvSpPr>
        <p:spPr>
          <a:xfrm>
            <a:off x="8352918" y="17308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CE2951A-71AF-4F65-8453-ECA7D25440AA}"/>
              </a:ext>
            </a:extLst>
          </p:cNvPr>
          <p:cNvSpPr/>
          <p:nvPr/>
        </p:nvSpPr>
        <p:spPr>
          <a:xfrm>
            <a:off x="8307199" y="17059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06B71D7-3B4C-48FC-8513-BF5F7AA75865}"/>
              </a:ext>
            </a:extLst>
          </p:cNvPr>
          <p:cNvSpPr/>
          <p:nvPr/>
        </p:nvSpPr>
        <p:spPr>
          <a:xfrm>
            <a:off x="8261479" y="16591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FBBC6121-70BB-48B4-947B-03672F0796C5}"/>
              </a:ext>
            </a:extLst>
          </p:cNvPr>
          <p:cNvSpPr/>
          <p:nvPr/>
        </p:nvSpPr>
        <p:spPr>
          <a:xfrm>
            <a:off x="8307198" y="18322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E842E3F-D005-439B-8E8F-C613D8D8A388}"/>
              </a:ext>
            </a:extLst>
          </p:cNvPr>
          <p:cNvSpPr/>
          <p:nvPr/>
        </p:nvSpPr>
        <p:spPr>
          <a:xfrm>
            <a:off x="8346697" y="17785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0C222DCC-D3FF-40EC-9FC4-A50E9785CDEE}"/>
              </a:ext>
            </a:extLst>
          </p:cNvPr>
          <p:cNvSpPr/>
          <p:nvPr/>
        </p:nvSpPr>
        <p:spPr>
          <a:xfrm>
            <a:off x="8380288" y="18574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73F5373-A859-485E-B04F-3DA210F8536D}"/>
              </a:ext>
            </a:extLst>
          </p:cNvPr>
          <p:cNvSpPr/>
          <p:nvPr/>
        </p:nvSpPr>
        <p:spPr>
          <a:xfrm>
            <a:off x="8214825" y="18115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CFBEA635-B332-4307-82CB-F18BCDA19026}"/>
              </a:ext>
            </a:extLst>
          </p:cNvPr>
          <p:cNvSpPr/>
          <p:nvPr/>
        </p:nvSpPr>
        <p:spPr>
          <a:xfrm>
            <a:off x="8438915" y="19182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40E5C6F8-D4B8-417F-B865-EC14E829AFBE}"/>
              </a:ext>
            </a:extLst>
          </p:cNvPr>
          <p:cNvSpPr/>
          <p:nvPr/>
        </p:nvSpPr>
        <p:spPr>
          <a:xfrm>
            <a:off x="8484633" y="17159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64A24EA-A6D1-4497-AD1B-DD708D855403}"/>
              </a:ext>
            </a:extLst>
          </p:cNvPr>
          <p:cNvSpPr/>
          <p:nvPr/>
        </p:nvSpPr>
        <p:spPr>
          <a:xfrm>
            <a:off x="8637033" y="18683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90918834-F819-4A13-8429-DC509CD56D9B}"/>
              </a:ext>
            </a:extLst>
          </p:cNvPr>
          <p:cNvSpPr/>
          <p:nvPr/>
        </p:nvSpPr>
        <p:spPr>
          <a:xfrm>
            <a:off x="8638586" y="18115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410C709-58A8-4CE9-B96E-2C693F3ADD28}"/>
              </a:ext>
            </a:extLst>
          </p:cNvPr>
          <p:cNvSpPr/>
          <p:nvPr/>
        </p:nvSpPr>
        <p:spPr>
          <a:xfrm>
            <a:off x="8790986" y="19639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A6194E85-D6BA-48FD-BB96-D8009F0E844C}"/>
              </a:ext>
            </a:extLst>
          </p:cNvPr>
          <p:cNvSpPr/>
          <p:nvPr/>
        </p:nvSpPr>
        <p:spPr>
          <a:xfrm>
            <a:off x="8505318" y="18832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35F800EB-4949-4902-8CA2-87448FC5B024}"/>
              </a:ext>
            </a:extLst>
          </p:cNvPr>
          <p:cNvSpPr/>
          <p:nvPr/>
        </p:nvSpPr>
        <p:spPr>
          <a:xfrm>
            <a:off x="8657718" y="20356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235E08E1-E5AC-4026-932F-5B0FEB72B710}"/>
              </a:ext>
            </a:extLst>
          </p:cNvPr>
          <p:cNvSpPr/>
          <p:nvPr/>
        </p:nvSpPr>
        <p:spPr>
          <a:xfrm>
            <a:off x="8810118" y="21880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55ECFEA-8C96-4789-930D-5A748BB455A4}"/>
              </a:ext>
            </a:extLst>
          </p:cNvPr>
          <p:cNvSpPr/>
          <p:nvPr/>
        </p:nvSpPr>
        <p:spPr>
          <a:xfrm>
            <a:off x="8377953" y="14621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0BACAF4-80CB-4D4D-BF5A-ED0FBD2B1EEE}"/>
              </a:ext>
            </a:extLst>
          </p:cNvPr>
          <p:cNvSpPr/>
          <p:nvPr/>
        </p:nvSpPr>
        <p:spPr>
          <a:xfrm>
            <a:off x="8530353" y="16145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17561E1-A79C-4E48-9C85-9BE42A1ED1B4}"/>
              </a:ext>
            </a:extLst>
          </p:cNvPr>
          <p:cNvSpPr/>
          <p:nvPr/>
        </p:nvSpPr>
        <p:spPr>
          <a:xfrm>
            <a:off x="8531906" y="15577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8E467C9-0B5D-4C99-9C6D-7BBBBBCA88B4}"/>
              </a:ext>
            </a:extLst>
          </p:cNvPr>
          <p:cNvSpPr/>
          <p:nvPr/>
        </p:nvSpPr>
        <p:spPr>
          <a:xfrm>
            <a:off x="8684306" y="17101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D033A57-18D6-4F02-BB27-807BCFFA6376}"/>
              </a:ext>
            </a:extLst>
          </p:cNvPr>
          <p:cNvSpPr/>
          <p:nvPr/>
        </p:nvSpPr>
        <p:spPr>
          <a:xfrm>
            <a:off x="8379507" y="15975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D83DBE8F-D12B-4D05-A547-EFDB6673C4B6}"/>
              </a:ext>
            </a:extLst>
          </p:cNvPr>
          <p:cNvSpPr/>
          <p:nvPr/>
        </p:nvSpPr>
        <p:spPr>
          <a:xfrm>
            <a:off x="8531907" y="17499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65A0751-C1BD-48DC-B633-4CA0359FBE76}"/>
              </a:ext>
            </a:extLst>
          </p:cNvPr>
          <p:cNvSpPr/>
          <p:nvPr/>
        </p:nvSpPr>
        <p:spPr>
          <a:xfrm>
            <a:off x="8459599" y="17589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C3187EC-DDFA-48D3-9FC6-9C74198CB87F}"/>
              </a:ext>
            </a:extLst>
          </p:cNvPr>
          <p:cNvSpPr/>
          <p:nvPr/>
        </p:nvSpPr>
        <p:spPr>
          <a:xfrm>
            <a:off x="8611999" y="19113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DE971CE-0A6B-4D26-9431-D814AC54F111}"/>
              </a:ext>
            </a:extLst>
          </p:cNvPr>
          <p:cNvSpPr/>
          <p:nvPr/>
        </p:nvSpPr>
        <p:spPr>
          <a:xfrm>
            <a:off x="8764399" y="20637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2CC42D85-53B2-448F-88AB-FE11EBA5E3A5}"/>
              </a:ext>
            </a:extLst>
          </p:cNvPr>
          <p:cNvSpPr/>
          <p:nvPr/>
        </p:nvSpPr>
        <p:spPr>
          <a:xfrm>
            <a:off x="8332234" y="13378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440B7C1-63D8-4688-B4B2-50DC485CC5A3}"/>
              </a:ext>
            </a:extLst>
          </p:cNvPr>
          <p:cNvSpPr/>
          <p:nvPr/>
        </p:nvSpPr>
        <p:spPr>
          <a:xfrm>
            <a:off x="8484634" y="14902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A72DAD8-3E5E-4499-A1B4-0FEB5D5BABB7}"/>
              </a:ext>
            </a:extLst>
          </p:cNvPr>
          <p:cNvSpPr/>
          <p:nvPr/>
        </p:nvSpPr>
        <p:spPr>
          <a:xfrm>
            <a:off x="8486187" y="14334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8EA3C90-7864-4176-A5FE-628FBDCB424A}"/>
              </a:ext>
            </a:extLst>
          </p:cNvPr>
          <p:cNvSpPr/>
          <p:nvPr/>
        </p:nvSpPr>
        <p:spPr>
          <a:xfrm>
            <a:off x="8638587" y="15858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0AD8AD1-5DFA-4B89-93F3-5836152A3774}"/>
              </a:ext>
            </a:extLst>
          </p:cNvPr>
          <p:cNvSpPr/>
          <p:nvPr/>
        </p:nvSpPr>
        <p:spPr>
          <a:xfrm>
            <a:off x="8790987" y="17382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9B2B59DA-CC46-44AF-8501-837C1261F13D}"/>
              </a:ext>
            </a:extLst>
          </p:cNvPr>
          <p:cNvSpPr/>
          <p:nvPr/>
        </p:nvSpPr>
        <p:spPr>
          <a:xfrm>
            <a:off x="8486188" y="16257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13B1F5E-0EB2-4036-8C59-2A62A1841E28}"/>
              </a:ext>
            </a:extLst>
          </p:cNvPr>
          <p:cNvSpPr/>
          <p:nvPr/>
        </p:nvSpPr>
        <p:spPr>
          <a:xfrm>
            <a:off x="8413879" y="18115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E6E961EF-FDF4-42C6-9D22-4BA15B524AEE}"/>
              </a:ext>
            </a:extLst>
          </p:cNvPr>
          <p:cNvSpPr/>
          <p:nvPr/>
        </p:nvSpPr>
        <p:spPr>
          <a:xfrm>
            <a:off x="8566279" y="19639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A46196A6-9291-48A0-A9D4-46ECC4F4246E}"/>
              </a:ext>
            </a:extLst>
          </p:cNvPr>
          <p:cNvSpPr/>
          <p:nvPr/>
        </p:nvSpPr>
        <p:spPr>
          <a:xfrm>
            <a:off x="8718679" y="21163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2C3BA3E7-B30F-4D96-9207-70677542BCF3}"/>
              </a:ext>
            </a:extLst>
          </p:cNvPr>
          <p:cNvSpPr/>
          <p:nvPr/>
        </p:nvSpPr>
        <p:spPr>
          <a:xfrm>
            <a:off x="8286514" y="13904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E0C9AFC6-8945-47CC-9C3E-F3C51AB0B656}"/>
              </a:ext>
            </a:extLst>
          </p:cNvPr>
          <p:cNvSpPr/>
          <p:nvPr/>
        </p:nvSpPr>
        <p:spPr>
          <a:xfrm>
            <a:off x="8438914" y="15428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E205D5B0-6BF7-4E9F-AC67-3D115C3D938C}"/>
              </a:ext>
            </a:extLst>
          </p:cNvPr>
          <p:cNvSpPr/>
          <p:nvPr/>
        </p:nvSpPr>
        <p:spPr>
          <a:xfrm>
            <a:off x="8591314" y="16952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A7151A30-CC98-4F2F-9862-5A1EC986A803}"/>
              </a:ext>
            </a:extLst>
          </p:cNvPr>
          <p:cNvSpPr/>
          <p:nvPr/>
        </p:nvSpPr>
        <p:spPr>
          <a:xfrm>
            <a:off x="8592867" y="16384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BA35719A-03A8-4137-B6E4-76F428FCC1E4}"/>
              </a:ext>
            </a:extLst>
          </p:cNvPr>
          <p:cNvSpPr/>
          <p:nvPr/>
        </p:nvSpPr>
        <p:spPr>
          <a:xfrm>
            <a:off x="8745267" y="17908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9DFB9945-470F-46F0-90A9-9F44427F5E7D}"/>
              </a:ext>
            </a:extLst>
          </p:cNvPr>
          <p:cNvSpPr/>
          <p:nvPr/>
        </p:nvSpPr>
        <p:spPr>
          <a:xfrm>
            <a:off x="8440468" y="16782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4C32338F-9193-4BA3-85D3-5EF59B940692}"/>
              </a:ext>
            </a:extLst>
          </p:cNvPr>
          <p:cNvSpPr/>
          <p:nvPr/>
        </p:nvSpPr>
        <p:spPr>
          <a:xfrm>
            <a:off x="8592868" y="18306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6F718FC2-8D4D-4BA3-88D1-19D3D02D7494}"/>
              </a:ext>
            </a:extLst>
          </p:cNvPr>
          <p:cNvSpPr/>
          <p:nvPr/>
        </p:nvSpPr>
        <p:spPr>
          <a:xfrm>
            <a:off x="8092285" y="18413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4477FD8E-794F-4B8B-85A1-5E0B28A355CA}"/>
              </a:ext>
            </a:extLst>
          </p:cNvPr>
          <p:cNvSpPr/>
          <p:nvPr/>
        </p:nvSpPr>
        <p:spPr>
          <a:xfrm>
            <a:off x="8138004" y="16952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7FCD67DF-B544-425F-ACB2-1A5C496CDD11}"/>
              </a:ext>
            </a:extLst>
          </p:cNvPr>
          <p:cNvSpPr/>
          <p:nvPr/>
        </p:nvSpPr>
        <p:spPr>
          <a:xfrm>
            <a:off x="8183723" y="18194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4508E5DD-A830-4622-97A1-2193C2183625}"/>
              </a:ext>
            </a:extLst>
          </p:cNvPr>
          <p:cNvSpPr/>
          <p:nvPr/>
        </p:nvSpPr>
        <p:spPr>
          <a:xfrm>
            <a:off x="8138004" y="17945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21408D6-5166-4EE3-8D5F-74C0F6ABC3A6}"/>
              </a:ext>
            </a:extLst>
          </p:cNvPr>
          <p:cNvSpPr/>
          <p:nvPr/>
        </p:nvSpPr>
        <p:spPr>
          <a:xfrm>
            <a:off x="8092284" y="17477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F1FAFB92-23FF-44EC-A6BB-975B96A51A12}"/>
              </a:ext>
            </a:extLst>
          </p:cNvPr>
          <p:cNvSpPr/>
          <p:nvPr/>
        </p:nvSpPr>
        <p:spPr>
          <a:xfrm>
            <a:off x="8138003" y="19208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67EC5DF7-FD38-415B-A7C7-538E95BCAFB6}"/>
              </a:ext>
            </a:extLst>
          </p:cNvPr>
          <p:cNvSpPr/>
          <p:nvPr/>
        </p:nvSpPr>
        <p:spPr>
          <a:xfrm>
            <a:off x="8177502" y="18672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B1CEEB9-4F90-45A2-BA21-A4135C8CB20A}"/>
              </a:ext>
            </a:extLst>
          </p:cNvPr>
          <p:cNvSpPr/>
          <p:nvPr/>
        </p:nvSpPr>
        <p:spPr>
          <a:xfrm>
            <a:off x="8211093" y="19460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4C251A1-BEE6-4048-AB98-B8D97922A7AE}"/>
              </a:ext>
            </a:extLst>
          </p:cNvPr>
          <p:cNvSpPr/>
          <p:nvPr/>
        </p:nvSpPr>
        <p:spPr>
          <a:xfrm>
            <a:off x="8045630" y="19001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596A8D7C-CE11-4383-B81F-AC3392A3E0F8}"/>
              </a:ext>
            </a:extLst>
          </p:cNvPr>
          <p:cNvSpPr/>
          <p:nvPr/>
        </p:nvSpPr>
        <p:spPr>
          <a:xfrm>
            <a:off x="8269720" y="20068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BCFA4621-5EBB-4F2B-89EF-818166090253}"/>
              </a:ext>
            </a:extLst>
          </p:cNvPr>
          <p:cNvSpPr/>
          <p:nvPr/>
        </p:nvSpPr>
        <p:spPr>
          <a:xfrm>
            <a:off x="8315438" y="18045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89C6CFA9-609E-4C06-88EF-C0C819A6824F}"/>
              </a:ext>
            </a:extLst>
          </p:cNvPr>
          <p:cNvSpPr/>
          <p:nvPr/>
        </p:nvSpPr>
        <p:spPr>
          <a:xfrm>
            <a:off x="8467838" y="19569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7700939F-F5AF-42DD-B782-FD968B5C3690}"/>
              </a:ext>
            </a:extLst>
          </p:cNvPr>
          <p:cNvSpPr/>
          <p:nvPr/>
        </p:nvSpPr>
        <p:spPr>
          <a:xfrm>
            <a:off x="8469391" y="19001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1D88F57-3F96-4436-BB3D-CC3CCEA4F980}"/>
              </a:ext>
            </a:extLst>
          </p:cNvPr>
          <p:cNvSpPr/>
          <p:nvPr/>
        </p:nvSpPr>
        <p:spPr>
          <a:xfrm>
            <a:off x="8621791" y="20525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F8AA85DA-80CB-4300-B9FE-39358B3E2FDB}"/>
              </a:ext>
            </a:extLst>
          </p:cNvPr>
          <p:cNvSpPr/>
          <p:nvPr/>
        </p:nvSpPr>
        <p:spPr>
          <a:xfrm>
            <a:off x="8336123" y="19718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FD75930-E150-4EA3-8E2D-D00B03A0BCEC}"/>
              </a:ext>
            </a:extLst>
          </p:cNvPr>
          <p:cNvSpPr/>
          <p:nvPr/>
        </p:nvSpPr>
        <p:spPr>
          <a:xfrm>
            <a:off x="8488523" y="21242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EB5474A4-633F-45DA-AB37-DC37A33B006B}"/>
              </a:ext>
            </a:extLst>
          </p:cNvPr>
          <p:cNvSpPr/>
          <p:nvPr/>
        </p:nvSpPr>
        <p:spPr>
          <a:xfrm>
            <a:off x="8640923" y="22766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F31804B-06B0-40BE-99EC-22F655E0E4A0}"/>
              </a:ext>
            </a:extLst>
          </p:cNvPr>
          <p:cNvSpPr/>
          <p:nvPr/>
        </p:nvSpPr>
        <p:spPr>
          <a:xfrm>
            <a:off x="8208758" y="15507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1D2775CF-8B33-4184-AF59-25A2E791A758}"/>
              </a:ext>
            </a:extLst>
          </p:cNvPr>
          <p:cNvSpPr/>
          <p:nvPr/>
        </p:nvSpPr>
        <p:spPr>
          <a:xfrm>
            <a:off x="8361158" y="17031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4B21BB1-C90D-49CF-815E-6674B49F57FD}"/>
              </a:ext>
            </a:extLst>
          </p:cNvPr>
          <p:cNvSpPr/>
          <p:nvPr/>
        </p:nvSpPr>
        <p:spPr>
          <a:xfrm>
            <a:off x="8362711" y="16463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83869CEF-F79E-4A40-98FD-204117BF78A4}"/>
              </a:ext>
            </a:extLst>
          </p:cNvPr>
          <p:cNvSpPr/>
          <p:nvPr/>
        </p:nvSpPr>
        <p:spPr>
          <a:xfrm>
            <a:off x="8515111" y="17987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F16E7FEF-6593-4527-85A6-C0BB5B210AF2}"/>
              </a:ext>
            </a:extLst>
          </p:cNvPr>
          <p:cNvSpPr/>
          <p:nvPr/>
        </p:nvSpPr>
        <p:spPr>
          <a:xfrm>
            <a:off x="8210312" y="16861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F0BF3AC6-089B-4A4E-8643-E7E7ABA2DB63}"/>
              </a:ext>
            </a:extLst>
          </p:cNvPr>
          <p:cNvSpPr/>
          <p:nvPr/>
        </p:nvSpPr>
        <p:spPr>
          <a:xfrm>
            <a:off x="8362712" y="18385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0CA78A9-DA6A-41C5-9C21-67C21BB90B46}"/>
              </a:ext>
            </a:extLst>
          </p:cNvPr>
          <p:cNvSpPr/>
          <p:nvPr/>
        </p:nvSpPr>
        <p:spPr>
          <a:xfrm>
            <a:off x="8290404" y="18476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67BB702A-91FD-410B-8DA2-31C98E7B4E76}"/>
              </a:ext>
            </a:extLst>
          </p:cNvPr>
          <p:cNvSpPr/>
          <p:nvPr/>
        </p:nvSpPr>
        <p:spPr>
          <a:xfrm>
            <a:off x="8442804" y="20000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38930839-5C63-42A9-A420-11CD8EA5F1EA}"/>
              </a:ext>
            </a:extLst>
          </p:cNvPr>
          <p:cNvSpPr/>
          <p:nvPr/>
        </p:nvSpPr>
        <p:spPr>
          <a:xfrm>
            <a:off x="8595204" y="21524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AD9472C7-8935-4CC4-A56B-DDBC0E50CEA7}"/>
              </a:ext>
            </a:extLst>
          </p:cNvPr>
          <p:cNvSpPr/>
          <p:nvPr/>
        </p:nvSpPr>
        <p:spPr>
          <a:xfrm>
            <a:off x="8163039" y="14264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7AEC1902-C8DC-45E9-9D81-2C4E646032CE}"/>
              </a:ext>
            </a:extLst>
          </p:cNvPr>
          <p:cNvSpPr/>
          <p:nvPr/>
        </p:nvSpPr>
        <p:spPr>
          <a:xfrm>
            <a:off x="8315439" y="15788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3D488840-8B50-4111-9B03-437D4DFC26C7}"/>
              </a:ext>
            </a:extLst>
          </p:cNvPr>
          <p:cNvSpPr/>
          <p:nvPr/>
        </p:nvSpPr>
        <p:spPr>
          <a:xfrm>
            <a:off x="8316992" y="15221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9D03A35F-B424-4DED-AE11-5DBD67E9CA3A}"/>
              </a:ext>
            </a:extLst>
          </p:cNvPr>
          <p:cNvSpPr/>
          <p:nvPr/>
        </p:nvSpPr>
        <p:spPr>
          <a:xfrm>
            <a:off x="8469392" y="16745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CF71E8B2-6171-47CB-A4E6-215CF735F99F}"/>
              </a:ext>
            </a:extLst>
          </p:cNvPr>
          <p:cNvSpPr/>
          <p:nvPr/>
        </p:nvSpPr>
        <p:spPr>
          <a:xfrm>
            <a:off x="8621792" y="18269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17028D0C-9D72-4D26-953C-6B7F9A0E6FA3}"/>
              </a:ext>
            </a:extLst>
          </p:cNvPr>
          <p:cNvSpPr/>
          <p:nvPr/>
        </p:nvSpPr>
        <p:spPr>
          <a:xfrm>
            <a:off x="8316993" y="17143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108AB56A-49CD-4799-AF8D-BD09318FCBB7}"/>
              </a:ext>
            </a:extLst>
          </p:cNvPr>
          <p:cNvSpPr/>
          <p:nvPr/>
        </p:nvSpPr>
        <p:spPr>
          <a:xfrm>
            <a:off x="8244684" y="19001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8E2715BC-F162-4274-8344-E1BCD2EE7130}"/>
              </a:ext>
            </a:extLst>
          </p:cNvPr>
          <p:cNvSpPr/>
          <p:nvPr/>
        </p:nvSpPr>
        <p:spPr>
          <a:xfrm>
            <a:off x="8397084" y="20525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53B3D6E2-B0EF-4E05-8554-DF547A9CF134}"/>
              </a:ext>
            </a:extLst>
          </p:cNvPr>
          <p:cNvSpPr/>
          <p:nvPr/>
        </p:nvSpPr>
        <p:spPr>
          <a:xfrm>
            <a:off x="8549484" y="22049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8F90108D-FBF1-4081-8257-0C483F2E6D63}"/>
              </a:ext>
            </a:extLst>
          </p:cNvPr>
          <p:cNvSpPr/>
          <p:nvPr/>
        </p:nvSpPr>
        <p:spPr>
          <a:xfrm>
            <a:off x="8117319" y="14790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FB14B832-B767-4E9D-B4AF-0416C0888C40}"/>
              </a:ext>
            </a:extLst>
          </p:cNvPr>
          <p:cNvSpPr/>
          <p:nvPr/>
        </p:nvSpPr>
        <p:spPr>
          <a:xfrm>
            <a:off x="8269719" y="16314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DC638CD4-B7EE-4007-9BF2-E8DF544ACB94}"/>
              </a:ext>
            </a:extLst>
          </p:cNvPr>
          <p:cNvSpPr/>
          <p:nvPr/>
        </p:nvSpPr>
        <p:spPr>
          <a:xfrm>
            <a:off x="8422119" y="17838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018A45BA-9D53-4BF0-A5BB-DF2C923F20B8}"/>
              </a:ext>
            </a:extLst>
          </p:cNvPr>
          <p:cNvSpPr/>
          <p:nvPr/>
        </p:nvSpPr>
        <p:spPr>
          <a:xfrm>
            <a:off x="8423672" y="17270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15D74D03-71E5-448A-9260-40C7387E4809}"/>
              </a:ext>
            </a:extLst>
          </p:cNvPr>
          <p:cNvSpPr/>
          <p:nvPr/>
        </p:nvSpPr>
        <p:spPr>
          <a:xfrm>
            <a:off x="8576072" y="18794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6E6F60F3-B156-482D-827D-8F28FCD6DD3C}"/>
              </a:ext>
            </a:extLst>
          </p:cNvPr>
          <p:cNvSpPr/>
          <p:nvPr/>
        </p:nvSpPr>
        <p:spPr>
          <a:xfrm>
            <a:off x="8271273" y="17669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91FD305A-319B-4FAD-8041-D505B07B6BFE}"/>
              </a:ext>
            </a:extLst>
          </p:cNvPr>
          <p:cNvSpPr/>
          <p:nvPr/>
        </p:nvSpPr>
        <p:spPr>
          <a:xfrm>
            <a:off x="8423673" y="19193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B9538FF7-12ED-4DF6-A91A-AD8BAF70C827}"/>
              </a:ext>
            </a:extLst>
          </p:cNvPr>
          <p:cNvSpPr/>
          <p:nvPr/>
        </p:nvSpPr>
        <p:spPr>
          <a:xfrm>
            <a:off x="8297405" y="20713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B02ED663-BCB9-4535-AE90-BBCDD6B09AAB}"/>
              </a:ext>
            </a:extLst>
          </p:cNvPr>
          <p:cNvSpPr/>
          <p:nvPr/>
        </p:nvSpPr>
        <p:spPr>
          <a:xfrm>
            <a:off x="8343124" y="19252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0D280E40-2689-4C17-AC81-B39FC0ED4457}"/>
              </a:ext>
            </a:extLst>
          </p:cNvPr>
          <p:cNvSpPr/>
          <p:nvPr/>
        </p:nvSpPr>
        <p:spPr>
          <a:xfrm>
            <a:off x="8388843" y="20494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814359C6-C7D1-4354-B288-A7D5247E3921}"/>
              </a:ext>
            </a:extLst>
          </p:cNvPr>
          <p:cNvSpPr/>
          <p:nvPr/>
        </p:nvSpPr>
        <p:spPr>
          <a:xfrm>
            <a:off x="8343124" y="20245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1FDF2210-97B9-40ED-BB13-74629B02F8DC}"/>
              </a:ext>
            </a:extLst>
          </p:cNvPr>
          <p:cNvSpPr/>
          <p:nvPr/>
        </p:nvSpPr>
        <p:spPr>
          <a:xfrm>
            <a:off x="8297404" y="19777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CF541C14-4EA0-41FC-81C8-3ED3E1FAA24D}"/>
              </a:ext>
            </a:extLst>
          </p:cNvPr>
          <p:cNvSpPr/>
          <p:nvPr/>
        </p:nvSpPr>
        <p:spPr>
          <a:xfrm>
            <a:off x="8343123" y="21508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F8EFD008-CF95-48B8-AFEF-E0DBE9B152E2}"/>
              </a:ext>
            </a:extLst>
          </p:cNvPr>
          <p:cNvSpPr/>
          <p:nvPr/>
        </p:nvSpPr>
        <p:spPr>
          <a:xfrm>
            <a:off x="8382622" y="20972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39AADF82-85CB-4C53-90DB-3F189611885F}"/>
              </a:ext>
            </a:extLst>
          </p:cNvPr>
          <p:cNvSpPr/>
          <p:nvPr/>
        </p:nvSpPr>
        <p:spPr>
          <a:xfrm>
            <a:off x="8416213" y="21760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327EF31C-D2BA-480F-96A3-BBD0ADB1F094}"/>
              </a:ext>
            </a:extLst>
          </p:cNvPr>
          <p:cNvSpPr/>
          <p:nvPr/>
        </p:nvSpPr>
        <p:spPr>
          <a:xfrm>
            <a:off x="8250750" y="21301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8EBAC4C5-FE62-493A-AF24-27365E709A31}"/>
              </a:ext>
            </a:extLst>
          </p:cNvPr>
          <p:cNvSpPr/>
          <p:nvPr/>
        </p:nvSpPr>
        <p:spPr>
          <a:xfrm>
            <a:off x="8474840" y="22368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BD59C3A7-067E-409C-9015-287FDFAA672A}"/>
              </a:ext>
            </a:extLst>
          </p:cNvPr>
          <p:cNvSpPr/>
          <p:nvPr/>
        </p:nvSpPr>
        <p:spPr>
          <a:xfrm>
            <a:off x="8520558" y="20345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4BFFC0B-2977-443C-BFB6-E535CA28B16E}"/>
              </a:ext>
            </a:extLst>
          </p:cNvPr>
          <p:cNvSpPr/>
          <p:nvPr/>
        </p:nvSpPr>
        <p:spPr>
          <a:xfrm>
            <a:off x="8672958" y="21869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052911FD-4E81-4FD3-9C38-51F756511336}"/>
              </a:ext>
            </a:extLst>
          </p:cNvPr>
          <p:cNvSpPr/>
          <p:nvPr/>
        </p:nvSpPr>
        <p:spPr>
          <a:xfrm>
            <a:off x="8674511" y="21301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11AE0D0-6F74-4649-B5AF-89B01EE5ACFF}"/>
              </a:ext>
            </a:extLst>
          </p:cNvPr>
          <p:cNvSpPr/>
          <p:nvPr/>
        </p:nvSpPr>
        <p:spPr>
          <a:xfrm>
            <a:off x="8826911" y="22825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98552B08-CBC6-4AD4-A505-30CBAC14DACE}"/>
              </a:ext>
            </a:extLst>
          </p:cNvPr>
          <p:cNvSpPr/>
          <p:nvPr/>
        </p:nvSpPr>
        <p:spPr>
          <a:xfrm>
            <a:off x="8541243" y="22018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D37C076-DB2F-4F8C-96D0-524D66ABDF37}"/>
              </a:ext>
            </a:extLst>
          </p:cNvPr>
          <p:cNvSpPr/>
          <p:nvPr/>
        </p:nvSpPr>
        <p:spPr>
          <a:xfrm>
            <a:off x="8693643" y="23542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1103BDB2-E4BA-4721-966D-14B6F6EF8435}"/>
              </a:ext>
            </a:extLst>
          </p:cNvPr>
          <p:cNvSpPr/>
          <p:nvPr/>
        </p:nvSpPr>
        <p:spPr>
          <a:xfrm>
            <a:off x="8846043" y="25066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4B7B59F-3D72-4159-B33C-79271EB36433}"/>
              </a:ext>
            </a:extLst>
          </p:cNvPr>
          <p:cNvSpPr/>
          <p:nvPr/>
        </p:nvSpPr>
        <p:spPr>
          <a:xfrm>
            <a:off x="8413878" y="17807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B2C0CD84-DC43-4D35-8642-4D8DA62D9DB7}"/>
              </a:ext>
            </a:extLst>
          </p:cNvPr>
          <p:cNvSpPr/>
          <p:nvPr/>
        </p:nvSpPr>
        <p:spPr>
          <a:xfrm>
            <a:off x="8566278" y="19331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0091933D-EC45-4DB0-A533-7EC6A56CB1E3}"/>
              </a:ext>
            </a:extLst>
          </p:cNvPr>
          <p:cNvSpPr/>
          <p:nvPr/>
        </p:nvSpPr>
        <p:spPr>
          <a:xfrm>
            <a:off x="8567831" y="18763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063BC4CD-C5B8-4371-B625-16E41BC468B7}"/>
              </a:ext>
            </a:extLst>
          </p:cNvPr>
          <p:cNvSpPr/>
          <p:nvPr/>
        </p:nvSpPr>
        <p:spPr>
          <a:xfrm>
            <a:off x="8720231" y="20287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02565E9-F5D4-44A3-A8B0-A959D319125C}"/>
              </a:ext>
            </a:extLst>
          </p:cNvPr>
          <p:cNvSpPr/>
          <p:nvPr/>
        </p:nvSpPr>
        <p:spPr>
          <a:xfrm>
            <a:off x="8415432" y="19161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D29F25B8-E8DC-457A-9AC7-0B3E448EB359}"/>
              </a:ext>
            </a:extLst>
          </p:cNvPr>
          <p:cNvSpPr/>
          <p:nvPr/>
        </p:nvSpPr>
        <p:spPr>
          <a:xfrm>
            <a:off x="8567832" y="20685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EF4F314-4E03-4C17-B39A-D41C4E92B6BC}"/>
              </a:ext>
            </a:extLst>
          </p:cNvPr>
          <p:cNvSpPr/>
          <p:nvPr/>
        </p:nvSpPr>
        <p:spPr>
          <a:xfrm>
            <a:off x="8495524" y="20776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5C239D01-BB3B-41CC-ADC5-A50ACD865311}"/>
              </a:ext>
            </a:extLst>
          </p:cNvPr>
          <p:cNvSpPr/>
          <p:nvPr/>
        </p:nvSpPr>
        <p:spPr>
          <a:xfrm>
            <a:off x="8647924" y="22300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01F37B52-9546-437C-B3A8-5C5665E8076B}"/>
              </a:ext>
            </a:extLst>
          </p:cNvPr>
          <p:cNvSpPr/>
          <p:nvPr/>
        </p:nvSpPr>
        <p:spPr>
          <a:xfrm>
            <a:off x="8800324" y="23824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36B808BA-0876-4A3C-8533-0D192AE0182E}"/>
              </a:ext>
            </a:extLst>
          </p:cNvPr>
          <p:cNvSpPr/>
          <p:nvPr/>
        </p:nvSpPr>
        <p:spPr>
          <a:xfrm>
            <a:off x="8368159" y="16564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7072689-A14F-46F1-B363-EC3CFE11C31B}"/>
              </a:ext>
            </a:extLst>
          </p:cNvPr>
          <p:cNvSpPr/>
          <p:nvPr/>
        </p:nvSpPr>
        <p:spPr>
          <a:xfrm>
            <a:off x="8520559" y="18088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C6F0908E-581A-4B5A-BEFF-55BA1B3064F6}"/>
              </a:ext>
            </a:extLst>
          </p:cNvPr>
          <p:cNvSpPr/>
          <p:nvPr/>
        </p:nvSpPr>
        <p:spPr>
          <a:xfrm>
            <a:off x="8522112" y="17521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0E505984-1B6E-4DD2-8854-D6CFEA7D3409}"/>
              </a:ext>
            </a:extLst>
          </p:cNvPr>
          <p:cNvSpPr/>
          <p:nvPr/>
        </p:nvSpPr>
        <p:spPr>
          <a:xfrm>
            <a:off x="8674512" y="19045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0BD5905-16EF-45E4-AEE6-C8CE25D9BD2E}"/>
              </a:ext>
            </a:extLst>
          </p:cNvPr>
          <p:cNvSpPr/>
          <p:nvPr/>
        </p:nvSpPr>
        <p:spPr>
          <a:xfrm>
            <a:off x="8826912" y="20569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3665114E-DD42-47C6-A604-C79AF2DDAD57}"/>
              </a:ext>
            </a:extLst>
          </p:cNvPr>
          <p:cNvSpPr/>
          <p:nvPr/>
        </p:nvSpPr>
        <p:spPr>
          <a:xfrm>
            <a:off x="8522113" y="19443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3087A0D6-3482-4BD8-B306-C3379082B6AE}"/>
              </a:ext>
            </a:extLst>
          </p:cNvPr>
          <p:cNvSpPr/>
          <p:nvPr/>
        </p:nvSpPr>
        <p:spPr>
          <a:xfrm>
            <a:off x="8449804" y="21301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072D341F-FE26-4361-A06E-0F02506DFF93}"/>
              </a:ext>
            </a:extLst>
          </p:cNvPr>
          <p:cNvSpPr/>
          <p:nvPr/>
        </p:nvSpPr>
        <p:spPr>
          <a:xfrm>
            <a:off x="8602204" y="22825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7F9158FA-AEDE-4243-95D9-63BD8620CBAA}"/>
              </a:ext>
            </a:extLst>
          </p:cNvPr>
          <p:cNvSpPr/>
          <p:nvPr/>
        </p:nvSpPr>
        <p:spPr>
          <a:xfrm>
            <a:off x="8754604" y="24349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B9DD33E-2A57-421B-A085-B2518B11AC4C}"/>
              </a:ext>
            </a:extLst>
          </p:cNvPr>
          <p:cNvSpPr/>
          <p:nvPr/>
        </p:nvSpPr>
        <p:spPr>
          <a:xfrm>
            <a:off x="8322439" y="17090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B7A638D9-62EC-4EE9-BC5F-3F8BB7DEF14A}"/>
              </a:ext>
            </a:extLst>
          </p:cNvPr>
          <p:cNvSpPr/>
          <p:nvPr/>
        </p:nvSpPr>
        <p:spPr>
          <a:xfrm>
            <a:off x="8474839" y="18614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866FE810-3EAC-4BEA-A9E1-17255DA06D6C}"/>
              </a:ext>
            </a:extLst>
          </p:cNvPr>
          <p:cNvSpPr/>
          <p:nvPr/>
        </p:nvSpPr>
        <p:spPr>
          <a:xfrm>
            <a:off x="8627239" y="20138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9BC8532C-C1E8-4580-9787-A908285A4815}"/>
              </a:ext>
            </a:extLst>
          </p:cNvPr>
          <p:cNvSpPr/>
          <p:nvPr/>
        </p:nvSpPr>
        <p:spPr>
          <a:xfrm>
            <a:off x="8628792" y="19570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66A1A11E-A930-4B80-99C9-A97F669E10F7}"/>
              </a:ext>
            </a:extLst>
          </p:cNvPr>
          <p:cNvSpPr/>
          <p:nvPr/>
        </p:nvSpPr>
        <p:spPr>
          <a:xfrm>
            <a:off x="8781192" y="21094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A6938E39-1682-4290-9C5B-44A0694C3D7B}"/>
              </a:ext>
            </a:extLst>
          </p:cNvPr>
          <p:cNvSpPr/>
          <p:nvPr/>
        </p:nvSpPr>
        <p:spPr>
          <a:xfrm>
            <a:off x="8476393" y="19969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467A2A0E-F865-465F-9040-F6D45C17A709}"/>
              </a:ext>
            </a:extLst>
          </p:cNvPr>
          <p:cNvSpPr/>
          <p:nvPr/>
        </p:nvSpPr>
        <p:spPr>
          <a:xfrm>
            <a:off x="8628793" y="21493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F8B5178F-13C8-4B34-9353-754B242E16F0}"/>
              </a:ext>
            </a:extLst>
          </p:cNvPr>
          <p:cNvSpPr/>
          <p:nvPr/>
        </p:nvSpPr>
        <p:spPr>
          <a:xfrm>
            <a:off x="8128210" y="21600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7997ABB-5DE5-4D7C-A31B-2255668465D6}"/>
              </a:ext>
            </a:extLst>
          </p:cNvPr>
          <p:cNvSpPr/>
          <p:nvPr/>
        </p:nvSpPr>
        <p:spPr>
          <a:xfrm>
            <a:off x="8173929" y="20138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EFABC454-82A8-44FA-86A5-881C6A733167}"/>
              </a:ext>
            </a:extLst>
          </p:cNvPr>
          <p:cNvSpPr/>
          <p:nvPr/>
        </p:nvSpPr>
        <p:spPr>
          <a:xfrm>
            <a:off x="8219648" y="21381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721ADBBC-DF70-49A3-943B-B8AA3A484A8C}"/>
              </a:ext>
            </a:extLst>
          </p:cNvPr>
          <p:cNvSpPr/>
          <p:nvPr/>
        </p:nvSpPr>
        <p:spPr>
          <a:xfrm>
            <a:off x="8173929" y="21132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75116880-C10F-4409-98AC-39C18DB1CC94}"/>
              </a:ext>
            </a:extLst>
          </p:cNvPr>
          <p:cNvSpPr/>
          <p:nvPr/>
        </p:nvSpPr>
        <p:spPr>
          <a:xfrm>
            <a:off x="8128209" y="20664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A650ABF6-24BA-4A8B-A909-541802B41FC8}"/>
              </a:ext>
            </a:extLst>
          </p:cNvPr>
          <p:cNvSpPr/>
          <p:nvPr/>
        </p:nvSpPr>
        <p:spPr>
          <a:xfrm>
            <a:off x="8173928" y="22395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0BD166C0-E037-4C99-A326-EB600613FA65}"/>
              </a:ext>
            </a:extLst>
          </p:cNvPr>
          <p:cNvSpPr/>
          <p:nvPr/>
        </p:nvSpPr>
        <p:spPr>
          <a:xfrm>
            <a:off x="8213427" y="21858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44D8DC43-F974-433E-BB0C-2AC53896386E}"/>
              </a:ext>
            </a:extLst>
          </p:cNvPr>
          <p:cNvSpPr/>
          <p:nvPr/>
        </p:nvSpPr>
        <p:spPr>
          <a:xfrm>
            <a:off x="8247018" y="22646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3F9057BC-2C5D-450F-8B10-2787D08EEF2F}"/>
              </a:ext>
            </a:extLst>
          </p:cNvPr>
          <p:cNvSpPr/>
          <p:nvPr/>
        </p:nvSpPr>
        <p:spPr>
          <a:xfrm>
            <a:off x="8081555" y="22188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4688E070-46B8-4650-921B-9BA7CE41831F}"/>
              </a:ext>
            </a:extLst>
          </p:cNvPr>
          <p:cNvSpPr/>
          <p:nvPr/>
        </p:nvSpPr>
        <p:spPr>
          <a:xfrm>
            <a:off x="8305645" y="23255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0874F059-163F-454C-8201-CB1B75D83BA7}"/>
              </a:ext>
            </a:extLst>
          </p:cNvPr>
          <p:cNvSpPr/>
          <p:nvPr/>
        </p:nvSpPr>
        <p:spPr>
          <a:xfrm>
            <a:off x="8351363" y="21231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28878106-BBED-4606-8BF3-2C99F4BAA072}"/>
              </a:ext>
            </a:extLst>
          </p:cNvPr>
          <p:cNvSpPr/>
          <p:nvPr/>
        </p:nvSpPr>
        <p:spPr>
          <a:xfrm>
            <a:off x="8503763" y="22755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BA65D4E1-5CC7-4B22-83C1-48B070EE2E8B}"/>
              </a:ext>
            </a:extLst>
          </p:cNvPr>
          <p:cNvSpPr/>
          <p:nvPr/>
        </p:nvSpPr>
        <p:spPr>
          <a:xfrm>
            <a:off x="8505316" y="22188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95B9956E-6091-4A77-ABB3-9B63C2155A17}"/>
              </a:ext>
            </a:extLst>
          </p:cNvPr>
          <p:cNvSpPr/>
          <p:nvPr/>
        </p:nvSpPr>
        <p:spPr>
          <a:xfrm>
            <a:off x="8657716" y="23712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807B925-EDB6-461D-98F2-9CDA193C26B6}"/>
              </a:ext>
            </a:extLst>
          </p:cNvPr>
          <p:cNvSpPr/>
          <p:nvPr/>
        </p:nvSpPr>
        <p:spPr>
          <a:xfrm>
            <a:off x="8372048" y="22905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2F037109-9972-4885-A49D-E7FC881CAE99}"/>
              </a:ext>
            </a:extLst>
          </p:cNvPr>
          <p:cNvSpPr/>
          <p:nvPr/>
        </p:nvSpPr>
        <p:spPr>
          <a:xfrm>
            <a:off x="8524448" y="24429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81E17642-A9EC-4661-9723-5FCB307E9502}"/>
              </a:ext>
            </a:extLst>
          </p:cNvPr>
          <p:cNvSpPr/>
          <p:nvPr/>
        </p:nvSpPr>
        <p:spPr>
          <a:xfrm>
            <a:off x="8676848" y="25953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562F6DB8-7B96-4988-94C9-E0A2FC16FC96}"/>
              </a:ext>
            </a:extLst>
          </p:cNvPr>
          <p:cNvSpPr/>
          <p:nvPr/>
        </p:nvSpPr>
        <p:spPr>
          <a:xfrm>
            <a:off x="8244683" y="18693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04CBFA5F-2148-4B2B-B177-91C4B06E7367}"/>
              </a:ext>
            </a:extLst>
          </p:cNvPr>
          <p:cNvSpPr/>
          <p:nvPr/>
        </p:nvSpPr>
        <p:spPr>
          <a:xfrm>
            <a:off x="8397083" y="20217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F282DCE7-C577-4952-8329-98D15273D68C}"/>
              </a:ext>
            </a:extLst>
          </p:cNvPr>
          <p:cNvSpPr/>
          <p:nvPr/>
        </p:nvSpPr>
        <p:spPr>
          <a:xfrm>
            <a:off x="8398636" y="19650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6CE79905-44B0-4BA3-822F-DCF6E972992C}"/>
              </a:ext>
            </a:extLst>
          </p:cNvPr>
          <p:cNvSpPr/>
          <p:nvPr/>
        </p:nvSpPr>
        <p:spPr>
          <a:xfrm>
            <a:off x="8551036" y="21174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A38CAD26-25BF-4F76-A11D-8DDA90A31BF2}"/>
              </a:ext>
            </a:extLst>
          </p:cNvPr>
          <p:cNvSpPr/>
          <p:nvPr/>
        </p:nvSpPr>
        <p:spPr>
          <a:xfrm>
            <a:off x="8246237" y="20048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012FBABD-1349-4599-98C6-856626ED1A50}"/>
              </a:ext>
            </a:extLst>
          </p:cNvPr>
          <p:cNvSpPr/>
          <p:nvPr/>
        </p:nvSpPr>
        <p:spPr>
          <a:xfrm>
            <a:off x="8398637" y="21572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45190F36-F43B-4339-B160-4D2D1C6D3DE0}"/>
              </a:ext>
            </a:extLst>
          </p:cNvPr>
          <p:cNvSpPr/>
          <p:nvPr/>
        </p:nvSpPr>
        <p:spPr>
          <a:xfrm>
            <a:off x="8326329" y="21662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7ACEFFD1-771E-44FA-895A-B23D5FAD2F2D}"/>
              </a:ext>
            </a:extLst>
          </p:cNvPr>
          <p:cNvSpPr/>
          <p:nvPr/>
        </p:nvSpPr>
        <p:spPr>
          <a:xfrm>
            <a:off x="8478729" y="23186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DD0CA1A0-DDA4-45C2-B88A-73967923661B}"/>
              </a:ext>
            </a:extLst>
          </p:cNvPr>
          <p:cNvSpPr/>
          <p:nvPr/>
        </p:nvSpPr>
        <p:spPr>
          <a:xfrm>
            <a:off x="8631129" y="24710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866CC3C5-289E-4F57-B594-23B1B9265125}"/>
              </a:ext>
            </a:extLst>
          </p:cNvPr>
          <p:cNvSpPr/>
          <p:nvPr/>
        </p:nvSpPr>
        <p:spPr>
          <a:xfrm>
            <a:off x="8198964" y="17451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AA4776ED-2BC5-4EC0-8FF1-5760D7B98305}"/>
              </a:ext>
            </a:extLst>
          </p:cNvPr>
          <p:cNvSpPr/>
          <p:nvPr/>
        </p:nvSpPr>
        <p:spPr>
          <a:xfrm>
            <a:off x="8351364" y="18975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599D6A69-BDC3-4D11-9650-E69E32B17F51}"/>
              </a:ext>
            </a:extLst>
          </p:cNvPr>
          <p:cNvSpPr/>
          <p:nvPr/>
        </p:nvSpPr>
        <p:spPr>
          <a:xfrm>
            <a:off x="8352917" y="18407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996E4E23-297E-4BB2-98CC-EE3F0639B3D1}"/>
              </a:ext>
            </a:extLst>
          </p:cNvPr>
          <p:cNvSpPr/>
          <p:nvPr/>
        </p:nvSpPr>
        <p:spPr>
          <a:xfrm>
            <a:off x="8505317" y="19931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8F8E85C8-4B89-4AB7-8D86-3D1BC77CBE92}"/>
              </a:ext>
            </a:extLst>
          </p:cNvPr>
          <p:cNvSpPr/>
          <p:nvPr/>
        </p:nvSpPr>
        <p:spPr>
          <a:xfrm>
            <a:off x="8657717" y="21455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FF6A6900-0CFF-4F46-84A1-42FAB124AED6}"/>
              </a:ext>
            </a:extLst>
          </p:cNvPr>
          <p:cNvSpPr/>
          <p:nvPr/>
        </p:nvSpPr>
        <p:spPr>
          <a:xfrm>
            <a:off x="8352918" y="20329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1679EBF6-49DF-4BB6-8619-BAE3838A0B79}"/>
              </a:ext>
            </a:extLst>
          </p:cNvPr>
          <p:cNvSpPr/>
          <p:nvPr/>
        </p:nvSpPr>
        <p:spPr>
          <a:xfrm>
            <a:off x="8280609" y="22188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D6F96A9E-EBCE-4C08-9AE9-DE9679F2D53F}"/>
              </a:ext>
            </a:extLst>
          </p:cNvPr>
          <p:cNvSpPr/>
          <p:nvPr/>
        </p:nvSpPr>
        <p:spPr>
          <a:xfrm>
            <a:off x="8433009" y="23712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A8643519-2DB7-4D25-A9BD-860C8C5E8F74}"/>
              </a:ext>
            </a:extLst>
          </p:cNvPr>
          <p:cNvSpPr/>
          <p:nvPr/>
        </p:nvSpPr>
        <p:spPr>
          <a:xfrm>
            <a:off x="8585409" y="25236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200B856F-F31B-4E0C-9AAF-B5D77B62986F}"/>
              </a:ext>
            </a:extLst>
          </p:cNvPr>
          <p:cNvSpPr/>
          <p:nvPr/>
        </p:nvSpPr>
        <p:spPr>
          <a:xfrm>
            <a:off x="8153244" y="17976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D96A6912-8776-4473-9F0F-15A50C08E47A}"/>
              </a:ext>
            </a:extLst>
          </p:cNvPr>
          <p:cNvSpPr/>
          <p:nvPr/>
        </p:nvSpPr>
        <p:spPr>
          <a:xfrm>
            <a:off x="8305644" y="19500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8C0DDD14-FCCA-491F-AF0F-64AF8F6E2B66}"/>
              </a:ext>
            </a:extLst>
          </p:cNvPr>
          <p:cNvSpPr/>
          <p:nvPr/>
        </p:nvSpPr>
        <p:spPr>
          <a:xfrm>
            <a:off x="8458044" y="21024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B87EA206-54BE-4EE1-8792-1C96D664F64C}"/>
              </a:ext>
            </a:extLst>
          </p:cNvPr>
          <p:cNvSpPr/>
          <p:nvPr/>
        </p:nvSpPr>
        <p:spPr>
          <a:xfrm>
            <a:off x="8459597" y="20457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A52997F2-B457-408F-91E0-B40C15DD0225}"/>
              </a:ext>
            </a:extLst>
          </p:cNvPr>
          <p:cNvSpPr/>
          <p:nvPr/>
        </p:nvSpPr>
        <p:spPr>
          <a:xfrm>
            <a:off x="8611997" y="21981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7ECDBFB9-37D0-4A85-A67B-928595DA662F}"/>
              </a:ext>
            </a:extLst>
          </p:cNvPr>
          <p:cNvSpPr/>
          <p:nvPr/>
        </p:nvSpPr>
        <p:spPr>
          <a:xfrm>
            <a:off x="8307198" y="20855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67F062F0-E8B4-474B-A111-383ED514D718}"/>
              </a:ext>
            </a:extLst>
          </p:cNvPr>
          <p:cNvSpPr/>
          <p:nvPr/>
        </p:nvSpPr>
        <p:spPr>
          <a:xfrm>
            <a:off x="8459598" y="22379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92D14B54-7501-4966-80EE-1EF494929F83}"/>
              </a:ext>
            </a:extLst>
          </p:cNvPr>
          <p:cNvSpPr/>
          <p:nvPr/>
        </p:nvSpPr>
        <p:spPr>
          <a:xfrm>
            <a:off x="7552663" y="23023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89B3D713-220C-4037-A261-F25AF0CBCD71}"/>
              </a:ext>
            </a:extLst>
          </p:cNvPr>
          <p:cNvSpPr/>
          <p:nvPr/>
        </p:nvSpPr>
        <p:spPr>
          <a:xfrm>
            <a:off x="7598382" y="21561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E680865B-B19D-4376-958F-BC1579B98C4C}"/>
              </a:ext>
            </a:extLst>
          </p:cNvPr>
          <p:cNvSpPr/>
          <p:nvPr/>
        </p:nvSpPr>
        <p:spPr>
          <a:xfrm>
            <a:off x="7644101" y="22804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8ACBB02E-A2C3-4267-98AC-1563CD093257}"/>
              </a:ext>
            </a:extLst>
          </p:cNvPr>
          <p:cNvSpPr/>
          <p:nvPr/>
        </p:nvSpPr>
        <p:spPr>
          <a:xfrm>
            <a:off x="7598382" y="22555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48A1D54F-7724-447D-AE7D-204D9F937BD0}"/>
              </a:ext>
            </a:extLst>
          </p:cNvPr>
          <p:cNvSpPr/>
          <p:nvPr/>
        </p:nvSpPr>
        <p:spPr>
          <a:xfrm>
            <a:off x="7552662" y="22087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B54BDF7B-CE5A-48B4-8295-BC3D9437080B}"/>
              </a:ext>
            </a:extLst>
          </p:cNvPr>
          <p:cNvSpPr/>
          <p:nvPr/>
        </p:nvSpPr>
        <p:spPr>
          <a:xfrm>
            <a:off x="7598381" y="23817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C7953803-10A4-440A-BA75-082B58D8B090}"/>
              </a:ext>
            </a:extLst>
          </p:cNvPr>
          <p:cNvSpPr/>
          <p:nvPr/>
        </p:nvSpPr>
        <p:spPr>
          <a:xfrm>
            <a:off x="7637880" y="23281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C182D9E8-BB86-436C-A1E7-DC7461C1896E}"/>
              </a:ext>
            </a:extLst>
          </p:cNvPr>
          <p:cNvSpPr/>
          <p:nvPr/>
        </p:nvSpPr>
        <p:spPr>
          <a:xfrm>
            <a:off x="7671471" y="24069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7A5563CA-0649-4319-9B0B-9C7CD0749E3C}"/>
              </a:ext>
            </a:extLst>
          </p:cNvPr>
          <p:cNvSpPr/>
          <p:nvPr/>
        </p:nvSpPr>
        <p:spPr>
          <a:xfrm>
            <a:off x="7506008" y="23611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CA568F23-F438-4033-9D9B-BB03946DA949}"/>
              </a:ext>
            </a:extLst>
          </p:cNvPr>
          <p:cNvSpPr/>
          <p:nvPr/>
        </p:nvSpPr>
        <p:spPr>
          <a:xfrm>
            <a:off x="7730098" y="24677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6E8668E5-171E-4741-BEEA-6C2A3CEB8DCA}"/>
              </a:ext>
            </a:extLst>
          </p:cNvPr>
          <p:cNvSpPr/>
          <p:nvPr/>
        </p:nvSpPr>
        <p:spPr>
          <a:xfrm>
            <a:off x="7775816" y="22654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4CEAA204-4AFF-43E9-9987-1655363BFA8F}"/>
              </a:ext>
            </a:extLst>
          </p:cNvPr>
          <p:cNvSpPr/>
          <p:nvPr/>
        </p:nvSpPr>
        <p:spPr>
          <a:xfrm>
            <a:off x="7928216" y="24178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7780CDA-5745-490F-9AEE-ED9CB4F81BA3}"/>
              </a:ext>
            </a:extLst>
          </p:cNvPr>
          <p:cNvSpPr/>
          <p:nvPr/>
        </p:nvSpPr>
        <p:spPr>
          <a:xfrm>
            <a:off x="7929769" y="23611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F741EAA-E1C0-40DB-BCBC-4AD399232366}"/>
              </a:ext>
            </a:extLst>
          </p:cNvPr>
          <p:cNvSpPr/>
          <p:nvPr/>
        </p:nvSpPr>
        <p:spPr>
          <a:xfrm>
            <a:off x="8082169" y="25135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FBA01A63-DB39-46B4-82E4-078DBEFB30A6}"/>
              </a:ext>
            </a:extLst>
          </p:cNvPr>
          <p:cNvSpPr/>
          <p:nvPr/>
        </p:nvSpPr>
        <p:spPr>
          <a:xfrm>
            <a:off x="7796501" y="24328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B1C569BC-D9C2-4D26-9BB8-5DE6585E1AF7}"/>
              </a:ext>
            </a:extLst>
          </p:cNvPr>
          <p:cNvSpPr/>
          <p:nvPr/>
        </p:nvSpPr>
        <p:spPr>
          <a:xfrm>
            <a:off x="7948901" y="25852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30010C4D-75E5-4615-AF01-65FCF7E4EA54}"/>
              </a:ext>
            </a:extLst>
          </p:cNvPr>
          <p:cNvSpPr/>
          <p:nvPr/>
        </p:nvSpPr>
        <p:spPr>
          <a:xfrm>
            <a:off x="8101301" y="27376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6E938CFD-4F04-4509-B435-DBD0BAE2A8A1}"/>
              </a:ext>
            </a:extLst>
          </p:cNvPr>
          <p:cNvSpPr/>
          <p:nvPr/>
        </p:nvSpPr>
        <p:spPr>
          <a:xfrm>
            <a:off x="7669136" y="20116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F77A0F4B-8830-428D-A283-E875D2D895D4}"/>
              </a:ext>
            </a:extLst>
          </p:cNvPr>
          <p:cNvSpPr/>
          <p:nvPr/>
        </p:nvSpPr>
        <p:spPr>
          <a:xfrm>
            <a:off x="7821536" y="21640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DC41790A-5BEF-4839-A8DA-975E1B6E2464}"/>
              </a:ext>
            </a:extLst>
          </p:cNvPr>
          <p:cNvSpPr/>
          <p:nvPr/>
        </p:nvSpPr>
        <p:spPr>
          <a:xfrm>
            <a:off x="7823089" y="21073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31E6E91D-795D-462E-9A2F-36645C9EE1DA}"/>
              </a:ext>
            </a:extLst>
          </p:cNvPr>
          <p:cNvSpPr/>
          <p:nvPr/>
        </p:nvSpPr>
        <p:spPr>
          <a:xfrm>
            <a:off x="7975489" y="22597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5CE01D94-E6EC-4FA5-9814-EA11901CF2E7}"/>
              </a:ext>
            </a:extLst>
          </p:cNvPr>
          <p:cNvSpPr/>
          <p:nvPr/>
        </p:nvSpPr>
        <p:spPr>
          <a:xfrm>
            <a:off x="7670690" y="21471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3BA07916-41F6-4444-ADB9-4DDDC16C8A38}"/>
              </a:ext>
            </a:extLst>
          </p:cNvPr>
          <p:cNvSpPr/>
          <p:nvPr/>
        </p:nvSpPr>
        <p:spPr>
          <a:xfrm>
            <a:off x="7823090" y="22995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EACE42C6-D290-47D7-BB0F-EFA688D9D0AA}"/>
              </a:ext>
            </a:extLst>
          </p:cNvPr>
          <p:cNvSpPr/>
          <p:nvPr/>
        </p:nvSpPr>
        <p:spPr>
          <a:xfrm>
            <a:off x="7750782" y="23085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0E87DBDA-5ADC-4BFB-95CF-9FFCF1166B6C}"/>
              </a:ext>
            </a:extLst>
          </p:cNvPr>
          <p:cNvSpPr/>
          <p:nvPr/>
        </p:nvSpPr>
        <p:spPr>
          <a:xfrm>
            <a:off x="7903182" y="24609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7C53DADD-84FF-4988-8A1D-162171D2B6DF}"/>
              </a:ext>
            </a:extLst>
          </p:cNvPr>
          <p:cNvSpPr/>
          <p:nvPr/>
        </p:nvSpPr>
        <p:spPr>
          <a:xfrm>
            <a:off x="8055582" y="26133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3B91A1B3-ABCF-4D5E-AF88-621B399F4B5A}"/>
              </a:ext>
            </a:extLst>
          </p:cNvPr>
          <p:cNvSpPr/>
          <p:nvPr/>
        </p:nvSpPr>
        <p:spPr>
          <a:xfrm>
            <a:off x="7623417" y="18874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CE1A73AC-71D9-48F7-80A1-1B57B3688617}"/>
              </a:ext>
            </a:extLst>
          </p:cNvPr>
          <p:cNvSpPr/>
          <p:nvPr/>
        </p:nvSpPr>
        <p:spPr>
          <a:xfrm>
            <a:off x="7775817" y="20398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AB4FE74C-D719-40B7-AE1F-192A26B2D064}"/>
              </a:ext>
            </a:extLst>
          </p:cNvPr>
          <p:cNvSpPr/>
          <p:nvPr/>
        </p:nvSpPr>
        <p:spPr>
          <a:xfrm>
            <a:off x="7777370" y="19830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EFC0300C-811D-421E-9DAC-9B11C7FDBD64}"/>
              </a:ext>
            </a:extLst>
          </p:cNvPr>
          <p:cNvSpPr/>
          <p:nvPr/>
        </p:nvSpPr>
        <p:spPr>
          <a:xfrm>
            <a:off x="7929770" y="21354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59917A0D-61CC-4DE3-8B85-7A28AAA41E63}"/>
              </a:ext>
            </a:extLst>
          </p:cNvPr>
          <p:cNvSpPr/>
          <p:nvPr/>
        </p:nvSpPr>
        <p:spPr>
          <a:xfrm>
            <a:off x="8082170" y="22878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8A5A7EE0-84E4-4C10-85E0-FEE8DCC37323}"/>
              </a:ext>
            </a:extLst>
          </p:cNvPr>
          <p:cNvSpPr/>
          <p:nvPr/>
        </p:nvSpPr>
        <p:spPr>
          <a:xfrm>
            <a:off x="7777371" y="21752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21F5436E-2280-4917-83E2-B15F5661D25D}"/>
              </a:ext>
            </a:extLst>
          </p:cNvPr>
          <p:cNvSpPr/>
          <p:nvPr/>
        </p:nvSpPr>
        <p:spPr>
          <a:xfrm>
            <a:off x="7705062" y="23611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E097E9D1-3AB1-4CD1-8E8C-64C299670FBD}"/>
              </a:ext>
            </a:extLst>
          </p:cNvPr>
          <p:cNvSpPr/>
          <p:nvPr/>
        </p:nvSpPr>
        <p:spPr>
          <a:xfrm>
            <a:off x="7857462" y="25135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BA79E15B-890A-413E-AEBE-DBAA113A046F}"/>
              </a:ext>
            </a:extLst>
          </p:cNvPr>
          <p:cNvSpPr/>
          <p:nvPr/>
        </p:nvSpPr>
        <p:spPr>
          <a:xfrm>
            <a:off x="8009862" y="26659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0B893AB0-AF9C-406D-8576-CC03B7DA9C7B}"/>
              </a:ext>
            </a:extLst>
          </p:cNvPr>
          <p:cNvSpPr/>
          <p:nvPr/>
        </p:nvSpPr>
        <p:spPr>
          <a:xfrm>
            <a:off x="7577697" y="19399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430136F3-3D18-4D4F-BBCF-078526046A1C}"/>
              </a:ext>
            </a:extLst>
          </p:cNvPr>
          <p:cNvSpPr/>
          <p:nvPr/>
        </p:nvSpPr>
        <p:spPr>
          <a:xfrm>
            <a:off x="7730097" y="20923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5BD64682-8AB8-42DC-80EA-E850CC1989AE}"/>
              </a:ext>
            </a:extLst>
          </p:cNvPr>
          <p:cNvSpPr/>
          <p:nvPr/>
        </p:nvSpPr>
        <p:spPr>
          <a:xfrm>
            <a:off x="7882497" y="22447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42567155-638F-4CD9-9B65-7148F14BCA20}"/>
              </a:ext>
            </a:extLst>
          </p:cNvPr>
          <p:cNvSpPr/>
          <p:nvPr/>
        </p:nvSpPr>
        <p:spPr>
          <a:xfrm>
            <a:off x="7884050" y="21880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6FAD33A6-770C-4964-B98B-733BFB3FE7D2}"/>
              </a:ext>
            </a:extLst>
          </p:cNvPr>
          <p:cNvSpPr/>
          <p:nvPr/>
        </p:nvSpPr>
        <p:spPr>
          <a:xfrm>
            <a:off x="8036450" y="23404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01FC3DCD-92F8-45A7-B002-DBABAE0547A7}"/>
              </a:ext>
            </a:extLst>
          </p:cNvPr>
          <p:cNvSpPr/>
          <p:nvPr/>
        </p:nvSpPr>
        <p:spPr>
          <a:xfrm>
            <a:off x="7731651" y="22278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CDD6D843-69B6-46DB-9A49-0F82327E063F}"/>
              </a:ext>
            </a:extLst>
          </p:cNvPr>
          <p:cNvSpPr/>
          <p:nvPr/>
        </p:nvSpPr>
        <p:spPr>
          <a:xfrm>
            <a:off x="7884051" y="23802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93642882-709D-46FB-B1B5-AC632A5CD519}"/>
              </a:ext>
            </a:extLst>
          </p:cNvPr>
          <p:cNvSpPr/>
          <p:nvPr/>
        </p:nvSpPr>
        <p:spPr>
          <a:xfrm>
            <a:off x="7383468" y="23909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C7EB3CE2-94CE-48DC-B6C9-4D5B5C0C53CA}"/>
              </a:ext>
            </a:extLst>
          </p:cNvPr>
          <p:cNvSpPr/>
          <p:nvPr/>
        </p:nvSpPr>
        <p:spPr>
          <a:xfrm>
            <a:off x="7429187" y="22447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44A747DB-199E-4EDA-B40E-66D4D527D550}"/>
              </a:ext>
            </a:extLst>
          </p:cNvPr>
          <p:cNvSpPr/>
          <p:nvPr/>
        </p:nvSpPr>
        <p:spPr>
          <a:xfrm>
            <a:off x="7474906" y="23690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23B66B57-69FB-4720-84C3-621DC15ED164}"/>
              </a:ext>
            </a:extLst>
          </p:cNvPr>
          <p:cNvSpPr/>
          <p:nvPr/>
        </p:nvSpPr>
        <p:spPr>
          <a:xfrm>
            <a:off x="7429187" y="23441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0E6B6E75-6743-4125-A4A9-E9B4D09E7EEB}"/>
              </a:ext>
            </a:extLst>
          </p:cNvPr>
          <p:cNvSpPr/>
          <p:nvPr/>
        </p:nvSpPr>
        <p:spPr>
          <a:xfrm>
            <a:off x="7383467" y="22973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7D2146BE-61FC-49D2-8EB5-2C131FE751A3}"/>
              </a:ext>
            </a:extLst>
          </p:cNvPr>
          <p:cNvSpPr/>
          <p:nvPr/>
        </p:nvSpPr>
        <p:spPr>
          <a:xfrm>
            <a:off x="7429186" y="24704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19DB3AF3-9C4D-47E9-8491-C77691971A97}"/>
              </a:ext>
            </a:extLst>
          </p:cNvPr>
          <p:cNvSpPr/>
          <p:nvPr/>
        </p:nvSpPr>
        <p:spPr>
          <a:xfrm>
            <a:off x="7468685" y="24167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F92BACA2-8333-4355-8F48-A76534F43679}"/>
              </a:ext>
            </a:extLst>
          </p:cNvPr>
          <p:cNvSpPr/>
          <p:nvPr/>
        </p:nvSpPr>
        <p:spPr>
          <a:xfrm>
            <a:off x="7502276" y="24956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09786286-B0DF-4CCD-BD9B-8AD42E4BEFFA}"/>
              </a:ext>
            </a:extLst>
          </p:cNvPr>
          <p:cNvSpPr/>
          <p:nvPr/>
        </p:nvSpPr>
        <p:spPr>
          <a:xfrm>
            <a:off x="7336813" y="24497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A475FFB3-07DB-4B1B-8ED3-EDB2BF0A9B68}"/>
              </a:ext>
            </a:extLst>
          </p:cNvPr>
          <p:cNvSpPr/>
          <p:nvPr/>
        </p:nvSpPr>
        <p:spPr>
          <a:xfrm>
            <a:off x="7560903" y="25564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0C34D5B8-EDF7-4731-9A6A-0198F5D4443D}"/>
              </a:ext>
            </a:extLst>
          </p:cNvPr>
          <p:cNvSpPr/>
          <p:nvPr/>
        </p:nvSpPr>
        <p:spPr>
          <a:xfrm>
            <a:off x="7606621" y="23541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7309DB6B-8C46-461F-8CE7-CA3EAF3B9E83}"/>
              </a:ext>
            </a:extLst>
          </p:cNvPr>
          <p:cNvSpPr/>
          <p:nvPr/>
        </p:nvSpPr>
        <p:spPr>
          <a:xfrm>
            <a:off x="7759021" y="25065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31E01E2B-C57D-4FCB-8889-4907FB55A1B0}"/>
              </a:ext>
            </a:extLst>
          </p:cNvPr>
          <p:cNvSpPr/>
          <p:nvPr/>
        </p:nvSpPr>
        <p:spPr>
          <a:xfrm>
            <a:off x="7760574" y="24497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070DCA86-835D-4BCF-9222-B9880031C90F}"/>
              </a:ext>
            </a:extLst>
          </p:cNvPr>
          <p:cNvSpPr/>
          <p:nvPr/>
        </p:nvSpPr>
        <p:spPr>
          <a:xfrm>
            <a:off x="7912974" y="26021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E3AAA8F0-B5D7-470F-9E63-6DD676A6110C}"/>
              </a:ext>
            </a:extLst>
          </p:cNvPr>
          <p:cNvSpPr/>
          <p:nvPr/>
        </p:nvSpPr>
        <p:spPr>
          <a:xfrm>
            <a:off x="7627306" y="25214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9F4169B5-19F9-443B-A3AF-97D8E2E178AF}"/>
              </a:ext>
            </a:extLst>
          </p:cNvPr>
          <p:cNvSpPr/>
          <p:nvPr/>
        </p:nvSpPr>
        <p:spPr>
          <a:xfrm>
            <a:off x="7779706" y="26738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00255F92-7719-4C2A-8496-269E3F780EF8}"/>
              </a:ext>
            </a:extLst>
          </p:cNvPr>
          <p:cNvSpPr/>
          <p:nvPr/>
        </p:nvSpPr>
        <p:spPr>
          <a:xfrm>
            <a:off x="7932106" y="28262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BD8A888D-D6D7-430C-B90B-D9641045AC65}"/>
              </a:ext>
            </a:extLst>
          </p:cNvPr>
          <p:cNvSpPr/>
          <p:nvPr/>
        </p:nvSpPr>
        <p:spPr>
          <a:xfrm>
            <a:off x="7499941" y="21003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C4CCBD90-6800-4FAC-8DAA-6E8A41DE3655}"/>
              </a:ext>
            </a:extLst>
          </p:cNvPr>
          <p:cNvSpPr/>
          <p:nvPr/>
        </p:nvSpPr>
        <p:spPr>
          <a:xfrm>
            <a:off x="7652341" y="22527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7753B35C-E27E-4A5E-84EA-F71474DFD73C}"/>
              </a:ext>
            </a:extLst>
          </p:cNvPr>
          <p:cNvSpPr/>
          <p:nvPr/>
        </p:nvSpPr>
        <p:spPr>
          <a:xfrm>
            <a:off x="7653894" y="21959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276A9349-0AFD-498A-9E17-D0F6639358E1}"/>
              </a:ext>
            </a:extLst>
          </p:cNvPr>
          <p:cNvSpPr/>
          <p:nvPr/>
        </p:nvSpPr>
        <p:spPr>
          <a:xfrm>
            <a:off x="7806294" y="23483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0D054D70-2D84-4171-950D-34E3604AABB5}"/>
              </a:ext>
            </a:extLst>
          </p:cNvPr>
          <p:cNvSpPr/>
          <p:nvPr/>
        </p:nvSpPr>
        <p:spPr>
          <a:xfrm>
            <a:off x="7501495" y="22357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476A69C7-B502-4118-BA8B-44E65D6AEA8B}"/>
              </a:ext>
            </a:extLst>
          </p:cNvPr>
          <p:cNvSpPr/>
          <p:nvPr/>
        </p:nvSpPr>
        <p:spPr>
          <a:xfrm>
            <a:off x="7653895" y="23881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1A577148-9A68-46FE-9BCB-FE7B77D50395}"/>
              </a:ext>
            </a:extLst>
          </p:cNvPr>
          <p:cNvSpPr/>
          <p:nvPr/>
        </p:nvSpPr>
        <p:spPr>
          <a:xfrm>
            <a:off x="7581587" y="23971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4437FC9D-7401-44A9-BE17-CACC23C3089E}"/>
              </a:ext>
            </a:extLst>
          </p:cNvPr>
          <p:cNvSpPr/>
          <p:nvPr/>
        </p:nvSpPr>
        <p:spPr>
          <a:xfrm>
            <a:off x="7733987" y="25495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499F726F-FB8C-4E98-8E80-BDFC82D673B7}"/>
              </a:ext>
            </a:extLst>
          </p:cNvPr>
          <p:cNvSpPr/>
          <p:nvPr/>
        </p:nvSpPr>
        <p:spPr>
          <a:xfrm>
            <a:off x="7886387" y="27019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253E7A7D-28AA-4612-8FEE-F9850DF7D0CB}"/>
              </a:ext>
            </a:extLst>
          </p:cNvPr>
          <p:cNvSpPr/>
          <p:nvPr/>
        </p:nvSpPr>
        <p:spPr>
          <a:xfrm>
            <a:off x="7454222" y="19760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FEBA7A37-DA7E-4A41-B616-0B341E2C6E79}"/>
              </a:ext>
            </a:extLst>
          </p:cNvPr>
          <p:cNvSpPr/>
          <p:nvPr/>
        </p:nvSpPr>
        <p:spPr>
          <a:xfrm>
            <a:off x="7606622" y="21284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78506D64-09EC-4163-BB30-24124CB2F0B2}"/>
              </a:ext>
            </a:extLst>
          </p:cNvPr>
          <p:cNvSpPr/>
          <p:nvPr/>
        </p:nvSpPr>
        <p:spPr>
          <a:xfrm>
            <a:off x="7608175" y="20717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1D72289B-0A70-4EA1-AAB3-66231C455707}"/>
              </a:ext>
            </a:extLst>
          </p:cNvPr>
          <p:cNvSpPr/>
          <p:nvPr/>
        </p:nvSpPr>
        <p:spPr>
          <a:xfrm>
            <a:off x="7760575" y="22241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01254D82-E610-4C92-BC84-F869B83E0D0A}"/>
              </a:ext>
            </a:extLst>
          </p:cNvPr>
          <p:cNvSpPr/>
          <p:nvPr/>
        </p:nvSpPr>
        <p:spPr>
          <a:xfrm>
            <a:off x="7912975" y="23765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54FD4ADA-F625-44CD-BB02-0652C8A4FC27}"/>
              </a:ext>
            </a:extLst>
          </p:cNvPr>
          <p:cNvSpPr/>
          <p:nvPr/>
        </p:nvSpPr>
        <p:spPr>
          <a:xfrm>
            <a:off x="7608176" y="22639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E5F3C2E3-09E2-4CF8-B156-5241EC87A207}"/>
              </a:ext>
            </a:extLst>
          </p:cNvPr>
          <p:cNvSpPr/>
          <p:nvPr/>
        </p:nvSpPr>
        <p:spPr>
          <a:xfrm>
            <a:off x="7535867" y="24497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89C47775-B4B2-4DE0-99B2-552921F19826}"/>
              </a:ext>
            </a:extLst>
          </p:cNvPr>
          <p:cNvSpPr/>
          <p:nvPr/>
        </p:nvSpPr>
        <p:spPr>
          <a:xfrm>
            <a:off x="7688267" y="26021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BF4ED5AD-00FF-4FFD-9E37-7C41BF1C478D}"/>
              </a:ext>
            </a:extLst>
          </p:cNvPr>
          <p:cNvSpPr/>
          <p:nvPr/>
        </p:nvSpPr>
        <p:spPr>
          <a:xfrm>
            <a:off x="7840667" y="27545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F39E2D06-D206-4C44-B1CA-1CF2445FBF19}"/>
              </a:ext>
            </a:extLst>
          </p:cNvPr>
          <p:cNvSpPr/>
          <p:nvPr/>
        </p:nvSpPr>
        <p:spPr>
          <a:xfrm>
            <a:off x="7408502" y="20286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35905840-A5A0-4EBE-9D85-DCA549320329}"/>
              </a:ext>
            </a:extLst>
          </p:cNvPr>
          <p:cNvSpPr/>
          <p:nvPr/>
        </p:nvSpPr>
        <p:spPr>
          <a:xfrm>
            <a:off x="7560902" y="21810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2E0A3C5B-71DA-454A-AF81-8D823B34D8BB}"/>
              </a:ext>
            </a:extLst>
          </p:cNvPr>
          <p:cNvSpPr/>
          <p:nvPr/>
        </p:nvSpPr>
        <p:spPr>
          <a:xfrm>
            <a:off x="7713302" y="23334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12FC8EDD-0520-4E70-ADBA-23EA6D154105}"/>
              </a:ext>
            </a:extLst>
          </p:cNvPr>
          <p:cNvSpPr/>
          <p:nvPr/>
        </p:nvSpPr>
        <p:spPr>
          <a:xfrm>
            <a:off x="7714855" y="22766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792BF138-9009-413E-9736-E5D69D3A46AB}"/>
              </a:ext>
            </a:extLst>
          </p:cNvPr>
          <p:cNvSpPr/>
          <p:nvPr/>
        </p:nvSpPr>
        <p:spPr>
          <a:xfrm>
            <a:off x="7867255" y="24290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0604EC22-4946-4004-A84C-6688E3644F69}"/>
              </a:ext>
            </a:extLst>
          </p:cNvPr>
          <p:cNvSpPr/>
          <p:nvPr/>
        </p:nvSpPr>
        <p:spPr>
          <a:xfrm>
            <a:off x="7562456" y="23164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DF2E8EA4-11EB-42B7-B6DC-40FA091059A6}"/>
              </a:ext>
            </a:extLst>
          </p:cNvPr>
          <p:cNvSpPr/>
          <p:nvPr/>
        </p:nvSpPr>
        <p:spPr>
          <a:xfrm>
            <a:off x="7714856" y="24688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86B8EF60-EDA5-4F91-A52C-13C0BA819C1F}"/>
              </a:ext>
            </a:extLst>
          </p:cNvPr>
          <p:cNvSpPr/>
          <p:nvPr/>
        </p:nvSpPr>
        <p:spPr>
          <a:xfrm>
            <a:off x="7588588" y="26209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9FE905E3-1D55-452A-AFA1-540271676A1B}"/>
              </a:ext>
            </a:extLst>
          </p:cNvPr>
          <p:cNvSpPr/>
          <p:nvPr/>
        </p:nvSpPr>
        <p:spPr>
          <a:xfrm>
            <a:off x="7634307" y="24747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918BB0B2-D647-4E21-AF23-31506F4CB9B6}"/>
              </a:ext>
            </a:extLst>
          </p:cNvPr>
          <p:cNvSpPr/>
          <p:nvPr/>
        </p:nvSpPr>
        <p:spPr>
          <a:xfrm>
            <a:off x="7680026" y="25990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A14D5764-9D38-451C-81D0-2B418AB05F19}"/>
              </a:ext>
            </a:extLst>
          </p:cNvPr>
          <p:cNvSpPr/>
          <p:nvPr/>
        </p:nvSpPr>
        <p:spPr>
          <a:xfrm>
            <a:off x="7634307" y="25741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6479856D-9A01-4368-A4AC-DF1F1E8808FD}"/>
              </a:ext>
            </a:extLst>
          </p:cNvPr>
          <p:cNvSpPr/>
          <p:nvPr/>
        </p:nvSpPr>
        <p:spPr>
          <a:xfrm>
            <a:off x="7588587" y="25273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2B177DE3-A02C-42D6-8FB5-F8A4AF24F49D}"/>
              </a:ext>
            </a:extLst>
          </p:cNvPr>
          <p:cNvSpPr/>
          <p:nvPr/>
        </p:nvSpPr>
        <p:spPr>
          <a:xfrm>
            <a:off x="7634306" y="27004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7B53AA89-55BF-4A57-BC95-C541C8F88098}"/>
              </a:ext>
            </a:extLst>
          </p:cNvPr>
          <p:cNvSpPr/>
          <p:nvPr/>
        </p:nvSpPr>
        <p:spPr>
          <a:xfrm>
            <a:off x="7673805" y="26467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13569253-93F7-4710-8B37-C0A6A63C0271}"/>
              </a:ext>
            </a:extLst>
          </p:cNvPr>
          <p:cNvSpPr/>
          <p:nvPr/>
        </p:nvSpPr>
        <p:spPr>
          <a:xfrm>
            <a:off x="7707396" y="27256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8242977-5B7C-44FF-947E-F13FDB8F05E4}"/>
              </a:ext>
            </a:extLst>
          </p:cNvPr>
          <p:cNvSpPr/>
          <p:nvPr/>
        </p:nvSpPr>
        <p:spPr>
          <a:xfrm>
            <a:off x="7541933" y="26797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630A6A55-FF1E-46B4-8C82-49BEC519B35C}"/>
              </a:ext>
            </a:extLst>
          </p:cNvPr>
          <p:cNvSpPr/>
          <p:nvPr/>
        </p:nvSpPr>
        <p:spPr>
          <a:xfrm>
            <a:off x="7766023" y="27864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973A2CCB-E26B-46F5-91E2-E1400EB27CA2}"/>
              </a:ext>
            </a:extLst>
          </p:cNvPr>
          <p:cNvSpPr/>
          <p:nvPr/>
        </p:nvSpPr>
        <p:spPr>
          <a:xfrm>
            <a:off x="7811741" y="25841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3983C6BF-37A6-4E41-AEDA-C341D158380B}"/>
              </a:ext>
            </a:extLst>
          </p:cNvPr>
          <p:cNvSpPr/>
          <p:nvPr/>
        </p:nvSpPr>
        <p:spPr>
          <a:xfrm>
            <a:off x="7964141" y="27365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2CD6AF4A-C428-4AC3-84B3-354D93DE987A}"/>
              </a:ext>
            </a:extLst>
          </p:cNvPr>
          <p:cNvSpPr/>
          <p:nvPr/>
        </p:nvSpPr>
        <p:spPr>
          <a:xfrm>
            <a:off x="7965694" y="26797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1BDF2101-8D70-4F34-B591-E9F82AEC0F96}"/>
              </a:ext>
            </a:extLst>
          </p:cNvPr>
          <p:cNvSpPr/>
          <p:nvPr/>
        </p:nvSpPr>
        <p:spPr>
          <a:xfrm>
            <a:off x="8118094" y="28321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4AB8D725-C8C0-4C8E-A4FA-43CF607A8A91}"/>
              </a:ext>
            </a:extLst>
          </p:cNvPr>
          <p:cNvSpPr/>
          <p:nvPr/>
        </p:nvSpPr>
        <p:spPr>
          <a:xfrm>
            <a:off x="7832426" y="27514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C426DF87-7E5B-44F1-9305-A2455C46A1B1}"/>
              </a:ext>
            </a:extLst>
          </p:cNvPr>
          <p:cNvSpPr/>
          <p:nvPr/>
        </p:nvSpPr>
        <p:spPr>
          <a:xfrm>
            <a:off x="7984826" y="29038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0E967950-E7E4-4B0D-9260-461881AEC400}"/>
              </a:ext>
            </a:extLst>
          </p:cNvPr>
          <p:cNvSpPr/>
          <p:nvPr/>
        </p:nvSpPr>
        <p:spPr>
          <a:xfrm>
            <a:off x="8137226" y="30562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3F0D7F04-7044-4497-8E1A-2162A71066E0}"/>
              </a:ext>
            </a:extLst>
          </p:cNvPr>
          <p:cNvSpPr/>
          <p:nvPr/>
        </p:nvSpPr>
        <p:spPr>
          <a:xfrm>
            <a:off x="7705061" y="23303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611AF1B3-BD54-41BD-B59B-4DAE15E45064}"/>
              </a:ext>
            </a:extLst>
          </p:cNvPr>
          <p:cNvSpPr/>
          <p:nvPr/>
        </p:nvSpPr>
        <p:spPr>
          <a:xfrm>
            <a:off x="7857461" y="24827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D5C45116-76FB-45B3-91FA-AA91FD34EA66}"/>
              </a:ext>
            </a:extLst>
          </p:cNvPr>
          <p:cNvSpPr/>
          <p:nvPr/>
        </p:nvSpPr>
        <p:spPr>
          <a:xfrm>
            <a:off x="7859014" y="24259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0EC2F8A2-F00B-4059-BAD3-8E3552DF3394}"/>
              </a:ext>
            </a:extLst>
          </p:cNvPr>
          <p:cNvSpPr/>
          <p:nvPr/>
        </p:nvSpPr>
        <p:spPr>
          <a:xfrm>
            <a:off x="8011414" y="25783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8F5D3681-EB20-4AD1-9288-54A5491927E4}"/>
              </a:ext>
            </a:extLst>
          </p:cNvPr>
          <p:cNvSpPr/>
          <p:nvPr/>
        </p:nvSpPr>
        <p:spPr>
          <a:xfrm>
            <a:off x="7706615" y="24657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9595CC38-1841-49EA-94A9-3CACB370CFE7}"/>
              </a:ext>
            </a:extLst>
          </p:cNvPr>
          <p:cNvSpPr/>
          <p:nvPr/>
        </p:nvSpPr>
        <p:spPr>
          <a:xfrm>
            <a:off x="7859015" y="26181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F80E8776-D284-404E-9B9C-BE7B34EF2B72}"/>
              </a:ext>
            </a:extLst>
          </p:cNvPr>
          <p:cNvSpPr/>
          <p:nvPr/>
        </p:nvSpPr>
        <p:spPr>
          <a:xfrm>
            <a:off x="7786707" y="26271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873EC433-8B56-444C-A9A6-9BABC0E3C7FE}"/>
              </a:ext>
            </a:extLst>
          </p:cNvPr>
          <p:cNvSpPr/>
          <p:nvPr/>
        </p:nvSpPr>
        <p:spPr>
          <a:xfrm>
            <a:off x="7939107" y="27795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B52EACA-DD61-4376-AEB9-E835AF465718}"/>
              </a:ext>
            </a:extLst>
          </p:cNvPr>
          <p:cNvSpPr/>
          <p:nvPr/>
        </p:nvSpPr>
        <p:spPr>
          <a:xfrm>
            <a:off x="8091507" y="29319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28895C39-F49C-4645-9015-61FB39716020}"/>
              </a:ext>
            </a:extLst>
          </p:cNvPr>
          <p:cNvSpPr/>
          <p:nvPr/>
        </p:nvSpPr>
        <p:spPr>
          <a:xfrm>
            <a:off x="7659342" y="22060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6D5A0401-AB7A-42AB-8B56-61898A7F0452}"/>
              </a:ext>
            </a:extLst>
          </p:cNvPr>
          <p:cNvSpPr/>
          <p:nvPr/>
        </p:nvSpPr>
        <p:spPr>
          <a:xfrm>
            <a:off x="7811742" y="23584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7DDC2B28-4A9B-40FD-AD22-F683EA976EBC}"/>
              </a:ext>
            </a:extLst>
          </p:cNvPr>
          <p:cNvSpPr/>
          <p:nvPr/>
        </p:nvSpPr>
        <p:spPr>
          <a:xfrm>
            <a:off x="7813295" y="23017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9E4CACB8-68F7-4C4E-B575-D89B8396A75B}"/>
              </a:ext>
            </a:extLst>
          </p:cNvPr>
          <p:cNvSpPr/>
          <p:nvPr/>
        </p:nvSpPr>
        <p:spPr>
          <a:xfrm>
            <a:off x="7965695" y="24541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B7C670A6-D873-4877-893F-17C5EB61CF30}"/>
              </a:ext>
            </a:extLst>
          </p:cNvPr>
          <p:cNvSpPr/>
          <p:nvPr/>
        </p:nvSpPr>
        <p:spPr>
          <a:xfrm>
            <a:off x="8118095" y="26065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C2D5F78D-8CA7-4E81-987C-06C342A44A5D}"/>
              </a:ext>
            </a:extLst>
          </p:cNvPr>
          <p:cNvSpPr/>
          <p:nvPr/>
        </p:nvSpPr>
        <p:spPr>
          <a:xfrm>
            <a:off x="7813296" y="24939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01A62418-6601-4B3D-B223-D649273D05E3}"/>
              </a:ext>
            </a:extLst>
          </p:cNvPr>
          <p:cNvSpPr/>
          <p:nvPr/>
        </p:nvSpPr>
        <p:spPr>
          <a:xfrm>
            <a:off x="7740987" y="26797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AA0D0D80-9972-4365-BF20-5F3933C21095}"/>
              </a:ext>
            </a:extLst>
          </p:cNvPr>
          <p:cNvSpPr/>
          <p:nvPr/>
        </p:nvSpPr>
        <p:spPr>
          <a:xfrm>
            <a:off x="7893387" y="28321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8AD6201D-2CA6-4133-8697-6C2FB04DD35D}"/>
              </a:ext>
            </a:extLst>
          </p:cNvPr>
          <p:cNvSpPr/>
          <p:nvPr/>
        </p:nvSpPr>
        <p:spPr>
          <a:xfrm>
            <a:off x="8045787" y="29845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E119140F-829C-4828-B716-1DFCFF69C539}"/>
              </a:ext>
            </a:extLst>
          </p:cNvPr>
          <p:cNvSpPr/>
          <p:nvPr/>
        </p:nvSpPr>
        <p:spPr>
          <a:xfrm>
            <a:off x="7613622" y="22586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B1AD34D4-F998-4C49-8BB5-B486D1A62415}"/>
              </a:ext>
            </a:extLst>
          </p:cNvPr>
          <p:cNvSpPr/>
          <p:nvPr/>
        </p:nvSpPr>
        <p:spPr>
          <a:xfrm>
            <a:off x="7766022" y="24110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BE2F536A-F30F-4B94-9766-6B2DB6AF981E}"/>
              </a:ext>
            </a:extLst>
          </p:cNvPr>
          <p:cNvSpPr/>
          <p:nvPr/>
        </p:nvSpPr>
        <p:spPr>
          <a:xfrm>
            <a:off x="7918422" y="25634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ACB0520C-1EC2-441D-9056-A4901086C461}"/>
              </a:ext>
            </a:extLst>
          </p:cNvPr>
          <p:cNvSpPr/>
          <p:nvPr/>
        </p:nvSpPr>
        <p:spPr>
          <a:xfrm>
            <a:off x="7919975" y="25066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DD05CF60-8597-4AAB-AC7F-BF62B5DC7CEB}"/>
              </a:ext>
            </a:extLst>
          </p:cNvPr>
          <p:cNvSpPr/>
          <p:nvPr/>
        </p:nvSpPr>
        <p:spPr>
          <a:xfrm>
            <a:off x="8072375" y="26590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B7D93CCB-0FF1-463E-B183-3803482F1BDC}"/>
              </a:ext>
            </a:extLst>
          </p:cNvPr>
          <p:cNvSpPr/>
          <p:nvPr/>
        </p:nvSpPr>
        <p:spPr>
          <a:xfrm>
            <a:off x="7767576" y="25464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E20913D9-2F7E-4472-A80A-4268D3E30FD7}"/>
              </a:ext>
            </a:extLst>
          </p:cNvPr>
          <p:cNvSpPr/>
          <p:nvPr/>
        </p:nvSpPr>
        <p:spPr>
          <a:xfrm>
            <a:off x="7919976" y="26988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FED6F443-73F9-4E8F-9EC7-1EEA9A8DA4B8}"/>
              </a:ext>
            </a:extLst>
          </p:cNvPr>
          <p:cNvSpPr/>
          <p:nvPr/>
        </p:nvSpPr>
        <p:spPr>
          <a:xfrm>
            <a:off x="7419393" y="27096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FAD389C5-EF0C-4B25-BC75-9D19B8B8B32B}"/>
              </a:ext>
            </a:extLst>
          </p:cNvPr>
          <p:cNvSpPr/>
          <p:nvPr/>
        </p:nvSpPr>
        <p:spPr>
          <a:xfrm>
            <a:off x="7465112" y="25634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6CD4688D-DB70-4ED3-AEEE-987F669FCC50}"/>
              </a:ext>
            </a:extLst>
          </p:cNvPr>
          <p:cNvSpPr/>
          <p:nvPr/>
        </p:nvSpPr>
        <p:spPr>
          <a:xfrm>
            <a:off x="7510831" y="26876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63808E5F-3B92-4DC3-9526-4A9403588897}"/>
              </a:ext>
            </a:extLst>
          </p:cNvPr>
          <p:cNvSpPr/>
          <p:nvPr/>
        </p:nvSpPr>
        <p:spPr>
          <a:xfrm>
            <a:off x="7465112" y="26628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C91EE003-1A94-498C-B1BA-8E2BCD10B2BF}"/>
              </a:ext>
            </a:extLst>
          </p:cNvPr>
          <p:cNvSpPr/>
          <p:nvPr/>
        </p:nvSpPr>
        <p:spPr>
          <a:xfrm>
            <a:off x="7419392" y="26159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574973C8-FE90-46BE-ADF9-2B46B75C15CE}"/>
              </a:ext>
            </a:extLst>
          </p:cNvPr>
          <p:cNvSpPr/>
          <p:nvPr/>
        </p:nvSpPr>
        <p:spPr>
          <a:xfrm>
            <a:off x="7465111" y="27890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45B4A709-0B39-4B69-B801-C8D0E5AB9D26}"/>
              </a:ext>
            </a:extLst>
          </p:cNvPr>
          <p:cNvSpPr/>
          <p:nvPr/>
        </p:nvSpPr>
        <p:spPr>
          <a:xfrm>
            <a:off x="7504610" y="27354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97FD6BC6-0D93-433E-9669-E6D76D4A75F9}"/>
              </a:ext>
            </a:extLst>
          </p:cNvPr>
          <p:cNvSpPr/>
          <p:nvPr/>
        </p:nvSpPr>
        <p:spPr>
          <a:xfrm>
            <a:off x="7538201" y="28142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1C05D989-0431-425B-89D7-FEE6BD1897ED}"/>
              </a:ext>
            </a:extLst>
          </p:cNvPr>
          <p:cNvSpPr/>
          <p:nvPr/>
        </p:nvSpPr>
        <p:spPr>
          <a:xfrm>
            <a:off x="7372738" y="27683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C3B1CCCB-49F5-454C-8776-5C0608C555FC}"/>
              </a:ext>
            </a:extLst>
          </p:cNvPr>
          <p:cNvSpPr/>
          <p:nvPr/>
        </p:nvSpPr>
        <p:spPr>
          <a:xfrm>
            <a:off x="7596828" y="28750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625CCC1-4889-47A2-A48A-D6E8AE639C3E}"/>
              </a:ext>
            </a:extLst>
          </p:cNvPr>
          <p:cNvSpPr/>
          <p:nvPr/>
        </p:nvSpPr>
        <p:spPr>
          <a:xfrm>
            <a:off x="7642546" y="26727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DA9C178E-5191-4755-BB3A-FA29B8D0F8F9}"/>
              </a:ext>
            </a:extLst>
          </p:cNvPr>
          <p:cNvSpPr/>
          <p:nvPr/>
        </p:nvSpPr>
        <p:spPr>
          <a:xfrm>
            <a:off x="7794946" y="28251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FC363F45-44BE-4FF9-AE6D-1BBA3DC77CA1}"/>
              </a:ext>
            </a:extLst>
          </p:cNvPr>
          <p:cNvSpPr/>
          <p:nvPr/>
        </p:nvSpPr>
        <p:spPr>
          <a:xfrm>
            <a:off x="7796499" y="27683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F173BABD-4634-45BD-BC0D-9B41B3D59345}"/>
              </a:ext>
            </a:extLst>
          </p:cNvPr>
          <p:cNvSpPr/>
          <p:nvPr/>
        </p:nvSpPr>
        <p:spPr>
          <a:xfrm>
            <a:off x="7948899" y="29207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83910A6D-3A25-41FA-8D6B-EA3304EF2F90}"/>
              </a:ext>
            </a:extLst>
          </p:cNvPr>
          <p:cNvSpPr/>
          <p:nvPr/>
        </p:nvSpPr>
        <p:spPr>
          <a:xfrm>
            <a:off x="7663231" y="28400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A6ED34EA-5F00-460A-99E7-5C525D57E201}"/>
              </a:ext>
            </a:extLst>
          </p:cNvPr>
          <p:cNvSpPr/>
          <p:nvPr/>
        </p:nvSpPr>
        <p:spPr>
          <a:xfrm>
            <a:off x="7815631" y="29924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45BDC07D-E2BB-450B-8383-460FD2EB3ABA}"/>
              </a:ext>
            </a:extLst>
          </p:cNvPr>
          <p:cNvSpPr/>
          <p:nvPr/>
        </p:nvSpPr>
        <p:spPr>
          <a:xfrm>
            <a:off x="7968031" y="31448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44AEEB7F-3CE5-45AF-A14A-A558BB87844D}"/>
              </a:ext>
            </a:extLst>
          </p:cNvPr>
          <p:cNvSpPr/>
          <p:nvPr/>
        </p:nvSpPr>
        <p:spPr>
          <a:xfrm>
            <a:off x="7535866" y="24189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DABE8258-EE66-4ED3-B762-F44912544DE6}"/>
              </a:ext>
            </a:extLst>
          </p:cNvPr>
          <p:cNvSpPr/>
          <p:nvPr/>
        </p:nvSpPr>
        <p:spPr>
          <a:xfrm>
            <a:off x="7688266" y="25713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99ECEC3F-C667-4725-8C7B-EA1705B0E48F}"/>
              </a:ext>
            </a:extLst>
          </p:cNvPr>
          <p:cNvSpPr/>
          <p:nvPr/>
        </p:nvSpPr>
        <p:spPr>
          <a:xfrm>
            <a:off x="7689819" y="25145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B23BD36D-8D80-4BE2-A1C8-BD2B44921A73}"/>
              </a:ext>
            </a:extLst>
          </p:cNvPr>
          <p:cNvSpPr/>
          <p:nvPr/>
        </p:nvSpPr>
        <p:spPr>
          <a:xfrm>
            <a:off x="7842219" y="26669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91DC2895-4AF4-430C-8790-5C5C587363BA}"/>
              </a:ext>
            </a:extLst>
          </p:cNvPr>
          <p:cNvSpPr/>
          <p:nvPr/>
        </p:nvSpPr>
        <p:spPr>
          <a:xfrm>
            <a:off x="7537420" y="25544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7C23D9AC-826A-4D0F-A661-FCE299FC8527}"/>
              </a:ext>
            </a:extLst>
          </p:cNvPr>
          <p:cNvSpPr/>
          <p:nvPr/>
        </p:nvSpPr>
        <p:spPr>
          <a:xfrm>
            <a:off x="7689820" y="27068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EAA75B9A-C78C-4738-B208-59C74D32A23C}"/>
              </a:ext>
            </a:extLst>
          </p:cNvPr>
          <p:cNvSpPr/>
          <p:nvPr/>
        </p:nvSpPr>
        <p:spPr>
          <a:xfrm>
            <a:off x="7617512" y="27158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ED5DC57E-4204-4EC2-9461-1E032EF63E02}"/>
              </a:ext>
            </a:extLst>
          </p:cNvPr>
          <p:cNvSpPr/>
          <p:nvPr/>
        </p:nvSpPr>
        <p:spPr>
          <a:xfrm>
            <a:off x="7769912" y="28682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86ECD7CE-B493-4DF5-9621-4840AA8D84EB}"/>
              </a:ext>
            </a:extLst>
          </p:cNvPr>
          <p:cNvSpPr/>
          <p:nvPr/>
        </p:nvSpPr>
        <p:spPr>
          <a:xfrm>
            <a:off x="7922312" y="30206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4E124F3C-7947-4E94-85FA-0629FDC76EAF}"/>
              </a:ext>
            </a:extLst>
          </p:cNvPr>
          <p:cNvSpPr/>
          <p:nvPr/>
        </p:nvSpPr>
        <p:spPr>
          <a:xfrm>
            <a:off x="7490147" y="22947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A70AEF26-D7C5-43FA-A9B2-1334A8D23848}"/>
              </a:ext>
            </a:extLst>
          </p:cNvPr>
          <p:cNvSpPr/>
          <p:nvPr/>
        </p:nvSpPr>
        <p:spPr>
          <a:xfrm>
            <a:off x="7642547" y="24471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A9DD15BA-8AE2-4164-A0D2-5D468023C443}"/>
              </a:ext>
            </a:extLst>
          </p:cNvPr>
          <p:cNvSpPr/>
          <p:nvPr/>
        </p:nvSpPr>
        <p:spPr>
          <a:xfrm>
            <a:off x="7644100" y="23903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714DEA78-E851-4F72-BFBF-45899641A9B8}"/>
              </a:ext>
            </a:extLst>
          </p:cNvPr>
          <p:cNvSpPr/>
          <p:nvPr/>
        </p:nvSpPr>
        <p:spPr>
          <a:xfrm>
            <a:off x="7796500" y="25427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97E06B47-7607-4773-A7A2-F5312ACC791F}"/>
              </a:ext>
            </a:extLst>
          </p:cNvPr>
          <p:cNvSpPr/>
          <p:nvPr/>
        </p:nvSpPr>
        <p:spPr>
          <a:xfrm>
            <a:off x="7948900" y="26951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2917FFA3-2DA4-452F-BD8A-E65B3C254A33}"/>
              </a:ext>
            </a:extLst>
          </p:cNvPr>
          <p:cNvSpPr/>
          <p:nvPr/>
        </p:nvSpPr>
        <p:spPr>
          <a:xfrm>
            <a:off x="7644101" y="2582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FB160000-EE67-4C54-A06A-CA27DC5B0441}"/>
              </a:ext>
            </a:extLst>
          </p:cNvPr>
          <p:cNvSpPr/>
          <p:nvPr/>
        </p:nvSpPr>
        <p:spPr>
          <a:xfrm>
            <a:off x="7571792" y="27683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F46F5D84-22E8-4EE0-9638-6ED1E371E151}"/>
              </a:ext>
            </a:extLst>
          </p:cNvPr>
          <p:cNvSpPr/>
          <p:nvPr/>
        </p:nvSpPr>
        <p:spPr>
          <a:xfrm>
            <a:off x="7724192" y="29207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5F9CB9F2-6263-49EB-A764-20E75FCDC80B}"/>
              </a:ext>
            </a:extLst>
          </p:cNvPr>
          <p:cNvSpPr/>
          <p:nvPr/>
        </p:nvSpPr>
        <p:spPr>
          <a:xfrm>
            <a:off x="7876592" y="30731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27453555-5B4D-480C-AE4B-13E02AB38277}"/>
              </a:ext>
            </a:extLst>
          </p:cNvPr>
          <p:cNvSpPr/>
          <p:nvPr/>
        </p:nvSpPr>
        <p:spPr>
          <a:xfrm>
            <a:off x="7444427" y="23472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1FF0048D-B001-43EE-AA6C-5D4FC23BAE11}"/>
              </a:ext>
            </a:extLst>
          </p:cNvPr>
          <p:cNvSpPr/>
          <p:nvPr/>
        </p:nvSpPr>
        <p:spPr>
          <a:xfrm>
            <a:off x="7596827" y="24996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648A802C-7218-4B75-B943-97B6D917B6B6}"/>
              </a:ext>
            </a:extLst>
          </p:cNvPr>
          <p:cNvSpPr/>
          <p:nvPr/>
        </p:nvSpPr>
        <p:spPr>
          <a:xfrm>
            <a:off x="7749227" y="26520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5D4A3BAD-D047-42C3-9D19-04FF1F0CA52D}"/>
              </a:ext>
            </a:extLst>
          </p:cNvPr>
          <p:cNvSpPr/>
          <p:nvPr/>
        </p:nvSpPr>
        <p:spPr>
          <a:xfrm>
            <a:off x="7750780" y="25953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ADF57AF4-E7C9-401D-A6CC-8A31ADF8EC1D}"/>
              </a:ext>
            </a:extLst>
          </p:cNvPr>
          <p:cNvSpPr/>
          <p:nvPr/>
        </p:nvSpPr>
        <p:spPr>
          <a:xfrm>
            <a:off x="7903180" y="27477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E37276EC-2025-4E11-9BDF-EC4B0739B584}"/>
              </a:ext>
            </a:extLst>
          </p:cNvPr>
          <p:cNvSpPr/>
          <p:nvPr/>
        </p:nvSpPr>
        <p:spPr>
          <a:xfrm>
            <a:off x="7598381" y="26351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4904A104-DDCE-4774-BCA0-27C5FC77FE26}"/>
              </a:ext>
            </a:extLst>
          </p:cNvPr>
          <p:cNvSpPr/>
          <p:nvPr/>
        </p:nvSpPr>
        <p:spPr>
          <a:xfrm>
            <a:off x="7750781" y="27875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003B21A9-4A53-4E90-8E0D-765B00617A39}"/>
              </a:ext>
            </a:extLst>
          </p:cNvPr>
          <p:cNvSpPr/>
          <p:nvPr/>
        </p:nvSpPr>
        <p:spPr>
          <a:xfrm>
            <a:off x="7788882" y="20076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C78EAF57-BDB1-48D4-BC87-79A7FD897CA9}"/>
              </a:ext>
            </a:extLst>
          </p:cNvPr>
          <p:cNvSpPr/>
          <p:nvPr/>
        </p:nvSpPr>
        <p:spPr>
          <a:xfrm>
            <a:off x="7834601" y="18614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2EC078C4-EA9B-4D65-9EED-F137ACDC206E}"/>
              </a:ext>
            </a:extLst>
          </p:cNvPr>
          <p:cNvSpPr/>
          <p:nvPr/>
        </p:nvSpPr>
        <p:spPr>
          <a:xfrm>
            <a:off x="7880320" y="19857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FBF6ABCB-3125-4986-833E-B2E0324134DE}"/>
              </a:ext>
            </a:extLst>
          </p:cNvPr>
          <p:cNvSpPr/>
          <p:nvPr/>
        </p:nvSpPr>
        <p:spPr>
          <a:xfrm>
            <a:off x="7834601" y="19608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F9965195-6981-4E28-A1DD-E593A0E32092}"/>
              </a:ext>
            </a:extLst>
          </p:cNvPr>
          <p:cNvSpPr/>
          <p:nvPr/>
        </p:nvSpPr>
        <p:spPr>
          <a:xfrm>
            <a:off x="7788881" y="19140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CB4B1B59-B092-4CB5-8A20-D367295C18C6}"/>
              </a:ext>
            </a:extLst>
          </p:cNvPr>
          <p:cNvSpPr/>
          <p:nvPr/>
        </p:nvSpPr>
        <p:spPr>
          <a:xfrm>
            <a:off x="7834600" y="20871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23E82968-3DFB-4AF6-9FD9-99A90AE9FC23}"/>
              </a:ext>
            </a:extLst>
          </p:cNvPr>
          <p:cNvSpPr/>
          <p:nvPr/>
        </p:nvSpPr>
        <p:spPr>
          <a:xfrm>
            <a:off x="7874099" y="20334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7EC0D30C-7B5A-4667-B0F5-ED7E86EDE1C6}"/>
              </a:ext>
            </a:extLst>
          </p:cNvPr>
          <p:cNvSpPr/>
          <p:nvPr/>
        </p:nvSpPr>
        <p:spPr>
          <a:xfrm>
            <a:off x="7907690" y="21122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FAB1FEAA-5B03-4E44-BC89-A92B1BE64D46}"/>
              </a:ext>
            </a:extLst>
          </p:cNvPr>
          <p:cNvSpPr/>
          <p:nvPr/>
        </p:nvSpPr>
        <p:spPr>
          <a:xfrm>
            <a:off x="7742227" y="20664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C5957E8F-22B3-4999-BFE1-663153004720}"/>
              </a:ext>
            </a:extLst>
          </p:cNvPr>
          <p:cNvSpPr/>
          <p:nvPr/>
        </p:nvSpPr>
        <p:spPr>
          <a:xfrm>
            <a:off x="7966317" y="21731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A149F4CE-7A31-4252-8654-BCB158B10290}"/>
              </a:ext>
            </a:extLst>
          </p:cNvPr>
          <p:cNvSpPr/>
          <p:nvPr/>
        </p:nvSpPr>
        <p:spPr>
          <a:xfrm>
            <a:off x="8012035" y="19707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45903A7B-C4EA-4A1C-BCCE-8063CB1EF9B9}"/>
              </a:ext>
            </a:extLst>
          </p:cNvPr>
          <p:cNvSpPr/>
          <p:nvPr/>
        </p:nvSpPr>
        <p:spPr>
          <a:xfrm>
            <a:off x="8164435" y="21231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8EBF27BD-5818-4A4F-AADB-BE75404DEF87}"/>
              </a:ext>
            </a:extLst>
          </p:cNvPr>
          <p:cNvSpPr/>
          <p:nvPr/>
        </p:nvSpPr>
        <p:spPr>
          <a:xfrm>
            <a:off x="8165988" y="20664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AED4FD2E-44C8-45F1-B6C5-3F44F30D3FD8}"/>
              </a:ext>
            </a:extLst>
          </p:cNvPr>
          <p:cNvSpPr/>
          <p:nvPr/>
        </p:nvSpPr>
        <p:spPr>
          <a:xfrm>
            <a:off x="8318388" y="22188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3DFA2BAB-DCF6-4D69-B374-A595F7776AC7}"/>
              </a:ext>
            </a:extLst>
          </p:cNvPr>
          <p:cNvSpPr/>
          <p:nvPr/>
        </p:nvSpPr>
        <p:spPr>
          <a:xfrm>
            <a:off x="8032720" y="21381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101DAFFA-4A6E-4B1A-A2D9-326F50DB455C}"/>
              </a:ext>
            </a:extLst>
          </p:cNvPr>
          <p:cNvSpPr/>
          <p:nvPr/>
        </p:nvSpPr>
        <p:spPr>
          <a:xfrm>
            <a:off x="8185120" y="22905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9EDB8758-4FF3-4CAC-92E3-372F484922D2}"/>
              </a:ext>
            </a:extLst>
          </p:cNvPr>
          <p:cNvSpPr/>
          <p:nvPr/>
        </p:nvSpPr>
        <p:spPr>
          <a:xfrm>
            <a:off x="8337520" y="24429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CA006128-0C08-4A38-863C-558C7A3E3993}"/>
              </a:ext>
            </a:extLst>
          </p:cNvPr>
          <p:cNvSpPr/>
          <p:nvPr/>
        </p:nvSpPr>
        <p:spPr>
          <a:xfrm>
            <a:off x="7905355" y="17169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7F7E2C65-6946-4119-900C-91ECE030ABB0}"/>
              </a:ext>
            </a:extLst>
          </p:cNvPr>
          <p:cNvSpPr/>
          <p:nvPr/>
        </p:nvSpPr>
        <p:spPr>
          <a:xfrm>
            <a:off x="8057755" y="18693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B7BDC5C9-9C25-43D3-8AC8-EC7E8C22FC0A}"/>
              </a:ext>
            </a:extLst>
          </p:cNvPr>
          <p:cNvSpPr/>
          <p:nvPr/>
        </p:nvSpPr>
        <p:spPr>
          <a:xfrm>
            <a:off x="8059308" y="18126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194CCFF9-C426-4C85-8A15-1830292E9E24}"/>
              </a:ext>
            </a:extLst>
          </p:cNvPr>
          <p:cNvSpPr/>
          <p:nvPr/>
        </p:nvSpPr>
        <p:spPr>
          <a:xfrm>
            <a:off x="8211708" y="19650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C12C2E37-037A-48AF-BE4A-15594538D644}"/>
              </a:ext>
            </a:extLst>
          </p:cNvPr>
          <p:cNvSpPr/>
          <p:nvPr/>
        </p:nvSpPr>
        <p:spPr>
          <a:xfrm>
            <a:off x="7906909" y="18524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9A666D41-33B4-4B87-A740-0BF9EAA06991}"/>
              </a:ext>
            </a:extLst>
          </p:cNvPr>
          <p:cNvSpPr/>
          <p:nvPr/>
        </p:nvSpPr>
        <p:spPr>
          <a:xfrm>
            <a:off x="8059309" y="20048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11662930-57B8-4A57-8939-E498E4AD0681}"/>
              </a:ext>
            </a:extLst>
          </p:cNvPr>
          <p:cNvSpPr/>
          <p:nvPr/>
        </p:nvSpPr>
        <p:spPr>
          <a:xfrm>
            <a:off x="7987001" y="20138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9A93709A-36DA-4EB9-9008-AF94B846AB35}"/>
              </a:ext>
            </a:extLst>
          </p:cNvPr>
          <p:cNvSpPr/>
          <p:nvPr/>
        </p:nvSpPr>
        <p:spPr>
          <a:xfrm>
            <a:off x="8139401" y="21662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DDFA79B6-27CC-4D55-B62A-AFA65AA71FA4}"/>
              </a:ext>
            </a:extLst>
          </p:cNvPr>
          <p:cNvSpPr/>
          <p:nvPr/>
        </p:nvSpPr>
        <p:spPr>
          <a:xfrm>
            <a:off x="8291801" y="23186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0DE7225E-D073-4B53-B3AF-A39F8A4C90ED}"/>
              </a:ext>
            </a:extLst>
          </p:cNvPr>
          <p:cNvSpPr/>
          <p:nvPr/>
        </p:nvSpPr>
        <p:spPr>
          <a:xfrm>
            <a:off x="7859636" y="15927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A918FB4B-BBFF-47F2-B3B8-9847190679FE}"/>
              </a:ext>
            </a:extLst>
          </p:cNvPr>
          <p:cNvSpPr/>
          <p:nvPr/>
        </p:nvSpPr>
        <p:spPr>
          <a:xfrm>
            <a:off x="8012036" y="17451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9B6E4279-A5B6-4133-A6FF-56B14B6012EB}"/>
              </a:ext>
            </a:extLst>
          </p:cNvPr>
          <p:cNvSpPr/>
          <p:nvPr/>
        </p:nvSpPr>
        <p:spPr>
          <a:xfrm>
            <a:off x="8013589" y="16883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CF4289F7-D481-40E2-9FCD-CE85F786224A}"/>
              </a:ext>
            </a:extLst>
          </p:cNvPr>
          <p:cNvSpPr/>
          <p:nvPr/>
        </p:nvSpPr>
        <p:spPr>
          <a:xfrm>
            <a:off x="8165989" y="18407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FBE3DF00-D622-49A5-9433-CB09A3CD77C5}"/>
              </a:ext>
            </a:extLst>
          </p:cNvPr>
          <p:cNvSpPr/>
          <p:nvPr/>
        </p:nvSpPr>
        <p:spPr>
          <a:xfrm>
            <a:off x="8318389" y="19931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6E427DC7-B369-40BE-8D42-9C7214491092}"/>
              </a:ext>
            </a:extLst>
          </p:cNvPr>
          <p:cNvSpPr/>
          <p:nvPr/>
        </p:nvSpPr>
        <p:spPr>
          <a:xfrm>
            <a:off x="8013590" y="18805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341A0AF8-417C-4FA2-A9CC-EB39ED282DE0}"/>
              </a:ext>
            </a:extLst>
          </p:cNvPr>
          <p:cNvSpPr/>
          <p:nvPr/>
        </p:nvSpPr>
        <p:spPr>
          <a:xfrm>
            <a:off x="7941281" y="20664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298A81CF-6933-49E2-91B0-EA84A376390D}"/>
              </a:ext>
            </a:extLst>
          </p:cNvPr>
          <p:cNvSpPr/>
          <p:nvPr/>
        </p:nvSpPr>
        <p:spPr>
          <a:xfrm>
            <a:off x="8093681" y="22188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DEA6F07F-B940-48C4-9238-3A99B09D6BB8}"/>
              </a:ext>
            </a:extLst>
          </p:cNvPr>
          <p:cNvSpPr/>
          <p:nvPr/>
        </p:nvSpPr>
        <p:spPr>
          <a:xfrm>
            <a:off x="8246081" y="23712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E17DBFD3-2AEC-46A7-9C6A-797BF478B8E8}"/>
              </a:ext>
            </a:extLst>
          </p:cNvPr>
          <p:cNvSpPr/>
          <p:nvPr/>
        </p:nvSpPr>
        <p:spPr>
          <a:xfrm>
            <a:off x="7813916" y="16453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16E81B9D-A630-4FE6-9EA6-75BA7F177E47}"/>
              </a:ext>
            </a:extLst>
          </p:cNvPr>
          <p:cNvSpPr/>
          <p:nvPr/>
        </p:nvSpPr>
        <p:spPr>
          <a:xfrm>
            <a:off x="7966316" y="17977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93AF72BF-F7C6-430B-852D-B9D7B63CAF9E}"/>
              </a:ext>
            </a:extLst>
          </p:cNvPr>
          <p:cNvSpPr/>
          <p:nvPr/>
        </p:nvSpPr>
        <p:spPr>
          <a:xfrm>
            <a:off x="8118716" y="19501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2EFFCC4C-5890-40F7-A602-4B851A7173EE}"/>
              </a:ext>
            </a:extLst>
          </p:cNvPr>
          <p:cNvSpPr/>
          <p:nvPr/>
        </p:nvSpPr>
        <p:spPr>
          <a:xfrm>
            <a:off x="8120269" y="18933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7CB7468F-1653-4192-843F-D80D695EAFEC}"/>
              </a:ext>
            </a:extLst>
          </p:cNvPr>
          <p:cNvSpPr/>
          <p:nvPr/>
        </p:nvSpPr>
        <p:spPr>
          <a:xfrm>
            <a:off x="8272669" y="20457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A4098C7D-B661-44F2-8263-CF76FC56557E}"/>
              </a:ext>
            </a:extLst>
          </p:cNvPr>
          <p:cNvSpPr/>
          <p:nvPr/>
        </p:nvSpPr>
        <p:spPr>
          <a:xfrm>
            <a:off x="7967870" y="19331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597830A1-3249-490F-B299-4D63E4CDD260}"/>
              </a:ext>
            </a:extLst>
          </p:cNvPr>
          <p:cNvSpPr/>
          <p:nvPr/>
        </p:nvSpPr>
        <p:spPr>
          <a:xfrm>
            <a:off x="8120270" y="20855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77085BCE-A7C7-4651-BAA3-97366D5FC7F5}"/>
              </a:ext>
            </a:extLst>
          </p:cNvPr>
          <p:cNvSpPr/>
          <p:nvPr/>
        </p:nvSpPr>
        <p:spPr>
          <a:xfrm>
            <a:off x="7619687" y="20962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A41633DB-22EE-4690-A0D5-BB8400D9E082}"/>
              </a:ext>
            </a:extLst>
          </p:cNvPr>
          <p:cNvSpPr/>
          <p:nvPr/>
        </p:nvSpPr>
        <p:spPr>
          <a:xfrm>
            <a:off x="7665406" y="19500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9EE030CC-56EB-4362-9CBA-8492AFD17B68}"/>
              </a:ext>
            </a:extLst>
          </p:cNvPr>
          <p:cNvSpPr/>
          <p:nvPr/>
        </p:nvSpPr>
        <p:spPr>
          <a:xfrm>
            <a:off x="7711125" y="20743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6ECFC2AF-BFA0-482C-820F-339311074827}"/>
              </a:ext>
            </a:extLst>
          </p:cNvPr>
          <p:cNvSpPr/>
          <p:nvPr/>
        </p:nvSpPr>
        <p:spPr>
          <a:xfrm>
            <a:off x="7665406" y="20494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28B3E22B-E013-49BF-B5EA-AD124500F87C}"/>
              </a:ext>
            </a:extLst>
          </p:cNvPr>
          <p:cNvSpPr/>
          <p:nvPr/>
        </p:nvSpPr>
        <p:spPr>
          <a:xfrm>
            <a:off x="7619686" y="20026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ED337138-8784-4FA0-9D5D-1293215DA313}"/>
              </a:ext>
            </a:extLst>
          </p:cNvPr>
          <p:cNvSpPr/>
          <p:nvPr/>
        </p:nvSpPr>
        <p:spPr>
          <a:xfrm>
            <a:off x="7665405" y="21757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95DA4F0F-19D5-47C5-A8AA-C2C96F1E0948}"/>
              </a:ext>
            </a:extLst>
          </p:cNvPr>
          <p:cNvSpPr/>
          <p:nvPr/>
        </p:nvSpPr>
        <p:spPr>
          <a:xfrm>
            <a:off x="7704904" y="21220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29ACC21A-98AE-4344-B8BB-24908A79C9AD}"/>
              </a:ext>
            </a:extLst>
          </p:cNvPr>
          <p:cNvSpPr/>
          <p:nvPr/>
        </p:nvSpPr>
        <p:spPr>
          <a:xfrm>
            <a:off x="7738495" y="22009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6C81EC41-6A37-48CA-9725-22DB256EF977}"/>
              </a:ext>
            </a:extLst>
          </p:cNvPr>
          <p:cNvSpPr/>
          <p:nvPr/>
        </p:nvSpPr>
        <p:spPr>
          <a:xfrm>
            <a:off x="7573032" y="21550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96034BF9-8A3D-4A7F-82FE-04C87B294C61}"/>
              </a:ext>
            </a:extLst>
          </p:cNvPr>
          <p:cNvSpPr/>
          <p:nvPr/>
        </p:nvSpPr>
        <p:spPr>
          <a:xfrm>
            <a:off x="7797122" y="22617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16CC392-266F-49F1-8A96-9409B1004007}"/>
              </a:ext>
            </a:extLst>
          </p:cNvPr>
          <p:cNvSpPr/>
          <p:nvPr/>
        </p:nvSpPr>
        <p:spPr>
          <a:xfrm>
            <a:off x="7842840" y="20594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1BF80847-7BC6-4EE8-9953-A72E0C23C572}"/>
              </a:ext>
            </a:extLst>
          </p:cNvPr>
          <p:cNvSpPr/>
          <p:nvPr/>
        </p:nvSpPr>
        <p:spPr>
          <a:xfrm>
            <a:off x="7995240" y="22118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4FFA7D0B-EE3F-480E-993C-B549C625C6CF}"/>
              </a:ext>
            </a:extLst>
          </p:cNvPr>
          <p:cNvSpPr/>
          <p:nvPr/>
        </p:nvSpPr>
        <p:spPr>
          <a:xfrm>
            <a:off x="7996793" y="21550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C5BFA6BF-3CDE-44CA-9B47-59A25DAE7F67}"/>
              </a:ext>
            </a:extLst>
          </p:cNvPr>
          <p:cNvSpPr/>
          <p:nvPr/>
        </p:nvSpPr>
        <p:spPr>
          <a:xfrm>
            <a:off x="8149193" y="23074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186B1881-EA41-41EA-9477-D3C746D45D2A}"/>
              </a:ext>
            </a:extLst>
          </p:cNvPr>
          <p:cNvSpPr/>
          <p:nvPr/>
        </p:nvSpPr>
        <p:spPr>
          <a:xfrm>
            <a:off x="7863525" y="22267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B3A95C59-83FC-4913-8C93-343DA5552D80}"/>
              </a:ext>
            </a:extLst>
          </p:cNvPr>
          <p:cNvSpPr/>
          <p:nvPr/>
        </p:nvSpPr>
        <p:spPr>
          <a:xfrm>
            <a:off x="8015925" y="23791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7BAEEA93-29D4-47F4-BB76-3EC907A24D64}"/>
              </a:ext>
            </a:extLst>
          </p:cNvPr>
          <p:cNvSpPr/>
          <p:nvPr/>
        </p:nvSpPr>
        <p:spPr>
          <a:xfrm>
            <a:off x="8168325" y="25315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B84C1104-C15B-4532-B234-A450908ABC58}"/>
              </a:ext>
            </a:extLst>
          </p:cNvPr>
          <p:cNvSpPr/>
          <p:nvPr/>
        </p:nvSpPr>
        <p:spPr>
          <a:xfrm>
            <a:off x="7736160" y="18056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32318B73-2238-4F4C-9F6B-839354207AB9}"/>
              </a:ext>
            </a:extLst>
          </p:cNvPr>
          <p:cNvSpPr/>
          <p:nvPr/>
        </p:nvSpPr>
        <p:spPr>
          <a:xfrm>
            <a:off x="7888560" y="19580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53AD6925-8EC6-42B3-B5E7-A21D899D6263}"/>
              </a:ext>
            </a:extLst>
          </p:cNvPr>
          <p:cNvSpPr/>
          <p:nvPr/>
        </p:nvSpPr>
        <p:spPr>
          <a:xfrm>
            <a:off x="7890113" y="19012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4FBD91CA-6693-4BBE-94D5-66738318885B}"/>
              </a:ext>
            </a:extLst>
          </p:cNvPr>
          <p:cNvSpPr/>
          <p:nvPr/>
        </p:nvSpPr>
        <p:spPr>
          <a:xfrm>
            <a:off x="8042513" y="20536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A5682D71-18AD-42AC-AFDE-83AE1442CADA}"/>
              </a:ext>
            </a:extLst>
          </p:cNvPr>
          <p:cNvSpPr/>
          <p:nvPr/>
        </p:nvSpPr>
        <p:spPr>
          <a:xfrm>
            <a:off x="7737714" y="19410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5CE14320-2F62-46DD-A469-ABD14A8B73C9}"/>
              </a:ext>
            </a:extLst>
          </p:cNvPr>
          <p:cNvSpPr/>
          <p:nvPr/>
        </p:nvSpPr>
        <p:spPr>
          <a:xfrm>
            <a:off x="7890114" y="20934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4FFA4BA1-FBD5-4F4B-9C95-64FC5B03E4EB}"/>
              </a:ext>
            </a:extLst>
          </p:cNvPr>
          <p:cNvSpPr/>
          <p:nvPr/>
        </p:nvSpPr>
        <p:spPr>
          <a:xfrm>
            <a:off x="7817806" y="21024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4EB2B66E-73FB-40C1-A3FD-A6896D6F9BCC}"/>
              </a:ext>
            </a:extLst>
          </p:cNvPr>
          <p:cNvSpPr/>
          <p:nvPr/>
        </p:nvSpPr>
        <p:spPr>
          <a:xfrm>
            <a:off x="7970206" y="22548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F33125C8-7EE5-41F3-AFC5-6607D5C969F7}"/>
              </a:ext>
            </a:extLst>
          </p:cNvPr>
          <p:cNvSpPr/>
          <p:nvPr/>
        </p:nvSpPr>
        <p:spPr>
          <a:xfrm>
            <a:off x="8122606" y="24072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655BAACF-5979-48DF-B87E-8114C59F4E0F}"/>
              </a:ext>
            </a:extLst>
          </p:cNvPr>
          <p:cNvSpPr/>
          <p:nvPr/>
        </p:nvSpPr>
        <p:spPr>
          <a:xfrm>
            <a:off x="7690441" y="16813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9C64566D-AD92-44D9-B4E6-5D2B31B42FEF}"/>
              </a:ext>
            </a:extLst>
          </p:cNvPr>
          <p:cNvSpPr/>
          <p:nvPr/>
        </p:nvSpPr>
        <p:spPr>
          <a:xfrm>
            <a:off x="7842841" y="18337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6020F410-D008-48B5-BEFF-E26B7A84F38D}"/>
              </a:ext>
            </a:extLst>
          </p:cNvPr>
          <p:cNvSpPr/>
          <p:nvPr/>
        </p:nvSpPr>
        <p:spPr>
          <a:xfrm>
            <a:off x="7844394" y="17770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916EE6A5-0136-482B-A1F7-E29E8F847E00}"/>
              </a:ext>
            </a:extLst>
          </p:cNvPr>
          <p:cNvSpPr/>
          <p:nvPr/>
        </p:nvSpPr>
        <p:spPr>
          <a:xfrm>
            <a:off x="7996794" y="19294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D535C498-0DB5-48C4-831D-03BBA650B442}"/>
              </a:ext>
            </a:extLst>
          </p:cNvPr>
          <p:cNvSpPr/>
          <p:nvPr/>
        </p:nvSpPr>
        <p:spPr>
          <a:xfrm>
            <a:off x="8149194" y="20818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881CF219-C621-44DB-B971-F4CDD52CE922}"/>
              </a:ext>
            </a:extLst>
          </p:cNvPr>
          <p:cNvSpPr/>
          <p:nvPr/>
        </p:nvSpPr>
        <p:spPr>
          <a:xfrm>
            <a:off x="7844395" y="19692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D78DC811-B846-41A3-B2B1-1F0AE0676B26}"/>
              </a:ext>
            </a:extLst>
          </p:cNvPr>
          <p:cNvSpPr/>
          <p:nvPr/>
        </p:nvSpPr>
        <p:spPr>
          <a:xfrm>
            <a:off x="7772086" y="21550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FAA0E9A5-4C42-4AC3-81BF-EF9C2A7A6708}"/>
              </a:ext>
            </a:extLst>
          </p:cNvPr>
          <p:cNvSpPr/>
          <p:nvPr/>
        </p:nvSpPr>
        <p:spPr>
          <a:xfrm>
            <a:off x="7924486" y="23074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5195C0E7-053C-48DE-891D-A33F10997A1D}"/>
              </a:ext>
            </a:extLst>
          </p:cNvPr>
          <p:cNvSpPr/>
          <p:nvPr/>
        </p:nvSpPr>
        <p:spPr>
          <a:xfrm>
            <a:off x="8076886" y="24598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9851DBC3-0AD3-4ED9-8EDB-5464BD1AD94E}"/>
              </a:ext>
            </a:extLst>
          </p:cNvPr>
          <p:cNvSpPr/>
          <p:nvPr/>
        </p:nvSpPr>
        <p:spPr>
          <a:xfrm>
            <a:off x="7644721" y="17339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EFAEFBB2-1D5A-4F09-B025-09156B3C54E5}"/>
              </a:ext>
            </a:extLst>
          </p:cNvPr>
          <p:cNvSpPr/>
          <p:nvPr/>
        </p:nvSpPr>
        <p:spPr>
          <a:xfrm>
            <a:off x="7797121" y="18863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709FF684-79A6-417D-9436-277A5A1976E3}"/>
              </a:ext>
            </a:extLst>
          </p:cNvPr>
          <p:cNvSpPr/>
          <p:nvPr/>
        </p:nvSpPr>
        <p:spPr>
          <a:xfrm>
            <a:off x="7949521" y="20387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FB0F14D7-C3C4-4B34-A98D-B5DFBFBA540D}"/>
              </a:ext>
            </a:extLst>
          </p:cNvPr>
          <p:cNvSpPr/>
          <p:nvPr/>
        </p:nvSpPr>
        <p:spPr>
          <a:xfrm>
            <a:off x="7951074" y="19819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2B44C7B2-9813-428F-AE9B-16F51DF94588}"/>
              </a:ext>
            </a:extLst>
          </p:cNvPr>
          <p:cNvSpPr/>
          <p:nvPr/>
        </p:nvSpPr>
        <p:spPr>
          <a:xfrm>
            <a:off x="8103474" y="21343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99D5F9EA-2C3A-45C7-984A-281D52C2692B}"/>
              </a:ext>
            </a:extLst>
          </p:cNvPr>
          <p:cNvSpPr/>
          <p:nvPr/>
        </p:nvSpPr>
        <p:spPr>
          <a:xfrm>
            <a:off x="7798675" y="20217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5116CA6F-6095-44B9-ACEF-F72B4C0941E7}"/>
              </a:ext>
            </a:extLst>
          </p:cNvPr>
          <p:cNvSpPr/>
          <p:nvPr/>
        </p:nvSpPr>
        <p:spPr>
          <a:xfrm>
            <a:off x="7951075" y="21741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F96D7BE5-84C4-4D8C-B5C3-2A7725A6B47E}"/>
              </a:ext>
            </a:extLst>
          </p:cNvPr>
          <p:cNvSpPr/>
          <p:nvPr/>
        </p:nvSpPr>
        <p:spPr>
          <a:xfrm>
            <a:off x="7824807" y="23262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D8BBAC14-ABA3-442B-9998-4308927F2524}"/>
              </a:ext>
            </a:extLst>
          </p:cNvPr>
          <p:cNvSpPr/>
          <p:nvPr/>
        </p:nvSpPr>
        <p:spPr>
          <a:xfrm>
            <a:off x="7870526" y="21800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871E20A5-CA97-490B-A996-3A7BC9796ADF}"/>
              </a:ext>
            </a:extLst>
          </p:cNvPr>
          <p:cNvSpPr/>
          <p:nvPr/>
        </p:nvSpPr>
        <p:spPr>
          <a:xfrm>
            <a:off x="7916245" y="23043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FCBC180C-72FB-4EBE-BCBA-3FD391F8E56C}"/>
              </a:ext>
            </a:extLst>
          </p:cNvPr>
          <p:cNvSpPr/>
          <p:nvPr/>
        </p:nvSpPr>
        <p:spPr>
          <a:xfrm>
            <a:off x="7870526" y="22794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5481C5E2-003B-4E5B-A1ED-7DC51D2DDCB7}"/>
              </a:ext>
            </a:extLst>
          </p:cNvPr>
          <p:cNvSpPr/>
          <p:nvPr/>
        </p:nvSpPr>
        <p:spPr>
          <a:xfrm>
            <a:off x="7824806" y="22326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E880922F-2D50-4A64-BFA1-F8A8730FA835}"/>
              </a:ext>
            </a:extLst>
          </p:cNvPr>
          <p:cNvSpPr/>
          <p:nvPr/>
        </p:nvSpPr>
        <p:spPr>
          <a:xfrm>
            <a:off x="7870525" y="24057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447F2084-A4C5-413D-8B39-64C1293DB690}"/>
              </a:ext>
            </a:extLst>
          </p:cNvPr>
          <p:cNvSpPr/>
          <p:nvPr/>
        </p:nvSpPr>
        <p:spPr>
          <a:xfrm>
            <a:off x="7910024" y="23520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FDEE5674-2B2C-4EC9-8B19-65D716A6B4BB}"/>
              </a:ext>
            </a:extLst>
          </p:cNvPr>
          <p:cNvSpPr/>
          <p:nvPr/>
        </p:nvSpPr>
        <p:spPr>
          <a:xfrm>
            <a:off x="7943615" y="24309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00BEC131-B41E-4220-88F0-C8B53F52C066}"/>
              </a:ext>
            </a:extLst>
          </p:cNvPr>
          <p:cNvSpPr/>
          <p:nvPr/>
        </p:nvSpPr>
        <p:spPr>
          <a:xfrm>
            <a:off x="7778152" y="23850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4E2792C9-6F5C-4B9F-AB34-FE3E0B3BB3A9}"/>
              </a:ext>
            </a:extLst>
          </p:cNvPr>
          <p:cNvSpPr/>
          <p:nvPr/>
        </p:nvSpPr>
        <p:spPr>
          <a:xfrm>
            <a:off x="8002242" y="2491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A015E17E-9731-48CA-B84D-5BEDE2DBD806}"/>
              </a:ext>
            </a:extLst>
          </p:cNvPr>
          <p:cNvSpPr/>
          <p:nvPr/>
        </p:nvSpPr>
        <p:spPr>
          <a:xfrm>
            <a:off x="8047960" y="22894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31D621BE-3DB6-486C-BDD5-46CF5E8E2FBF}"/>
              </a:ext>
            </a:extLst>
          </p:cNvPr>
          <p:cNvSpPr/>
          <p:nvPr/>
        </p:nvSpPr>
        <p:spPr>
          <a:xfrm>
            <a:off x="8200360" y="24418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A34CFD62-160B-4E40-A0D9-0A408DF23ACB}"/>
              </a:ext>
            </a:extLst>
          </p:cNvPr>
          <p:cNvSpPr/>
          <p:nvPr/>
        </p:nvSpPr>
        <p:spPr>
          <a:xfrm>
            <a:off x="8201913" y="23850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65D80B40-F256-4D16-A161-624D8E39F16F}"/>
              </a:ext>
            </a:extLst>
          </p:cNvPr>
          <p:cNvSpPr/>
          <p:nvPr/>
        </p:nvSpPr>
        <p:spPr>
          <a:xfrm>
            <a:off x="8354313" y="25374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28331B8C-5ADA-4D53-AFED-6A513A677BE5}"/>
              </a:ext>
            </a:extLst>
          </p:cNvPr>
          <p:cNvSpPr/>
          <p:nvPr/>
        </p:nvSpPr>
        <p:spPr>
          <a:xfrm>
            <a:off x="8068645" y="2456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08F4256B-58EF-4B66-BE3D-D8D4F2700255}"/>
              </a:ext>
            </a:extLst>
          </p:cNvPr>
          <p:cNvSpPr/>
          <p:nvPr/>
        </p:nvSpPr>
        <p:spPr>
          <a:xfrm>
            <a:off x="8221045" y="26091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1F047906-CD74-46CE-8A05-4896BA7A8800}"/>
              </a:ext>
            </a:extLst>
          </p:cNvPr>
          <p:cNvSpPr/>
          <p:nvPr/>
        </p:nvSpPr>
        <p:spPr>
          <a:xfrm>
            <a:off x="8373445" y="27615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Oval 630">
            <a:extLst>
              <a:ext uri="{FF2B5EF4-FFF2-40B4-BE49-F238E27FC236}">
                <a16:creationId xmlns:a16="http://schemas.microsoft.com/office/drawing/2014/main" id="{90BB44E0-6B53-4333-9143-AA00092F6BD9}"/>
              </a:ext>
            </a:extLst>
          </p:cNvPr>
          <p:cNvSpPr/>
          <p:nvPr/>
        </p:nvSpPr>
        <p:spPr>
          <a:xfrm>
            <a:off x="7941280" y="20356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 631">
            <a:extLst>
              <a:ext uri="{FF2B5EF4-FFF2-40B4-BE49-F238E27FC236}">
                <a16:creationId xmlns:a16="http://schemas.microsoft.com/office/drawing/2014/main" id="{DCDC7551-DF2F-4184-8C75-A550CECDC7C8}"/>
              </a:ext>
            </a:extLst>
          </p:cNvPr>
          <p:cNvSpPr/>
          <p:nvPr/>
        </p:nvSpPr>
        <p:spPr>
          <a:xfrm>
            <a:off x="8093680" y="21880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Oval 632">
            <a:extLst>
              <a:ext uri="{FF2B5EF4-FFF2-40B4-BE49-F238E27FC236}">
                <a16:creationId xmlns:a16="http://schemas.microsoft.com/office/drawing/2014/main" id="{5EBD0859-4E9E-40DA-A904-DC490F93C727}"/>
              </a:ext>
            </a:extLst>
          </p:cNvPr>
          <p:cNvSpPr/>
          <p:nvPr/>
        </p:nvSpPr>
        <p:spPr>
          <a:xfrm>
            <a:off x="8095233" y="21312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EB645698-34D8-43E0-9D65-2A2B1AD2B291}"/>
              </a:ext>
            </a:extLst>
          </p:cNvPr>
          <p:cNvSpPr/>
          <p:nvPr/>
        </p:nvSpPr>
        <p:spPr>
          <a:xfrm>
            <a:off x="8247633" y="22836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07FC4BB7-23B8-4F17-A983-4E21C7A207C3}"/>
              </a:ext>
            </a:extLst>
          </p:cNvPr>
          <p:cNvSpPr/>
          <p:nvPr/>
        </p:nvSpPr>
        <p:spPr>
          <a:xfrm>
            <a:off x="7942834" y="21710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BA557B7C-762C-4466-96CD-A3A93631CFC3}"/>
              </a:ext>
            </a:extLst>
          </p:cNvPr>
          <p:cNvSpPr/>
          <p:nvPr/>
        </p:nvSpPr>
        <p:spPr>
          <a:xfrm>
            <a:off x="8095234" y="23234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Oval 636">
            <a:extLst>
              <a:ext uri="{FF2B5EF4-FFF2-40B4-BE49-F238E27FC236}">
                <a16:creationId xmlns:a16="http://schemas.microsoft.com/office/drawing/2014/main" id="{330AC597-23D0-4ACD-A60C-517E8BB28CB5}"/>
              </a:ext>
            </a:extLst>
          </p:cNvPr>
          <p:cNvSpPr/>
          <p:nvPr/>
        </p:nvSpPr>
        <p:spPr>
          <a:xfrm>
            <a:off x="8022926" y="23324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CFF9FD50-6E7E-42BC-AC9C-99B145408224}"/>
              </a:ext>
            </a:extLst>
          </p:cNvPr>
          <p:cNvSpPr/>
          <p:nvPr/>
        </p:nvSpPr>
        <p:spPr>
          <a:xfrm>
            <a:off x="8175326" y="24848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638">
            <a:extLst>
              <a:ext uri="{FF2B5EF4-FFF2-40B4-BE49-F238E27FC236}">
                <a16:creationId xmlns:a16="http://schemas.microsoft.com/office/drawing/2014/main" id="{FE3ADBB3-AE77-413F-ADFC-57F0BF949044}"/>
              </a:ext>
            </a:extLst>
          </p:cNvPr>
          <p:cNvSpPr/>
          <p:nvPr/>
        </p:nvSpPr>
        <p:spPr>
          <a:xfrm>
            <a:off x="8327726" y="26372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Oval 639">
            <a:extLst>
              <a:ext uri="{FF2B5EF4-FFF2-40B4-BE49-F238E27FC236}">
                <a16:creationId xmlns:a16="http://schemas.microsoft.com/office/drawing/2014/main" id="{450EC904-1317-4B9B-B20C-86C4B35F5BE1}"/>
              </a:ext>
            </a:extLst>
          </p:cNvPr>
          <p:cNvSpPr/>
          <p:nvPr/>
        </p:nvSpPr>
        <p:spPr>
          <a:xfrm>
            <a:off x="7895561" y="19113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640">
            <a:extLst>
              <a:ext uri="{FF2B5EF4-FFF2-40B4-BE49-F238E27FC236}">
                <a16:creationId xmlns:a16="http://schemas.microsoft.com/office/drawing/2014/main" id="{0CD5E945-5F96-4F36-8101-EF31CDD3FC3C}"/>
              </a:ext>
            </a:extLst>
          </p:cNvPr>
          <p:cNvSpPr/>
          <p:nvPr/>
        </p:nvSpPr>
        <p:spPr>
          <a:xfrm>
            <a:off x="8047961" y="20637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641">
            <a:extLst>
              <a:ext uri="{FF2B5EF4-FFF2-40B4-BE49-F238E27FC236}">
                <a16:creationId xmlns:a16="http://schemas.microsoft.com/office/drawing/2014/main" id="{5B20FAD1-C32C-4B19-B380-453218AEB6F4}"/>
              </a:ext>
            </a:extLst>
          </p:cNvPr>
          <p:cNvSpPr/>
          <p:nvPr/>
        </p:nvSpPr>
        <p:spPr>
          <a:xfrm>
            <a:off x="8049514" y="20070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642">
            <a:extLst>
              <a:ext uri="{FF2B5EF4-FFF2-40B4-BE49-F238E27FC236}">
                <a16:creationId xmlns:a16="http://schemas.microsoft.com/office/drawing/2014/main" id="{4CFBB2D9-A1E7-4369-AD65-ADE322CD1A04}"/>
              </a:ext>
            </a:extLst>
          </p:cNvPr>
          <p:cNvSpPr/>
          <p:nvPr/>
        </p:nvSpPr>
        <p:spPr>
          <a:xfrm>
            <a:off x="8201914" y="21594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643">
            <a:extLst>
              <a:ext uri="{FF2B5EF4-FFF2-40B4-BE49-F238E27FC236}">
                <a16:creationId xmlns:a16="http://schemas.microsoft.com/office/drawing/2014/main" id="{05A39AF0-77C3-47B0-8B95-510F47B8B557}"/>
              </a:ext>
            </a:extLst>
          </p:cNvPr>
          <p:cNvSpPr/>
          <p:nvPr/>
        </p:nvSpPr>
        <p:spPr>
          <a:xfrm>
            <a:off x="8354314" y="23118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644">
            <a:extLst>
              <a:ext uri="{FF2B5EF4-FFF2-40B4-BE49-F238E27FC236}">
                <a16:creationId xmlns:a16="http://schemas.microsoft.com/office/drawing/2014/main" id="{764F726D-F489-42DB-9E5B-F5EAE0339AC1}"/>
              </a:ext>
            </a:extLst>
          </p:cNvPr>
          <p:cNvSpPr/>
          <p:nvPr/>
        </p:nvSpPr>
        <p:spPr>
          <a:xfrm>
            <a:off x="8049515" y="21992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7F04B17F-3F8F-43D1-8693-94512C14FCD1}"/>
              </a:ext>
            </a:extLst>
          </p:cNvPr>
          <p:cNvSpPr/>
          <p:nvPr/>
        </p:nvSpPr>
        <p:spPr>
          <a:xfrm>
            <a:off x="7977206" y="23850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86B9D306-5DB6-447D-8138-5B04444B8CE4}"/>
              </a:ext>
            </a:extLst>
          </p:cNvPr>
          <p:cNvSpPr/>
          <p:nvPr/>
        </p:nvSpPr>
        <p:spPr>
          <a:xfrm>
            <a:off x="8129606" y="25374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9FF642CA-95DB-4D28-AAA5-2C4A9C336A8C}"/>
              </a:ext>
            </a:extLst>
          </p:cNvPr>
          <p:cNvSpPr/>
          <p:nvPr/>
        </p:nvSpPr>
        <p:spPr>
          <a:xfrm>
            <a:off x="8282006" y="26898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91DEEEA2-86DD-4EF8-9F8A-A3EAB2B11ABE}"/>
              </a:ext>
            </a:extLst>
          </p:cNvPr>
          <p:cNvSpPr/>
          <p:nvPr/>
        </p:nvSpPr>
        <p:spPr>
          <a:xfrm>
            <a:off x="7849841" y="19639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3A07DC03-5946-4F4C-BA78-1CC98D902C24}"/>
              </a:ext>
            </a:extLst>
          </p:cNvPr>
          <p:cNvSpPr/>
          <p:nvPr/>
        </p:nvSpPr>
        <p:spPr>
          <a:xfrm>
            <a:off x="8002241" y="21163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A7C1784F-FB55-4588-91B1-833DA3DD447D}"/>
              </a:ext>
            </a:extLst>
          </p:cNvPr>
          <p:cNvSpPr/>
          <p:nvPr/>
        </p:nvSpPr>
        <p:spPr>
          <a:xfrm>
            <a:off x="8154641" y="22687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041366BB-29C2-4C3F-81C6-D8B967EEA6E8}"/>
              </a:ext>
            </a:extLst>
          </p:cNvPr>
          <p:cNvSpPr/>
          <p:nvPr/>
        </p:nvSpPr>
        <p:spPr>
          <a:xfrm>
            <a:off x="8156194" y="22119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C6A97743-3813-496D-998B-5FD6D4E25D0A}"/>
              </a:ext>
            </a:extLst>
          </p:cNvPr>
          <p:cNvSpPr/>
          <p:nvPr/>
        </p:nvSpPr>
        <p:spPr>
          <a:xfrm>
            <a:off x="8308594" y="23643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F8CA6478-D4AD-4854-8E7F-C874AFCFA996}"/>
              </a:ext>
            </a:extLst>
          </p:cNvPr>
          <p:cNvSpPr/>
          <p:nvPr/>
        </p:nvSpPr>
        <p:spPr>
          <a:xfrm>
            <a:off x="8003795" y="2251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7D47DF9C-4E76-4857-A2D1-FF1928D5A388}"/>
              </a:ext>
            </a:extLst>
          </p:cNvPr>
          <p:cNvSpPr/>
          <p:nvPr/>
        </p:nvSpPr>
        <p:spPr>
          <a:xfrm>
            <a:off x="8156195" y="24041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2BF17516-F7CD-4515-B503-97C9042040C8}"/>
              </a:ext>
            </a:extLst>
          </p:cNvPr>
          <p:cNvSpPr/>
          <p:nvPr/>
        </p:nvSpPr>
        <p:spPr>
          <a:xfrm>
            <a:off x="7655612" y="24149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62179C7F-B669-4E2F-889B-E971286633CD}"/>
              </a:ext>
            </a:extLst>
          </p:cNvPr>
          <p:cNvSpPr/>
          <p:nvPr/>
        </p:nvSpPr>
        <p:spPr>
          <a:xfrm>
            <a:off x="7701331" y="22687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BBC1E23A-22C4-47CC-A053-5AFEE1B4E9E2}"/>
              </a:ext>
            </a:extLst>
          </p:cNvPr>
          <p:cNvSpPr/>
          <p:nvPr/>
        </p:nvSpPr>
        <p:spPr>
          <a:xfrm>
            <a:off x="7747050" y="23929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5BF70629-4A96-4A6C-804C-B1313448BEE8}"/>
              </a:ext>
            </a:extLst>
          </p:cNvPr>
          <p:cNvSpPr/>
          <p:nvPr/>
        </p:nvSpPr>
        <p:spPr>
          <a:xfrm>
            <a:off x="7701331" y="23681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72840B7E-1DF0-4F52-A786-FBBA0840675F}"/>
              </a:ext>
            </a:extLst>
          </p:cNvPr>
          <p:cNvSpPr/>
          <p:nvPr/>
        </p:nvSpPr>
        <p:spPr>
          <a:xfrm>
            <a:off x="7655611" y="23213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1EF9069A-C54C-4CAA-84DF-920CFF7580FB}"/>
              </a:ext>
            </a:extLst>
          </p:cNvPr>
          <p:cNvSpPr/>
          <p:nvPr/>
        </p:nvSpPr>
        <p:spPr>
          <a:xfrm>
            <a:off x="7701330" y="24943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87191DA9-2BB3-4250-9F03-14D2A936C52B}"/>
              </a:ext>
            </a:extLst>
          </p:cNvPr>
          <p:cNvSpPr/>
          <p:nvPr/>
        </p:nvSpPr>
        <p:spPr>
          <a:xfrm>
            <a:off x="7740829" y="24407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CD493BE0-924A-4954-B10B-AA7D18EE8F77}"/>
              </a:ext>
            </a:extLst>
          </p:cNvPr>
          <p:cNvSpPr/>
          <p:nvPr/>
        </p:nvSpPr>
        <p:spPr>
          <a:xfrm>
            <a:off x="7774420" y="25195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2B9BDA96-78D5-49A1-AA60-6B1C50A0DE02}"/>
              </a:ext>
            </a:extLst>
          </p:cNvPr>
          <p:cNvSpPr/>
          <p:nvPr/>
        </p:nvSpPr>
        <p:spPr>
          <a:xfrm>
            <a:off x="7608957" y="24737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6623C989-B727-4BCF-9B1A-0D413F1FE0FA}"/>
              </a:ext>
            </a:extLst>
          </p:cNvPr>
          <p:cNvSpPr/>
          <p:nvPr/>
        </p:nvSpPr>
        <p:spPr>
          <a:xfrm>
            <a:off x="7833047" y="25803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E9158064-8800-4706-B74E-5DC232995FEE}"/>
              </a:ext>
            </a:extLst>
          </p:cNvPr>
          <p:cNvSpPr/>
          <p:nvPr/>
        </p:nvSpPr>
        <p:spPr>
          <a:xfrm>
            <a:off x="7878765" y="23780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C63D7037-97BA-4509-8D67-A776D24FB1A8}"/>
              </a:ext>
            </a:extLst>
          </p:cNvPr>
          <p:cNvSpPr/>
          <p:nvPr/>
        </p:nvSpPr>
        <p:spPr>
          <a:xfrm>
            <a:off x="8031165" y="25304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61080FE3-03F6-4085-ABCD-9C7C4994751F}"/>
              </a:ext>
            </a:extLst>
          </p:cNvPr>
          <p:cNvSpPr/>
          <p:nvPr/>
        </p:nvSpPr>
        <p:spPr>
          <a:xfrm>
            <a:off x="8032718" y="24737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BDB35566-37AD-4911-A476-A3D9196DF375}"/>
              </a:ext>
            </a:extLst>
          </p:cNvPr>
          <p:cNvSpPr/>
          <p:nvPr/>
        </p:nvSpPr>
        <p:spPr>
          <a:xfrm>
            <a:off x="8185118" y="26261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150D0FCF-36BC-48A2-8BA2-2059E31BFA83}"/>
              </a:ext>
            </a:extLst>
          </p:cNvPr>
          <p:cNvSpPr/>
          <p:nvPr/>
        </p:nvSpPr>
        <p:spPr>
          <a:xfrm>
            <a:off x="7899450" y="25453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DF876486-0435-46E4-8020-E5F5E62CDF31}"/>
              </a:ext>
            </a:extLst>
          </p:cNvPr>
          <p:cNvSpPr/>
          <p:nvPr/>
        </p:nvSpPr>
        <p:spPr>
          <a:xfrm>
            <a:off x="8051850" y="26977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21442BE8-D648-4D06-99B7-C3794A5DBCEB}"/>
              </a:ext>
            </a:extLst>
          </p:cNvPr>
          <p:cNvSpPr/>
          <p:nvPr/>
        </p:nvSpPr>
        <p:spPr>
          <a:xfrm>
            <a:off x="8204250" y="28501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A1AD24D2-C0F2-471B-A43E-9904C429B906}"/>
              </a:ext>
            </a:extLst>
          </p:cNvPr>
          <p:cNvSpPr/>
          <p:nvPr/>
        </p:nvSpPr>
        <p:spPr>
          <a:xfrm>
            <a:off x="7772085" y="21242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B72F9368-49AA-4C75-A839-AFFE9A000EF2}"/>
              </a:ext>
            </a:extLst>
          </p:cNvPr>
          <p:cNvSpPr/>
          <p:nvPr/>
        </p:nvSpPr>
        <p:spPr>
          <a:xfrm>
            <a:off x="7924485" y="22766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00AB58E9-05CB-4BE6-A782-E6C72BAA2CB4}"/>
              </a:ext>
            </a:extLst>
          </p:cNvPr>
          <p:cNvSpPr/>
          <p:nvPr/>
        </p:nvSpPr>
        <p:spPr>
          <a:xfrm>
            <a:off x="7926038" y="22199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517CA38A-9BCF-49D4-8A9E-9A8A7C890A62}"/>
              </a:ext>
            </a:extLst>
          </p:cNvPr>
          <p:cNvSpPr/>
          <p:nvPr/>
        </p:nvSpPr>
        <p:spPr>
          <a:xfrm>
            <a:off x="8078438" y="23723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D5869E10-C35D-4AA8-995A-5DB6A6ECA721}"/>
              </a:ext>
            </a:extLst>
          </p:cNvPr>
          <p:cNvSpPr/>
          <p:nvPr/>
        </p:nvSpPr>
        <p:spPr>
          <a:xfrm>
            <a:off x="7773639" y="22597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6DB9E546-1EE3-4787-A08E-C3977E9E00E0}"/>
              </a:ext>
            </a:extLst>
          </p:cNvPr>
          <p:cNvSpPr/>
          <p:nvPr/>
        </p:nvSpPr>
        <p:spPr>
          <a:xfrm>
            <a:off x="7926039" y="24121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1B563AB2-4B7D-490C-85DC-82ABE2CFFCE6}"/>
              </a:ext>
            </a:extLst>
          </p:cNvPr>
          <p:cNvSpPr/>
          <p:nvPr/>
        </p:nvSpPr>
        <p:spPr>
          <a:xfrm>
            <a:off x="7853731" y="24211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3BCCB451-88A3-4CF9-B398-58E21A7F5C78}"/>
              </a:ext>
            </a:extLst>
          </p:cNvPr>
          <p:cNvSpPr/>
          <p:nvPr/>
        </p:nvSpPr>
        <p:spPr>
          <a:xfrm>
            <a:off x="8006131" y="25735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3DB96BE0-B620-43D8-8F88-A405EFC9DE98}"/>
              </a:ext>
            </a:extLst>
          </p:cNvPr>
          <p:cNvSpPr/>
          <p:nvPr/>
        </p:nvSpPr>
        <p:spPr>
          <a:xfrm>
            <a:off x="8158531" y="27259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D4DBA76A-5E0D-4F2F-9680-51C21649FB4C}"/>
              </a:ext>
            </a:extLst>
          </p:cNvPr>
          <p:cNvSpPr/>
          <p:nvPr/>
        </p:nvSpPr>
        <p:spPr>
          <a:xfrm>
            <a:off x="7726366" y="20000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069D72CD-164C-404D-97B6-AC4CA5B9BA39}"/>
              </a:ext>
            </a:extLst>
          </p:cNvPr>
          <p:cNvSpPr/>
          <p:nvPr/>
        </p:nvSpPr>
        <p:spPr>
          <a:xfrm>
            <a:off x="7878766" y="21524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C8B9521E-B744-45FD-8DDD-CD90D036BC66}"/>
              </a:ext>
            </a:extLst>
          </p:cNvPr>
          <p:cNvSpPr/>
          <p:nvPr/>
        </p:nvSpPr>
        <p:spPr>
          <a:xfrm>
            <a:off x="7880319" y="20956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4BE974CD-6ABA-44A9-B5AB-12AE0F01F1AE}"/>
              </a:ext>
            </a:extLst>
          </p:cNvPr>
          <p:cNvSpPr/>
          <p:nvPr/>
        </p:nvSpPr>
        <p:spPr>
          <a:xfrm>
            <a:off x="8032719" y="22480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AF50F59F-8CB3-44F0-AC13-8C407E715047}"/>
              </a:ext>
            </a:extLst>
          </p:cNvPr>
          <p:cNvSpPr/>
          <p:nvPr/>
        </p:nvSpPr>
        <p:spPr>
          <a:xfrm>
            <a:off x="8185119" y="24004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686">
            <a:extLst>
              <a:ext uri="{FF2B5EF4-FFF2-40B4-BE49-F238E27FC236}">
                <a16:creationId xmlns:a16="http://schemas.microsoft.com/office/drawing/2014/main" id="{912C3189-0414-43B1-B3D4-EBB142A892BB}"/>
              </a:ext>
            </a:extLst>
          </p:cNvPr>
          <p:cNvSpPr/>
          <p:nvPr/>
        </p:nvSpPr>
        <p:spPr>
          <a:xfrm>
            <a:off x="7880320" y="22878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687">
            <a:extLst>
              <a:ext uri="{FF2B5EF4-FFF2-40B4-BE49-F238E27FC236}">
                <a16:creationId xmlns:a16="http://schemas.microsoft.com/office/drawing/2014/main" id="{9E9FE5E9-660B-433C-97C0-CB18FFE14872}"/>
              </a:ext>
            </a:extLst>
          </p:cNvPr>
          <p:cNvSpPr/>
          <p:nvPr/>
        </p:nvSpPr>
        <p:spPr>
          <a:xfrm>
            <a:off x="7808011" y="24737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D14C556B-C8FF-49C2-A973-152180E57685}"/>
              </a:ext>
            </a:extLst>
          </p:cNvPr>
          <p:cNvSpPr/>
          <p:nvPr/>
        </p:nvSpPr>
        <p:spPr>
          <a:xfrm>
            <a:off x="7960411" y="26261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>
            <a:extLst>
              <a:ext uri="{FF2B5EF4-FFF2-40B4-BE49-F238E27FC236}">
                <a16:creationId xmlns:a16="http://schemas.microsoft.com/office/drawing/2014/main" id="{6376E438-7F6F-4A59-A12A-607C4DE5160D}"/>
              </a:ext>
            </a:extLst>
          </p:cNvPr>
          <p:cNvSpPr/>
          <p:nvPr/>
        </p:nvSpPr>
        <p:spPr>
          <a:xfrm>
            <a:off x="8112811" y="27785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D09E6249-5D77-4BBB-B608-C7476B1C736E}"/>
              </a:ext>
            </a:extLst>
          </p:cNvPr>
          <p:cNvSpPr/>
          <p:nvPr/>
        </p:nvSpPr>
        <p:spPr>
          <a:xfrm>
            <a:off x="7680646" y="20525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6AD989C6-543D-4A8F-A622-482CC1DE1ADA}"/>
              </a:ext>
            </a:extLst>
          </p:cNvPr>
          <p:cNvSpPr/>
          <p:nvPr/>
        </p:nvSpPr>
        <p:spPr>
          <a:xfrm>
            <a:off x="7833046" y="22049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692">
            <a:extLst>
              <a:ext uri="{FF2B5EF4-FFF2-40B4-BE49-F238E27FC236}">
                <a16:creationId xmlns:a16="http://schemas.microsoft.com/office/drawing/2014/main" id="{A31F05AF-BE52-4D98-9AEF-54385DD94949}"/>
              </a:ext>
            </a:extLst>
          </p:cNvPr>
          <p:cNvSpPr/>
          <p:nvPr/>
        </p:nvSpPr>
        <p:spPr>
          <a:xfrm>
            <a:off x="7985446" y="23573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D64E60F5-D700-4828-B8DF-454591DA6475}"/>
              </a:ext>
            </a:extLst>
          </p:cNvPr>
          <p:cNvSpPr/>
          <p:nvPr/>
        </p:nvSpPr>
        <p:spPr>
          <a:xfrm>
            <a:off x="7986999" y="23006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4689AB98-7064-4311-B708-DBBE3F97AAED}"/>
              </a:ext>
            </a:extLst>
          </p:cNvPr>
          <p:cNvSpPr/>
          <p:nvPr/>
        </p:nvSpPr>
        <p:spPr>
          <a:xfrm>
            <a:off x="8139399" y="24530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98CAE05A-723A-4F7E-A664-89DD2F44200B}"/>
              </a:ext>
            </a:extLst>
          </p:cNvPr>
          <p:cNvSpPr/>
          <p:nvPr/>
        </p:nvSpPr>
        <p:spPr>
          <a:xfrm>
            <a:off x="7834600" y="23404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DAFAEC80-D43B-4020-944C-4B5E8BB3E27D}"/>
              </a:ext>
            </a:extLst>
          </p:cNvPr>
          <p:cNvSpPr/>
          <p:nvPr/>
        </p:nvSpPr>
        <p:spPr>
          <a:xfrm>
            <a:off x="7987000" y="24928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8F3D62BF-7498-492A-9683-9E7CFF300340}"/>
              </a:ext>
            </a:extLst>
          </p:cNvPr>
          <p:cNvSpPr/>
          <p:nvPr/>
        </p:nvSpPr>
        <p:spPr>
          <a:xfrm>
            <a:off x="10010967" y="28618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064F22AA-24AF-44DC-AF23-4517E8BC9730}"/>
              </a:ext>
            </a:extLst>
          </p:cNvPr>
          <p:cNvSpPr/>
          <p:nvPr/>
        </p:nvSpPr>
        <p:spPr>
          <a:xfrm>
            <a:off x="10164920" y="29574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B97F85A6-1E3E-4C61-9F15-EB6C9AABB4B6}"/>
              </a:ext>
            </a:extLst>
          </p:cNvPr>
          <p:cNvSpPr/>
          <p:nvPr/>
        </p:nvSpPr>
        <p:spPr>
          <a:xfrm>
            <a:off x="10012521" y="29973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C01179E1-76C1-44B5-8B60-93D890BB9CC3}"/>
              </a:ext>
            </a:extLst>
          </p:cNvPr>
          <p:cNvSpPr/>
          <p:nvPr/>
        </p:nvSpPr>
        <p:spPr>
          <a:xfrm>
            <a:off x="9965248" y="2737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2BB273B7-487E-4325-8F86-B50E08EC114D}"/>
              </a:ext>
            </a:extLst>
          </p:cNvPr>
          <p:cNvSpPr/>
          <p:nvPr/>
        </p:nvSpPr>
        <p:spPr>
          <a:xfrm>
            <a:off x="10117648" y="28900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>
            <a:extLst>
              <a:ext uri="{FF2B5EF4-FFF2-40B4-BE49-F238E27FC236}">
                <a16:creationId xmlns:a16="http://schemas.microsoft.com/office/drawing/2014/main" id="{DBBB7A1B-D710-414D-8068-3D3CAB90C4E0}"/>
              </a:ext>
            </a:extLst>
          </p:cNvPr>
          <p:cNvSpPr/>
          <p:nvPr/>
        </p:nvSpPr>
        <p:spPr>
          <a:xfrm>
            <a:off x="10119201" y="28332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756F131D-5077-4830-8089-F286A69D78D5}"/>
              </a:ext>
            </a:extLst>
          </p:cNvPr>
          <p:cNvSpPr/>
          <p:nvPr/>
        </p:nvSpPr>
        <p:spPr>
          <a:xfrm>
            <a:off x="10271601" y="29856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481D3939-99E2-4133-A8B6-770FCA4FA56D}"/>
              </a:ext>
            </a:extLst>
          </p:cNvPr>
          <p:cNvSpPr/>
          <p:nvPr/>
        </p:nvSpPr>
        <p:spPr>
          <a:xfrm>
            <a:off x="9919528" y="27901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EF8746CD-E2CA-4D65-9D8A-FDC4264025A1}"/>
              </a:ext>
            </a:extLst>
          </p:cNvPr>
          <p:cNvSpPr/>
          <p:nvPr/>
        </p:nvSpPr>
        <p:spPr>
          <a:xfrm>
            <a:off x="10071928" y="29425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489ADC42-5FB7-41EF-A4FD-FE4EC43620CD}"/>
              </a:ext>
            </a:extLst>
          </p:cNvPr>
          <p:cNvSpPr/>
          <p:nvPr/>
        </p:nvSpPr>
        <p:spPr>
          <a:xfrm>
            <a:off x="9948453" y="29786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707">
            <a:extLst>
              <a:ext uri="{FF2B5EF4-FFF2-40B4-BE49-F238E27FC236}">
                <a16:creationId xmlns:a16="http://schemas.microsoft.com/office/drawing/2014/main" id="{74B327AB-9E9D-4A96-B170-69FA9A972C18}"/>
              </a:ext>
            </a:extLst>
          </p:cNvPr>
          <p:cNvSpPr/>
          <p:nvPr/>
        </p:nvSpPr>
        <p:spPr>
          <a:xfrm>
            <a:off x="9950006" y="29218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5A621F15-F1AA-4318-8449-EF8FD4989D0D}"/>
              </a:ext>
            </a:extLst>
          </p:cNvPr>
          <p:cNvSpPr/>
          <p:nvPr/>
        </p:nvSpPr>
        <p:spPr>
          <a:xfrm>
            <a:off x="10130713" y="28578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D09B84C6-A97C-4B6D-8F16-19AF813604CE}"/>
              </a:ext>
            </a:extLst>
          </p:cNvPr>
          <p:cNvSpPr/>
          <p:nvPr/>
        </p:nvSpPr>
        <p:spPr>
          <a:xfrm>
            <a:off x="10176432" y="27116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>
            <a:extLst>
              <a:ext uri="{FF2B5EF4-FFF2-40B4-BE49-F238E27FC236}">
                <a16:creationId xmlns:a16="http://schemas.microsoft.com/office/drawing/2014/main" id="{E5E5E942-C5B7-4F1D-83F2-7365A10236A1}"/>
              </a:ext>
            </a:extLst>
          </p:cNvPr>
          <p:cNvSpPr/>
          <p:nvPr/>
        </p:nvSpPr>
        <p:spPr>
          <a:xfrm>
            <a:off x="10222151" y="28358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DD976FBD-DC37-48A5-BCF7-C063F853C0E6}"/>
              </a:ext>
            </a:extLst>
          </p:cNvPr>
          <p:cNvSpPr/>
          <p:nvPr/>
        </p:nvSpPr>
        <p:spPr>
          <a:xfrm>
            <a:off x="10176432" y="28110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5AAEE104-39B6-4420-8B9E-F88DA41138FA}"/>
              </a:ext>
            </a:extLst>
          </p:cNvPr>
          <p:cNvSpPr/>
          <p:nvPr/>
        </p:nvSpPr>
        <p:spPr>
          <a:xfrm>
            <a:off x="10130712" y="27641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BBA8A065-2223-40A2-B875-21EBC562A6DF}"/>
              </a:ext>
            </a:extLst>
          </p:cNvPr>
          <p:cNvSpPr/>
          <p:nvPr/>
        </p:nvSpPr>
        <p:spPr>
          <a:xfrm>
            <a:off x="10176431" y="29372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7026C7D1-7829-4235-8FD3-42FF09A96104}"/>
              </a:ext>
            </a:extLst>
          </p:cNvPr>
          <p:cNvSpPr/>
          <p:nvPr/>
        </p:nvSpPr>
        <p:spPr>
          <a:xfrm>
            <a:off x="10215930" y="28836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3516972C-F101-461A-9100-3645760E9B67}"/>
              </a:ext>
            </a:extLst>
          </p:cNvPr>
          <p:cNvSpPr/>
          <p:nvPr/>
        </p:nvSpPr>
        <p:spPr>
          <a:xfrm>
            <a:off x="10249521" y="29624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3BEA533F-1243-4951-9A0F-272B09131633}"/>
              </a:ext>
            </a:extLst>
          </p:cNvPr>
          <p:cNvSpPr/>
          <p:nvPr/>
        </p:nvSpPr>
        <p:spPr>
          <a:xfrm>
            <a:off x="10084058" y="29165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D0700EAE-9410-4F38-8371-5F1D12B554F0}"/>
              </a:ext>
            </a:extLst>
          </p:cNvPr>
          <p:cNvSpPr/>
          <p:nvPr/>
        </p:nvSpPr>
        <p:spPr>
          <a:xfrm>
            <a:off x="10353866" y="28209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01696E66-4EDA-48E7-B974-EAD9ECAF3A9E}"/>
              </a:ext>
            </a:extLst>
          </p:cNvPr>
          <p:cNvSpPr/>
          <p:nvPr/>
        </p:nvSpPr>
        <p:spPr>
          <a:xfrm>
            <a:off x="10506266" y="29733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EA4EF343-A45E-4E76-BF47-8C232CBB3CF9}"/>
              </a:ext>
            </a:extLst>
          </p:cNvPr>
          <p:cNvSpPr/>
          <p:nvPr/>
        </p:nvSpPr>
        <p:spPr>
          <a:xfrm>
            <a:off x="10507819" y="29165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AEF1FC2A-6CF7-4AF9-A1AD-28E483E69AC3}"/>
              </a:ext>
            </a:extLst>
          </p:cNvPr>
          <p:cNvSpPr/>
          <p:nvPr/>
        </p:nvSpPr>
        <p:spPr>
          <a:xfrm>
            <a:off x="10374551" y="29882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78F1ACA5-79F3-4D43-A65F-CCEA4696BD2F}"/>
              </a:ext>
            </a:extLst>
          </p:cNvPr>
          <p:cNvSpPr/>
          <p:nvPr/>
        </p:nvSpPr>
        <p:spPr>
          <a:xfrm>
            <a:off x="10247186" y="25671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89BB3662-4BA6-48BA-A695-876C73452E80}"/>
              </a:ext>
            </a:extLst>
          </p:cNvPr>
          <p:cNvSpPr/>
          <p:nvPr/>
        </p:nvSpPr>
        <p:spPr>
          <a:xfrm>
            <a:off x="10399586" y="27195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824FD021-88A9-4B00-9B31-07D19EA9A7D7}"/>
              </a:ext>
            </a:extLst>
          </p:cNvPr>
          <p:cNvSpPr/>
          <p:nvPr/>
        </p:nvSpPr>
        <p:spPr>
          <a:xfrm>
            <a:off x="10401139" y="26628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9711514C-00F3-4E2C-BD0F-8D4261BE4E1D}"/>
              </a:ext>
            </a:extLst>
          </p:cNvPr>
          <p:cNvSpPr/>
          <p:nvPr/>
        </p:nvSpPr>
        <p:spPr>
          <a:xfrm>
            <a:off x="10553539" y="2815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5F6ACB29-72AD-4696-A253-030C733CF9A7}"/>
              </a:ext>
            </a:extLst>
          </p:cNvPr>
          <p:cNvSpPr/>
          <p:nvPr/>
        </p:nvSpPr>
        <p:spPr>
          <a:xfrm>
            <a:off x="10248740" y="27026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>
            <a:extLst>
              <a:ext uri="{FF2B5EF4-FFF2-40B4-BE49-F238E27FC236}">
                <a16:creationId xmlns:a16="http://schemas.microsoft.com/office/drawing/2014/main" id="{86FE8E0A-B356-4240-8943-868C4C854A44}"/>
              </a:ext>
            </a:extLst>
          </p:cNvPr>
          <p:cNvSpPr/>
          <p:nvPr/>
        </p:nvSpPr>
        <p:spPr>
          <a:xfrm>
            <a:off x="10401140" y="28550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18608C2D-1BC5-4804-ADCC-57DA2F94640E}"/>
              </a:ext>
            </a:extLst>
          </p:cNvPr>
          <p:cNvSpPr/>
          <p:nvPr/>
        </p:nvSpPr>
        <p:spPr>
          <a:xfrm>
            <a:off x="10328832" y="28640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7E8429A5-64CC-4A25-981C-0B9901AF5492}"/>
              </a:ext>
            </a:extLst>
          </p:cNvPr>
          <p:cNvSpPr/>
          <p:nvPr/>
        </p:nvSpPr>
        <p:spPr>
          <a:xfrm>
            <a:off x="9033273" y="28910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C4049E43-458F-4A2C-BA5F-0CC35B8154C6}"/>
              </a:ext>
            </a:extLst>
          </p:cNvPr>
          <p:cNvSpPr/>
          <p:nvPr/>
        </p:nvSpPr>
        <p:spPr>
          <a:xfrm>
            <a:off x="10353867" y="25953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6874DD0D-D752-4862-99B0-95FD8D6F392D}"/>
              </a:ext>
            </a:extLst>
          </p:cNvPr>
          <p:cNvSpPr/>
          <p:nvPr/>
        </p:nvSpPr>
        <p:spPr>
          <a:xfrm>
            <a:off x="10355420" y="25385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A3DFB303-EDC1-4A81-BC6D-FC0DE10E4933}"/>
              </a:ext>
            </a:extLst>
          </p:cNvPr>
          <p:cNvSpPr/>
          <p:nvPr/>
        </p:nvSpPr>
        <p:spPr>
          <a:xfrm>
            <a:off x="10507820" y="26909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13985DCD-BE4F-4919-A2B0-0AA1FD12173B}"/>
              </a:ext>
            </a:extLst>
          </p:cNvPr>
          <p:cNvSpPr/>
          <p:nvPr/>
        </p:nvSpPr>
        <p:spPr>
          <a:xfrm>
            <a:off x="10355421" y="27307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7983F760-30AE-4360-B748-6293392D2B74}"/>
              </a:ext>
            </a:extLst>
          </p:cNvPr>
          <p:cNvSpPr/>
          <p:nvPr/>
        </p:nvSpPr>
        <p:spPr>
          <a:xfrm>
            <a:off x="10283112" y="29165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19551E57-1156-4D41-8336-35EF52D146FA}"/>
              </a:ext>
            </a:extLst>
          </p:cNvPr>
          <p:cNvSpPr/>
          <p:nvPr/>
        </p:nvSpPr>
        <p:spPr>
          <a:xfrm>
            <a:off x="10155747" y="24954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7D519321-EFB2-42DB-AC88-5B83E395629E}"/>
              </a:ext>
            </a:extLst>
          </p:cNvPr>
          <p:cNvSpPr/>
          <p:nvPr/>
        </p:nvSpPr>
        <p:spPr>
          <a:xfrm>
            <a:off x="10308147" y="26478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45C48231-7B37-4B30-9AC4-DCB5E75BBD85}"/>
              </a:ext>
            </a:extLst>
          </p:cNvPr>
          <p:cNvSpPr/>
          <p:nvPr/>
        </p:nvSpPr>
        <p:spPr>
          <a:xfrm>
            <a:off x="10460547" y="28002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EE65823B-1117-497C-826D-D3E6A729D76E}"/>
              </a:ext>
            </a:extLst>
          </p:cNvPr>
          <p:cNvSpPr/>
          <p:nvPr/>
        </p:nvSpPr>
        <p:spPr>
          <a:xfrm>
            <a:off x="10462100" y="27435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391C7974-8BF0-486D-A300-6FAA26565B88}"/>
              </a:ext>
            </a:extLst>
          </p:cNvPr>
          <p:cNvSpPr/>
          <p:nvPr/>
        </p:nvSpPr>
        <p:spPr>
          <a:xfrm>
            <a:off x="10614500" y="28959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D2E3DCAF-4B16-4A06-8E69-01DB2ED8F43E}"/>
              </a:ext>
            </a:extLst>
          </p:cNvPr>
          <p:cNvSpPr/>
          <p:nvPr/>
        </p:nvSpPr>
        <p:spPr>
          <a:xfrm>
            <a:off x="10309701" y="27833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589603A8-9F8C-4E1D-AD98-2E8F0F45EA83}"/>
              </a:ext>
            </a:extLst>
          </p:cNvPr>
          <p:cNvSpPr/>
          <p:nvPr/>
        </p:nvSpPr>
        <p:spPr>
          <a:xfrm>
            <a:off x="10462101" y="29357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C151BCF4-1F23-49CF-AB5B-8A3EAE60ED6B}"/>
              </a:ext>
            </a:extLst>
          </p:cNvPr>
          <p:cNvSpPr/>
          <p:nvPr/>
        </p:nvSpPr>
        <p:spPr>
          <a:xfrm>
            <a:off x="9961518" y="29464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Oval 742">
            <a:extLst>
              <a:ext uri="{FF2B5EF4-FFF2-40B4-BE49-F238E27FC236}">
                <a16:creationId xmlns:a16="http://schemas.microsoft.com/office/drawing/2014/main" id="{A295CE6C-E559-44A3-B50E-408AE05357C5}"/>
              </a:ext>
            </a:extLst>
          </p:cNvPr>
          <p:cNvSpPr/>
          <p:nvPr/>
        </p:nvSpPr>
        <p:spPr>
          <a:xfrm>
            <a:off x="10007237" y="28002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1AB755BD-434E-4C1B-B173-5373B996521A}"/>
              </a:ext>
            </a:extLst>
          </p:cNvPr>
          <p:cNvSpPr/>
          <p:nvPr/>
        </p:nvSpPr>
        <p:spPr>
          <a:xfrm>
            <a:off x="10052956" y="29245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9825C198-025F-437D-BBD6-67DAB8623BBC}"/>
              </a:ext>
            </a:extLst>
          </p:cNvPr>
          <p:cNvSpPr/>
          <p:nvPr/>
        </p:nvSpPr>
        <p:spPr>
          <a:xfrm>
            <a:off x="10007237" y="28996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BAA150E3-D82D-44AA-B232-40D28F2653A5}"/>
              </a:ext>
            </a:extLst>
          </p:cNvPr>
          <p:cNvSpPr/>
          <p:nvPr/>
        </p:nvSpPr>
        <p:spPr>
          <a:xfrm>
            <a:off x="9961517" y="28528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231303D8-7C85-4BB1-B9DE-B4BD9333BFF7}"/>
              </a:ext>
            </a:extLst>
          </p:cNvPr>
          <p:cNvSpPr/>
          <p:nvPr/>
        </p:nvSpPr>
        <p:spPr>
          <a:xfrm>
            <a:off x="10046735" y="29722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C13F65FD-24A0-4884-93F3-B7AB6B18D750}"/>
              </a:ext>
            </a:extLst>
          </p:cNvPr>
          <p:cNvSpPr/>
          <p:nvPr/>
        </p:nvSpPr>
        <p:spPr>
          <a:xfrm>
            <a:off x="10184671" y="29095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C2502873-2A37-44FD-833F-5535E53CB454}"/>
              </a:ext>
            </a:extLst>
          </p:cNvPr>
          <p:cNvSpPr/>
          <p:nvPr/>
        </p:nvSpPr>
        <p:spPr>
          <a:xfrm>
            <a:off x="10077991" y="26558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540F23B9-7CFD-4FA1-A7FD-2F854AFD048E}"/>
              </a:ext>
            </a:extLst>
          </p:cNvPr>
          <p:cNvSpPr/>
          <p:nvPr/>
        </p:nvSpPr>
        <p:spPr>
          <a:xfrm>
            <a:off x="10230391" y="28082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D1F40333-F097-4925-9D0B-396D63A58351}"/>
              </a:ext>
            </a:extLst>
          </p:cNvPr>
          <p:cNvSpPr/>
          <p:nvPr/>
        </p:nvSpPr>
        <p:spPr>
          <a:xfrm>
            <a:off x="10231944" y="27514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5730160B-0151-4751-8182-3A06F27B76D2}"/>
              </a:ext>
            </a:extLst>
          </p:cNvPr>
          <p:cNvSpPr/>
          <p:nvPr/>
        </p:nvSpPr>
        <p:spPr>
          <a:xfrm>
            <a:off x="10384344" y="29038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C40878E9-EC3D-4E51-BB03-4F9144C03897}"/>
              </a:ext>
            </a:extLst>
          </p:cNvPr>
          <p:cNvSpPr/>
          <p:nvPr/>
        </p:nvSpPr>
        <p:spPr>
          <a:xfrm>
            <a:off x="10079545" y="27912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0C14832D-36D1-4C82-96A0-D04DE82C64DF}"/>
              </a:ext>
            </a:extLst>
          </p:cNvPr>
          <p:cNvSpPr/>
          <p:nvPr/>
        </p:nvSpPr>
        <p:spPr>
          <a:xfrm>
            <a:off x="10231945" y="29436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Oval 754">
            <a:extLst>
              <a:ext uri="{FF2B5EF4-FFF2-40B4-BE49-F238E27FC236}">
                <a16:creationId xmlns:a16="http://schemas.microsoft.com/office/drawing/2014/main" id="{E6AEA501-4CD1-40E4-BAC0-642CC5692DF7}"/>
              </a:ext>
            </a:extLst>
          </p:cNvPr>
          <p:cNvSpPr/>
          <p:nvPr/>
        </p:nvSpPr>
        <p:spPr>
          <a:xfrm>
            <a:off x="10159637" y="29526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71D12CA0-2938-495D-992E-BE720F460D74}"/>
              </a:ext>
            </a:extLst>
          </p:cNvPr>
          <p:cNvSpPr/>
          <p:nvPr/>
        </p:nvSpPr>
        <p:spPr>
          <a:xfrm>
            <a:off x="10032272" y="25315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A8F90CFB-DAD9-4396-8366-C6D3F5E40BD8}"/>
              </a:ext>
            </a:extLst>
          </p:cNvPr>
          <p:cNvSpPr/>
          <p:nvPr/>
        </p:nvSpPr>
        <p:spPr>
          <a:xfrm>
            <a:off x="10184672" y="26839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79C8D36E-D9FD-4771-BB5D-6EAD19737C87}"/>
              </a:ext>
            </a:extLst>
          </p:cNvPr>
          <p:cNvSpPr/>
          <p:nvPr/>
        </p:nvSpPr>
        <p:spPr>
          <a:xfrm>
            <a:off x="10186225" y="26271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B333CE1C-79F7-44CC-8599-C104594C6E25}"/>
              </a:ext>
            </a:extLst>
          </p:cNvPr>
          <p:cNvSpPr/>
          <p:nvPr/>
        </p:nvSpPr>
        <p:spPr>
          <a:xfrm>
            <a:off x="10338625" y="27795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0C17795F-7EEC-4D00-9751-241126B9F42E}"/>
              </a:ext>
            </a:extLst>
          </p:cNvPr>
          <p:cNvSpPr/>
          <p:nvPr/>
        </p:nvSpPr>
        <p:spPr>
          <a:xfrm>
            <a:off x="10491025" y="29319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5661F3A1-3955-461E-877F-A6631F8B1938}"/>
              </a:ext>
            </a:extLst>
          </p:cNvPr>
          <p:cNvSpPr/>
          <p:nvPr/>
        </p:nvSpPr>
        <p:spPr>
          <a:xfrm>
            <a:off x="10186226" y="28193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21387089-9114-41C2-B90F-E65BD80EAF81}"/>
              </a:ext>
            </a:extLst>
          </p:cNvPr>
          <p:cNvSpPr/>
          <p:nvPr/>
        </p:nvSpPr>
        <p:spPr>
          <a:xfrm>
            <a:off x="9986552" y="25841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C1CFB610-DF9E-4756-99EF-C80483E45AEF}"/>
              </a:ext>
            </a:extLst>
          </p:cNvPr>
          <p:cNvSpPr/>
          <p:nvPr/>
        </p:nvSpPr>
        <p:spPr>
          <a:xfrm>
            <a:off x="10138952" y="27365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385FA262-CCD1-4724-B1E4-3DA883F8E0FE}"/>
              </a:ext>
            </a:extLst>
          </p:cNvPr>
          <p:cNvSpPr/>
          <p:nvPr/>
        </p:nvSpPr>
        <p:spPr>
          <a:xfrm>
            <a:off x="10291352" y="28889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1C803E5F-B963-40B5-B0E6-2AA6F2F4D816}"/>
              </a:ext>
            </a:extLst>
          </p:cNvPr>
          <p:cNvSpPr/>
          <p:nvPr/>
        </p:nvSpPr>
        <p:spPr>
          <a:xfrm>
            <a:off x="10292905" y="28321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C6A23F94-79AE-455D-A548-5198DEA63CDA}"/>
              </a:ext>
            </a:extLst>
          </p:cNvPr>
          <p:cNvSpPr/>
          <p:nvPr/>
        </p:nvSpPr>
        <p:spPr>
          <a:xfrm>
            <a:off x="10445305" y="29845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875F46C8-CD53-41E6-9AA1-F0A50C83CE64}"/>
              </a:ext>
            </a:extLst>
          </p:cNvPr>
          <p:cNvSpPr/>
          <p:nvPr/>
        </p:nvSpPr>
        <p:spPr>
          <a:xfrm>
            <a:off x="10140506" y="28719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5E033E2D-8A45-4E58-AC28-726A7B2FECEC}"/>
              </a:ext>
            </a:extLst>
          </p:cNvPr>
          <p:cNvSpPr/>
          <p:nvPr/>
        </p:nvSpPr>
        <p:spPr>
          <a:xfrm>
            <a:off x="10283111" y="28858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AA72B4FA-A6B6-4F3E-8D1D-D460DD21B7D8}"/>
              </a:ext>
            </a:extLst>
          </p:cNvPr>
          <p:cNvSpPr/>
          <p:nvPr/>
        </p:nvSpPr>
        <p:spPr>
          <a:xfrm>
            <a:off x="10437064" y="298143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Oval 769">
            <a:extLst>
              <a:ext uri="{FF2B5EF4-FFF2-40B4-BE49-F238E27FC236}">
                <a16:creationId xmlns:a16="http://schemas.microsoft.com/office/drawing/2014/main" id="{F67C57D3-3E93-43B7-B1A9-8247651BF672}"/>
              </a:ext>
            </a:extLst>
          </p:cNvPr>
          <p:cNvSpPr/>
          <p:nvPr/>
        </p:nvSpPr>
        <p:spPr>
          <a:xfrm>
            <a:off x="10237392" y="27615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>
            <a:extLst>
              <a:ext uri="{FF2B5EF4-FFF2-40B4-BE49-F238E27FC236}">
                <a16:creationId xmlns:a16="http://schemas.microsoft.com/office/drawing/2014/main" id="{B1A29401-C7B9-44B4-A944-E62BD5F62CB9}"/>
              </a:ext>
            </a:extLst>
          </p:cNvPr>
          <p:cNvSpPr/>
          <p:nvPr/>
        </p:nvSpPr>
        <p:spPr>
          <a:xfrm>
            <a:off x="10389792" y="29139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Oval 771">
            <a:extLst>
              <a:ext uri="{FF2B5EF4-FFF2-40B4-BE49-F238E27FC236}">
                <a16:creationId xmlns:a16="http://schemas.microsoft.com/office/drawing/2014/main" id="{670F3050-FF6C-4FE0-A378-AF54F5EC31BA}"/>
              </a:ext>
            </a:extLst>
          </p:cNvPr>
          <p:cNvSpPr/>
          <p:nvPr/>
        </p:nvSpPr>
        <p:spPr>
          <a:xfrm>
            <a:off x="10391345" y="28571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Oval 772">
            <a:extLst>
              <a:ext uri="{FF2B5EF4-FFF2-40B4-BE49-F238E27FC236}">
                <a16:creationId xmlns:a16="http://schemas.microsoft.com/office/drawing/2014/main" id="{2EB7A091-684A-4B6D-A420-53F16B96C1E6}"/>
              </a:ext>
            </a:extLst>
          </p:cNvPr>
          <p:cNvSpPr/>
          <p:nvPr/>
        </p:nvSpPr>
        <p:spPr>
          <a:xfrm>
            <a:off x="10191672" y="28141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Oval 773">
            <a:extLst>
              <a:ext uri="{FF2B5EF4-FFF2-40B4-BE49-F238E27FC236}">
                <a16:creationId xmlns:a16="http://schemas.microsoft.com/office/drawing/2014/main" id="{6E51D9DD-DECD-4AF5-BB88-F6297C0A75D2}"/>
              </a:ext>
            </a:extLst>
          </p:cNvPr>
          <p:cNvSpPr/>
          <p:nvPr/>
        </p:nvSpPr>
        <p:spPr>
          <a:xfrm>
            <a:off x="10344072" y="29665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Oval 774">
            <a:extLst>
              <a:ext uri="{FF2B5EF4-FFF2-40B4-BE49-F238E27FC236}">
                <a16:creationId xmlns:a16="http://schemas.microsoft.com/office/drawing/2014/main" id="{EEFF1577-D60A-4FC5-9610-BE7517AA9F84}"/>
              </a:ext>
            </a:extLst>
          </p:cNvPr>
          <p:cNvSpPr/>
          <p:nvPr/>
        </p:nvSpPr>
        <p:spPr>
          <a:xfrm>
            <a:off x="10113916" y="29744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Oval 775">
            <a:extLst>
              <a:ext uri="{FF2B5EF4-FFF2-40B4-BE49-F238E27FC236}">
                <a16:creationId xmlns:a16="http://schemas.microsoft.com/office/drawing/2014/main" id="{5630C38F-8CB7-4094-98BD-D2D1A6BCFB1F}"/>
              </a:ext>
            </a:extLst>
          </p:cNvPr>
          <p:cNvSpPr/>
          <p:nvPr/>
        </p:nvSpPr>
        <p:spPr>
          <a:xfrm>
            <a:off x="10068197" y="28501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Oval 776">
            <a:extLst>
              <a:ext uri="{FF2B5EF4-FFF2-40B4-BE49-F238E27FC236}">
                <a16:creationId xmlns:a16="http://schemas.microsoft.com/office/drawing/2014/main" id="{7EF8FCAF-9636-4465-B5F7-2A6934590D88}"/>
              </a:ext>
            </a:extLst>
          </p:cNvPr>
          <p:cNvSpPr/>
          <p:nvPr/>
        </p:nvSpPr>
        <p:spPr>
          <a:xfrm>
            <a:off x="10222150" y="29458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Oval 777">
            <a:extLst>
              <a:ext uri="{FF2B5EF4-FFF2-40B4-BE49-F238E27FC236}">
                <a16:creationId xmlns:a16="http://schemas.microsoft.com/office/drawing/2014/main" id="{2F35CA19-09E2-4068-8D52-2707407CE7EC}"/>
              </a:ext>
            </a:extLst>
          </p:cNvPr>
          <p:cNvSpPr/>
          <p:nvPr/>
        </p:nvSpPr>
        <p:spPr>
          <a:xfrm>
            <a:off x="10022477" y="29027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Oval 778">
            <a:extLst>
              <a:ext uri="{FF2B5EF4-FFF2-40B4-BE49-F238E27FC236}">
                <a16:creationId xmlns:a16="http://schemas.microsoft.com/office/drawing/2014/main" id="{1383383E-C6A0-48D6-B9E6-E6E8C54A4D07}"/>
              </a:ext>
            </a:extLst>
          </p:cNvPr>
          <p:cNvSpPr/>
          <p:nvPr/>
        </p:nvSpPr>
        <p:spPr>
          <a:xfrm>
            <a:off x="9926988" y="29744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Oval 779">
            <a:extLst>
              <a:ext uri="{FF2B5EF4-FFF2-40B4-BE49-F238E27FC236}">
                <a16:creationId xmlns:a16="http://schemas.microsoft.com/office/drawing/2014/main" id="{746A0DB0-3DC7-46B5-AC9C-45C496F42625}"/>
              </a:ext>
            </a:extLst>
          </p:cNvPr>
          <p:cNvSpPr/>
          <p:nvPr/>
        </p:nvSpPr>
        <p:spPr>
          <a:xfrm>
            <a:off x="9928541" y="29176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Oval 780">
            <a:extLst>
              <a:ext uri="{FF2B5EF4-FFF2-40B4-BE49-F238E27FC236}">
                <a16:creationId xmlns:a16="http://schemas.microsoft.com/office/drawing/2014/main" id="{B1999E2A-0F72-4FC9-9800-453B226C6E92}"/>
              </a:ext>
            </a:extLst>
          </p:cNvPr>
          <p:cNvSpPr/>
          <p:nvPr/>
        </p:nvSpPr>
        <p:spPr>
          <a:xfrm>
            <a:off x="9881269" y="28501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Oval 781">
            <a:extLst>
              <a:ext uri="{FF2B5EF4-FFF2-40B4-BE49-F238E27FC236}">
                <a16:creationId xmlns:a16="http://schemas.microsoft.com/office/drawing/2014/main" id="{D24E33F8-F287-4E82-8DB2-960BDBE3E993}"/>
              </a:ext>
            </a:extLst>
          </p:cNvPr>
          <p:cNvSpPr/>
          <p:nvPr/>
        </p:nvSpPr>
        <p:spPr>
          <a:xfrm>
            <a:off x="9882822" y="27934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Oval 782">
            <a:extLst>
              <a:ext uri="{FF2B5EF4-FFF2-40B4-BE49-F238E27FC236}">
                <a16:creationId xmlns:a16="http://schemas.microsoft.com/office/drawing/2014/main" id="{891FAD37-4390-4E30-9FF0-3ED29F285BD4}"/>
              </a:ext>
            </a:extLst>
          </p:cNvPr>
          <p:cNvSpPr/>
          <p:nvPr/>
        </p:nvSpPr>
        <p:spPr>
          <a:xfrm>
            <a:off x="10035222" y="29458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Oval 783">
            <a:extLst>
              <a:ext uri="{FF2B5EF4-FFF2-40B4-BE49-F238E27FC236}">
                <a16:creationId xmlns:a16="http://schemas.microsoft.com/office/drawing/2014/main" id="{29EA8653-DB59-4E6E-B108-12A6B0D8E8DE}"/>
              </a:ext>
            </a:extLst>
          </p:cNvPr>
          <p:cNvSpPr/>
          <p:nvPr/>
        </p:nvSpPr>
        <p:spPr>
          <a:xfrm>
            <a:off x="9882823" y="29856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Oval 784">
            <a:extLst>
              <a:ext uri="{FF2B5EF4-FFF2-40B4-BE49-F238E27FC236}">
                <a16:creationId xmlns:a16="http://schemas.microsoft.com/office/drawing/2014/main" id="{52E9EC0C-CBA5-473E-8C96-984104B440DD}"/>
              </a:ext>
            </a:extLst>
          </p:cNvPr>
          <p:cNvSpPr/>
          <p:nvPr/>
        </p:nvSpPr>
        <p:spPr>
          <a:xfrm>
            <a:off x="9989502" y="29983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Oval 785">
            <a:extLst>
              <a:ext uri="{FF2B5EF4-FFF2-40B4-BE49-F238E27FC236}">
                <a16:creationId xmlns:a16="http://schemas.microsoft.com/office/drawing/2014/main" id="{EBC0B0A3-4D01-443E-AC88-84BA668BF4D9}"/>
              </a:ext>
            </a:extLst>
          </p:cNvPr>
          <p:cNvSpPr/>
          <p:nvPr/>
        </p:nvSpPr>
        <p:spPr>
          <a:xfrm>
            <a:off x="9821011" y="31470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Oval 786">
            <a:extLst>
              <a:ext uri="{FF2B5EF4-FFF2-40B4-BE49-F238E27FC236}">
                <a16:creationId xmlns:a16="http://schemas.microsoft.com/office/drawing/2014/main" id="{BD28E928-BB15-4FC4-AE00-8E828BD21E51}"/>
              </a:ext>
            </a:extLst>
          </p:cNvPr>
          <p:cNvSpPr/>
          <p:nvPr/>
        </p:nvSpPr>
        <p:spPr>
          <a:xfrm>
            <a:off x="9974964" y="32426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Oval 787">
            <a:extLst>
              <a:ext uri="{FF2B5EF4-FFF2-40B4-BE49-F238E27FC236}">
                <a16:creationId xmlns:a16="http://schemas.microsoft.com/office/drawing/2014/main" id="{B30E61DD-334B-44B0-AB3E-92A267FE8F6F}"/>
              </a:ext>
            </a:extLst>
          </p:cNvPr>
          <p:cNvSpPr/>
          <p:nvPr/>
        </p:nvSpPr>
        <p:spPr>
          <a:xfrm>
            <a:off x="9822565" y="32825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Oval 788">
            <a:extLst>
              <a:ext uri="{FF2B5EF4-FFF2-40B4-BE49-F238E27FC236}">
                <a16:creationId xmlns:a16="http://schemas.microsoft.com/office/drawing/2014/main" id="{6AA1376E-1F29-481C-8357-6AAA4D13E3B8}"/>
              </a:ext>
            </a:extLst>
          </p:cNvPr>
          <p:cNvSpPr/>
          <p:nvPr/>
        </p:nvSpPr>
        <p:spPr>
          <a:xfrm>
            <a:off x="9775292" y="30228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Oval 789">
            <a:extLst>
              <a:ext uri="{FF2B5EF4-FFF2-40B4-BE49-F238E27FC236}">
                <a16:creationId xmlns:a16="http://schemas.microsoft.com/office/drawing/2014/main" id="{78F7ED6D-E0F1-452A-968A-C32BF9206C92}"/>
              </a:ext>
            </a:extLst>
          </p:cNvPr>
          <p:cNvSpPr/>
          <p:nvPr/>
        </p:nvSpPr>
        <p:spPr>
          <a:xfrm>
            <a:off x="9927692" y="31752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Oval 790">
            <a:extLst>
              <a:ext uri="{FF2B5EF4-FFF2-40B4-BE49-F238E27FC236}">
                <a16:creationId xmlns:a16="http://schemas.microsoft.com/office/drawing/2014/main" id="{B832ACF0-C058-4AD6-8AF1-4E5F91097587}"/>
              </a:ext>
            </a:extLst>
          </p:cNvPr>
          <p:cNvSpPr/>
          <p:nvPr/>
        </p:nvSpPr>
        <p:spPr>
          <a:xfrm>
            <a:off x="9929245" y="31184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Oval 791">
            <a:extLst>
              <a:ext uri="{FF2B5EF4-FFF2-40B4-BE49-F238E27FC236}">
                <a16:creationId xmlns:a16="http://schemas.microsoft.com/office/drawing/2014/main" id="{90AD8AE0-0C90-4AC3-8108-C58608E72A8B}"/>
              </a:ext>
            </a:extLst>
          </p:cNvPr>
          <p:cNvSpPr/>
          <p:nvPr/>
        </p:nvSpPr>
        <p:spPr>
          <a:xfrm>
            <a:off x="10081645" y="32708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Oval 792">
            <a:extLst>
              <a:ext uri="{FF2B5EF4-FFF2-40B4-BE49-F238E27FC236}">
                <a16:creationId xmlns:a16="http://schemas.microsoft.com/office/drawing/2014/main" id="{53C59C40-8A20-44C8-9251-BD3A128FDF9D}"/>
              </a:ext>
            </a:extLst>
          </p:cNvPr>
          <p:cNvSpPr/>
          <p:nvPr/>
        </p:nvSpPr>
        <p:spPr>
          <a:xfrm>
            <a:off x="9729572" y="30753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Oval 793">
            <a:extLst>
              <a:ext uri="{FF2B5EF4-FFF2-40B4-BE49-F238E27FC236}">
                <a16:creationId xmlns:a16="http://schemas.microsoft.com/office/drawing/2014/main" id="{053E3FC0-4054-471E-BD57-EFB2A6E95A1D}"/>
              </a:ext>
            </a:extLst>
          </p:cNvPr>
          <p:cNvSpPr/>
          <p:nvPr/>
        </p:nvSpPr>
        <p:spPr>
          <a:xfrm>
            <a:off x="9881972" y="32277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Oval 794">
            <a:extLst>
              <a:ext uri="{FF2B5EF4-FFF2-40B4-BE49-F238E27FC236}">
                <a16:creationId xmlns:a16="http://schemas.microsoft.com/office/drawing/2014/main" id="{996617CF-5500-44D6-955B-1AB68D808575}"/>
              </a:ext>
            </a:extLst>
          </p:cNvPr>
          <p:cNvSpPr/>
          <p:nvPr/>
        </p:nvSpPr>
        <p:spPr>
          <a:xfrm>
            <a:off x="9758497" y="32638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Oval 795">
            <a:extLst>
              <a:ext uri="{FF2B5EF4-FFF2-40B4-BE49-F238E27FC236}">
                <a16:creationId xmlns:a16="http://schemas.microsoft.com/office/drawing/2014/main" id="{6CE3C69B-D07A-4003-934F-462CA7D3884D}"/>
              </a:ext>
            </a:extLst>
          </p:cNvPr>
          <p:cNvSpPr/>
          <p:nvPr/>
        </p:nvSpPr>
        <p:spPr>
          <a:xfrm>
            <a:off x="9760050" y="32070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E9176A72-37BE-4010-9F2C-A01236FF6697}"/>
              </a:ext>
            </a:extLst>
          </p:cNvPr>
          <p:cNvSpPr/>
          <p:nvPr/>
        </p:nvSpPr>
        <p:spPr>
          <a:xfrm>
            <a:off x="9940757" y="31430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4CCE7A7C-797B-4258-A40F-7D73AA3966AB}"/>
              </a:ext>
            </a:extLst>
          </p:cNvPr>
          <p:cNvSpPr/>
          <p:nvPr/>
        </p:nvSpPr>
        <p:spPr>
          <a:xfrm>
            <a:off x="9986476" y="29968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C143CB2E-3F47-480B-8913-7FCEE6D8E54D}"/>
              </a:ext>
            </a:extLst>
          </p:cNvPr>
          <p:cNvSpPr/>
          <p:nvPr/>
        </p:nvSpPr>
        <p:spPr>
          <a:xfrm>
            <a:off x="10032195" y="31210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E0E8A7C3-E483-433B-9A23-362C6AE7D5CF}"/>
              </a:ext>
            </a:extLst>
          </p:cNvPr>
          <p:cNvSpPr/>
          <p:nvPr/>
        </p:nvSpPr>
        <p:spPr>
          <a:xfrm>
            <a:off x="9986476" y="30962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05DB5483-64E0-47A3-B7BD-5C3DA4263E7C}"/>
              </a:ext>
            </a:extLst>
          </p:cNvPr>
          <p:cNvSpPr/>
          <p:nvPr/>
        </p:nvSpPr>
        <p:spPr>
          <a:xfrm>
            <a:off x="9940756" y="30493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9E2BE0B2-C6F1-43EA-AA8C-BCF791447E38}"/>
              </a:ext>
            </a:extLst>
          </p:cNvPr>
          <p:cNvSpPr/>
          <p:nvPr/>
        </p:nvSpPr>
        <p:spPr>
          <a:xfrm>
            <a:off x="9986475" y="32224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5E4C1094-EDAD-4F9F-B69D-36F01E97096F}"/>
              </a:ext>
            </a:extLst>
          </p:cNvPr>
          <p:cNvSpPr/>
          <p:nvPr/>
        </p:nvSpPr>
        <p:spPr>
          <a:xfrm>
            <a:off x="10025974" y="31688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E3988967-1431-42C1-85EE-AEEE9FFBBFFF}"/>
              </a:ext>
            </a:extLst>
          </p:cNvPr>
          <p:cNvSpPr/>
          <p:nvPr/>
        </p:nvSpPr>
        <p:spPr>
          <a:xfrm>
            <a:off x="10059565" y="32476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618D4652-026E-4090-9824-94DEB8E49CA9}"/>
              </a:ext>
            </a:extLst>
          </p:cNvPr>
          <p:cNvSpPr/>
          <p:nvPr/>
        </p:nvSpPr>
        <p:spPr>
          <a:xfrm>
            <a:off x="9894102" y="32017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Oval 805">
            <a:extLst>
              <a:ext uri="{FF2B5EF4-FFF2-40B4-BE49-F238E27FC236}">
                <a16:creationId xmlns:a16="http://schemas.microsoft.com/office/drawing/2014/main" id="{EEE5AC93-19CE-41DF-AF17-1B62EBB75614}"/>
              </a:ext>
            </a:extLst>
          </p:cNvPr>
          <p:cNvSpPr/>
          <p:nvPr/>
        </p:nvSpPr>
        <p:spPr>
          <a:xfrm>
            <a:off x="10163910" y="31061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Oval 806">
            <a:extLst>
              <a:ext uri="{FF2B5EF4-FFF2-40B4-BE49-F238E27FC236}">
                <a16:creationId xmlns:a16="http://schemas.microsoft.com/office/drawing/2014/main" id="{2DD96F97-066C-4A8A-906E-F5791DD8062A}"/>
              </a:ext>
            </a:extLst>
          </p:cNvPr>
          <p:cNvSpPr/>
          <p:nvPr/>
        </p:nvSpPr>
        <p:spPr>
          <a:xfrm>
            <a:off x="10316310" y="32585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3801B39A-6074-4BA4-90EC-CFB53016583D}"/>
              </a:ext>
            </a:extLst>
          </p:cNvPr>
          <p:cNvSpPr/>
          <p:nvPr/>
        </p:nvSpPr>
        <p:spPr>
          <a:xfrm>
            <a:off x="10317863" y="32017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12D74B54-E55F-4D37-A369-A32AB98D7E25}"/>
              </a:ext>
            </a:extLst>
          </p:cNvPr>
          <p:cNvSpPr/>
          <p:nvPr/>
        </p:nvSpPr>
        <p:spPr>
          <a:xfrm>
            <a:off x="10184595" y="32734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05891663-5F97-473A-B7C0-2398DA28DAD7}"/>
              </a:ext>
            </a:extLst>
          </p:cNvPr>
          <p:cNvSpPr/>
          <p:nvPr/>
        </p:nvSpPr>
        <p:spPr>
          <a:xfrm>
            <a:off x="10057230" y="28523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Oval 810">
            <a:extLst>
              <a:ext uri="{FF2B5EF4-FFF2-40B4-BE49-F238E27FC236}">
                <a16:creationId xmlns:a16="http://schemas.microsoft.com/office/drawing/2014/main" id="{AE3DF24C-2927-4BE6-8830-828354A120D4}"/>
              </a:ext>
            </a:extLst>
          </p:cNvPr>
          <p:cNvSpPr/>
          <p:nvPr/>
        </p:nvSpPr>
        <p:spPr>
          <a:xfrm>
            <a:off x="10209630" y="30047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0801E3F1-41BC-4210-A69B-5939C57F5A20}"/>
              </a:ext>
            </a:extLst>
          </p:cNvPr>
          <p:cNvSpPr/>
          <p:nvPr/>
        </p:nvSpPr>
        <p:spPr>
          <a:xfrm>
            <a:off x="10211183" y="29480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ECEA5D3E-108A-4247-9D4C-13AA42519FC5}"/>
              </a:ext>
            </a:extLst>
          </p:cNvPr>
          <p:cNvSpPr/>
          <p:nvPr/>
        </p:nvSpPr>
        <p:spPr>
          <a:xfrm>
            <a:off x="10363583" y="31004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39E9F276-9971-41D8-91EA-CA8FB46B1EEC}"/>
              </a:ext>
            </a:extLst>
          </p:cNvPr>
          <p:cNvSpPr/>
          <p:nvPr/>
        </p:nvSpPr>
        <p:spPr>
          <a:xfrm>
            <a:off x="10058784" y="29878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B3BAC896-EE5F-456A-B94A-54AA5194DF8F}"/>
              </a:ext>
            </a:extLst>
          </p:cNvPr>
          <p:cNvSpPr/>
          <p:nvPr/>
        </p:nvSpPr>
        <p:spPr>
          <a:xfrm>
            <a:off x="10211184" y="31402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B415D1AD-08E4-4EBA-A7DA-EBB23EF10E32}"/>
              </a:ext>
            </a:extLst>
          </p:cNvPr>
          <p:cNvSpPr/>
          <p:nvPr/>
        </p:nvSpPr>
        <p:spPr>
          <a:xfrm>
            <a:off x="10138876" y="31492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177A307A-2B5B-4F47-B426-5931A3AB7743}"/>
              </a:ext>
            </a:extLst>
          </p:cNvPr>
          <p:cNvSpPr/>
          <p:nvPr/>
        </p:nvSpPr>
        <p:spPr>
          <a:xfrm>
            <a:off x="10011511" y="27281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E0D754BE-0AA2-4AB6-B440-D47B321EF59C}"/>
              </a:ext>
            </a:extLst>
          </p:cNvPr>
          <p:cNvSpPr/>
          <p:nvPr/>
        </p:nvSpPr>
        <p:spPr>
          <a:xfrm>
            <a:off x="10163911" y="28805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8E7AACA4-AC69-4A5C-9A1C-8C93B11D9C2C}"/>
              </a:ext>
            </a:extLst>
          </p:cNvPr>
          <p:cNvSpPr/>
          <p:nvPr/>
        </p:nvSpPr>
        <p:spPr>
          <a:xfrm>
            <a:off x="10165464" y="28237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FD4A2920-E818-4379-ACBB-0977326A8134}"/>
              </a:ext>
            </a:extLst>
          </p:cNvPr>
          <p:cNvSpPr/>
          <p:nvPr/>
        </p:nvSpPr>
        <p:spPr>
          <a:xfrm>
            <a:off x="10317864" y="29761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79965CAB-0EFD-4B0F-9F8B-7F1B4F59394D}"/>
              </a:ext>
            </a:extLst>
          </p:cNvPr>
          <p:cNvSpPr/>
          <p:nvPr/>
        </p:nvSpPr>
        <p:spPr>
          <a:xfrm>
            <a:off x="10165465" y="30159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CBEC49CA-1E3A-4EE4-A7D3-D445D0F81162}"/>
              </a:ext>
            </a:extLst>
          </p:cNvPr>
          <p:cNvSpPr/>
          <p:nvPr/>
        </p:nvSpPr>
        <p:spPr>
          <a:xfrm>
            <a:off x="10093156" y="32017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7608B5AA-BBDB-486C-871B-C33E705C9543}"/>
              </a:ext>
            </a:extLst>
          </p:cNvPr>
          <p:cNvSpPr/>
          <p:nvPr/>
        </p:nvSpPr>
        <p:spPr>
          <a:xfrm>
            <a:off x="9965791" y="27806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736C6F0C-BE2B-4DE8-B27E-B273276CE1FD}"/>
              </a:ext>
            </a:extLst>
          </p:cNvPr>
          <p:cNvSpPr/>
          <p:nvPr/>
        </p:nvSpPr>
        <p:spPr>
          <a:xfrm>
            <a:off x="10118191" y="29330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9A35179E-2EED-419C-90FF-CA525E1AC97B}"/>
              </a:ext>
            </a:extLst>
          </p:cNvPr>
          <p:cNvSpPr/>
          <p:nvPr/>
        </p:nvSpPr>
        <p:spPr>
          <a:xfrm>
            <a:off x="10270591" y="30854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95799E7E-9EF2-4F2E-83DB-DFC9CC8C5103}"/>
              </a:ext>
            </a:extLst>
          </p:cNvPr>
          <p:cNvSpPr/>
          <p:nvPr/>
        </p:nvSpPr>
        <p:spPr>
          <a:xfrm>
            <a:off x="10272144" y="30287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0184443C-72F8-472E-B2F9-A879F8A5A43B}"/>
              </a:ext>
            </a:extLst>
          </p:cNvPr>
          <p:cNvSpPr/>
          <p:nvPr/>
        </p:nvSpPr>
        <p:spPr>
          <a:xfrm>
            <a:off x="10424544" y="31811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B5091091-AB88-4261-B994-C971FCA5862E}"/>
              </a:ext>
            </a:extLst>
          </p:cNvPr>
          <p:cNvSpPr/>
          <p:nvPr/>
        </p:nvSpPr>
        <p:spPr>
          <a:xfrm>
            <a:off x="10119745" y="30685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917C798D-4900-4223-A0E2-B21B81351D3F}"/>
              </a:ext>
            </a:extLst>
          </p:cNvPr>
          <p:cNvSpPr/>
          <p:nvPr/>
        </p:nvSpPr>
        <p:spPr>
          <a:xfrm>
            <a:off x="10272145" y="32209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2DC2D1DE-3884-4DAB-B601-63DB274B75EE}"/>
              </a:ext>
            </a:extLst>
          </p:cNvPr>
          <p:cNvSpPr/>
          <p:nvPr/>
        </p:nvSpPr>
        <p:spPr>
          <a:xfrm>
            <a:off x="9771562" y="32316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FE27071-7BB4-47F0-AE41-E0C4B3FAB02A}"/>
              </a:ext>
            </a:extLst>
          </p:cNvPr>
          <p:cNvSpPr/>
          <p:nvPr/>
        </p:nvSpPr>
        <p:spPr>
          <a:xfrm>
            <a:off x="9817281" y="30854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4B87EA27-222E-433C-8E0A-EB91DE14E7C0}"/>
              </a:ext>
            </a:extLst>
          </p:cNvPr>
          <p:cNvSpPr/>
          <p:nvPr/>
        </p:nvSpPr>
        <p:spPr>
          <a:xfrm>
            <a:off x="9863000" y="32097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3D8FAC62-0AFA-41B4-A201-375ECD5AE797}"/>
              </a:ext>
            </a:extLst>
          </p:cNvPr>
          <p:cNvSpPr/>
          <p:nvPr/>
        </p:nvSpPr>
        <p:spPr>
          <a:xfrm>
            <a:off x="9817281" y="31848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Oval 833">
            <a:extLst>
              <a:ext uri="{FF2B5EF4-FFF2-40B4-BE49-F238E27FC236}">
                <a16:creationId xmlns:a16="http://schemas.microsoft.com/office/drawing/2014/main" id="{01A0ABAB-1166-4385-ABDE-BD25275CAD46}"/>
              </a:ext>
            </a:extLst>
          </p:cNvPr>
          <p:cNvSpPr/>
          <p:nvPr/>
        </p:nvSpPr>
        <p:spPr>
          <a:xfrm>
            <a:off x="9771561" y="31380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Oval 834">
            <a:extLst>
              <a:ext uri="{FF2B5EF4-FFF2-40B4-BE49-F238E27FC236}">
                <a16:creationId xmlns:a16="http://schemas.microsoft.com/office/drawing/2014/main" id="{A7F21873-F776-4244-AFA5-081C01B48F65}"/>
              </a:ext>
            </a:extLst>
          </p:cNvPr>
          <p:cNvSpPr/>
          <p:nvPr/>
        </p:nvSpPr>
        <p:spPr>
          <a:xfrm>
            <a:off x="9856779" y="32574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EBB3B1F7-4DE8-478C-81B1-31313CA12B16}"/>
              </a:ext>
            </a:extLst>
          </p:cNvPr>
          <p:cNvSpPr/>
          <p:nvPr/>
        </p:nvSpPr>
        <p:spPr>
          <a:xfrm>
            <a:off x="9994715" y="31948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3735D373-2D3D-4A77-ABC3-9EB4C3211C1A}"/>
              </a:ext>
            </a:extLst>
          </p:cNvPr>
          <p:cNvSpPr/>
          <p:nvPr/>
        </p:nvSpPr>
        <p:spPr>
          <a:xfrm>
            <a:off x="9888035" y="29410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Oval 837">
            <a:extLst>
              <a:ext uri="{FF2B5EF4-FFF2-40B4-BE49-F238E27FC236}">
                <a16:creationId xmlns:a16="http://schemas.microsoft.com/office/drawing/2014/main" id="{37FEDA72-6E31-4CD3-8972-5BAA44581212}"/>
              </a:ext>
            </a:extLst>
          </p:cNvPr>
          <p:cNvSpPr/>
          <p:nvPr/>
        </p:nvSpPr>
        <p:spPr>
          <a:xfrm>
            <a:off x="10040435" y="30934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Oval 838">
            <a:extLst>
              <a:ext uri="{FF2B5EF4-FFF2-40B4-BE49-F238E27FC236}">
                <a16:creationId xmlns:a16="http://schemas.microsoft.com/office/drawing/2014/main" id="{886D6C99-9894-4DE7-9F1F-CA13917A7135}"/>
              </a:ext>
            </a:extLst>
          </p:cNvPr>
          <p:cNvSpPr/>
          <p:nvPr/>
        </p:nvSpPr>
        <p:spPr>
          <a:xfrm>
            <a:off x="10041988" y="30366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60229528-E12C-4CAD-9790-AFEE75255D9B}"/>
              </a:ext>
            </a:extLst>
          </p:cNvPr>
          <p:cNvSpPr/>
          <p:nvPr/>
        </p:nvSpPr>
        <p:spPr>
          <a:xfrm>
            <a:off x="10194388" y="31890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26B7425E-1F75-440C-BC9F-A9FB6B6B677F}"/>
              </a:ext>
            </a:extLst>
          </p:cNvPr>
          <p:cNvSpPr/>
          <p:nvPr/>
        </p:nvSpPr>
        <p:spPr>
          <a:xfrm>
            <a:off x="9889589" y="30764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Oval 841">
            <a:extLst>
              <a:ext uri="{FF2B5EF4-FFF2-40B4-BE49-F238E27FC236}">
                <a16:creationId xmlns:a16="http://schemas.microsoft.com/office/drawing/2014/main" id="{83C2CF4D-7FB1-458E-9664-B7FFDC8C522D}"/>
              </a:ext>
            </a:extLst>
          </p:cNvPr>
          <p:cNvSpPr/>
          <p:nvPr/>
        </p:nvSpPr>
        <p:spPr>
          <a:xfrm>
            <a:off x="10041989" y="32288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28F9D8B7-A603-4F2D-8B9E-1A74B31CA065}"/>
              </a:ext>
            </a:extLst>
          </p:cNvPr>
          <p:cNvSpPr/>
          <p:nvPr/>
        </p:nvSpPr>
        <p:spPr>
          <a:xfrm>
            <a:off x="9969681" y="32378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0DE4D4D5-140D-41A5-ABAC-69DF75B5193E}"/>
              </a:ext>
            </a:extLst>
          </p:cNvPr>
          <p:cNvSpPr/>
          <p:nvPr/>
        </p:nvSpPr>
        <p:spPr>
          <a:xfrm>
            <a:off x="9842316" y="28167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0E459B0C-A7E7-4E74-97B7-1228FD1F7200}"/>
              </a:ext>
            </a:extLst>
          </p:cNvPr>
          <p:cNvSpPr/>
          <p:nvPr/>
        </p:nvSpPr>
        <p:spPr>
          <a:xfrm>
            <a:off x="9994716" y="29691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Oval 845">
            <a:extLst>
              <a:ext uri="{FF2B5EF4-FFF2-40B4-BE49-F238E27FC236}">
                <a16:creationId xmlns:a16="http://schemas.microsoft.com/office/drawing/2014/main" id="{1CFA8C69-D4B2-4246-AA5B-3D1C9C5CA691}"/>
              </a:ext>
            </a:extLst>
          </p:cNvPr>
          <p:cNvSpPr/>
          <p:nvPr/>
        </p:nvSpPr>
        <p:spPr>
          <a:xfrm>
            <a:off x="9996269" y="29123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Oval 846">
            <a:extLst>
              <a:ext uri="{FF2B5EF4-FFF2-40B4-BE49-F238E27FC236}">
                <a16:creationId xmlns:a16="http://schemas.microsoft.com/office/drawing/2014/main" id="{2D264FBA-99FE-4AA8-80E6-240BD48A6070}"/>
              </a:ext>
            </a:extLst>
          </p:cNvPr>
          <p:cNvSpPr/>
          <p:nvPr/>
        </p:nvSpPr>
        <p:spPr>
          <a:xfrm>
            <a:off x="10148669" y="30647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C7A60164-FC21-48BF-9538-BE5613FA8473}"/>
              </a:ext>
            </a:extLst>
          </p:cNvPr>
          <p:cNvSpPr/>
          <p:nvPr/>
        </p:nvSpPr>
        <p:spPr>
          <a:xfrm>
            <a:off x="10301069" y="32171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CAEBD2AC-C548-47C5-9A04-72712641BCE8}"/>
              </a:ext>
            </a:extLst>
          </p:cNvPr>
          <p:cNvSpPr/>
          <p:nvPr/>
        </p:nvSpPr>
        <p:spPr>
          <a:xfrm>
            <a:off x="9996270" y="3104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Oval 849">
            <a:extLst>
              <a:ext uri="{FF2B5EF4-FFF2-40B4-BE49-F238E27FC236}">
                <a16:creationId xmlns:a16="http://schemas.microsoft.com/office/drawing/2014/main" id="{641A1AA7-BCCC-4EA9-8136-25A68479A349}"/>
              </a:ext>
            </a:extLst>
          </p:cNvPr>
          <p:cNvSpPr/>
          <p:nvPr/>
        </p:nvSpPr>
        <p:spPr>
          <a:xfrm>
            <a:off x="9796596" y="28693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Oval 850">
            <a:extLst>
              <a:ext uri="{FF2B5EF4-FFF2-40B4-BE49-F238E27FC236}">
                <a16:creationId xmlns:a16="http://schemas.microsoft.com/office/drawing/2014/main" id="{709D9E6C-C45F-4611-BCA2-9CAC385F19B9}"/>
              </a:ext>
            </a:extLst>
          </p:cNvPr>
          <p:cNvSpPr/>
          <p:nvPr/>
        </p:nvSpPr>
        <p:spPr>
          <a:xfrm>
            <a:off x="9948996" y="30217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Oval 851">
            <a:extLst>
              <a:ext uri="{FF2B5EF4-FFF2-40B4-BE49-F238E27FC236}">
                <a16:creationId xmlns:a16="http://schemas.microsoft.com/office/drawing/2014/main" id="{47F62A15-B43E-4F96-852C-ED61D5E1DD8A}"/>
              </a:ext>
            </a:extLst>
          </p:cNvPr>
          <p:cNvSpPr/>
          <p:nvPr/>
        </p:nvSpPr>
        <p:spPr>
          <a:xfrm>
            <a:off x="10101396" y="31741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Oval 852">
            <a:extLst>
              <a:ext uri="{FF2B5EF4-FFF2-40B4-BE49-F238E27FC236}">
                <a16:creationId xmlns:a16="http://schemas.microsoft.com/office/drawing/2014/main" id="{4E84E545-B0C2-4DD0-B5AC-3349F8FC9AA0}"/>
              </a:ext>
            </a:extLst>
          </p:cNvPr>
          <p:cNvSpPr/>
          <p:nvPr/>
        </p:nvSpPr>
        <p:spPr>
          <a:xfrm>
            <a:off x="10102949" y="31173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Oval 853">
            <a:extLst>
              <a:ext uri="{FF2B5EF4-FFF2-40B4-BE49-F238E27FC236}">
                <a16:creationId xmlns:a16="http://schemas.microsoft.com/office/drawing/2014/main" id="{D91292A6-1DB3-4E6C-AA86-08B848C3EC4B}"/>
              </a:ext>
            </a:extLst>
          </p:cNvPr>
          <p:cNvSpPr/>
          <p:nvPr/>
        </p:nvSpPr>
        <p:spPr>
          <a:xfrm>
            <a:off x="10255349" y="32697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Oval 854">
            <a:extLst>
              <a:ext uri="{FF2B5EF4-FFF2-40B4-BE49-F238E27FC236}">
                <a16:creationId xmlns:a16="http://schemas.microsoft.com/office/drawing/2014/main" id="{B35A3233-B841-46D1-91A6-A1B45B398140}"/>
              </a:ext>
            </a:extLst>
          </p:cNvPr>
          <p:cNvSpPr/>
          <p:nvPr/>
        </p:nvSpPr>
        <p:spPr>
          <a:xfrm>
            <a:off x="9950550" y="31571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Oval 855">
            <a:extLst>
              <a:ext uri="{FF2B5EF4-FFF2-40B4-BE49-F238E27FC236}">
                <a16:creationId xmlns:a16="http://schemas.microsoft.com/office/drawing/2014/main" id="{82F5889E-FE2E-4B4B-9DBD-28849D0E885B}"/>
              </a:ext>
            </a:extLst>
          </p:cNvPr>
          <p:cNvSpPr/>
          <p:nvPr/>
        </p:nvSpPr>
        <p:spPr>
          <a:xfrm>
            <a:off x="10093155" y="31710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Oval 856">
            <a:extLst>
              <a:ext uri="{FF2B5EF4-FFF2-40B4-BE49-F238E27FC236}">
                <a16:creationId xmlns:a16="http://schemas.microsoft.com/office/drawing/2014/main" id="{FD463CA2-BEAC-485B-BB52-AD78582CA2B7}"/>
              </a:ext>
            </a:extLst>
          </p:cNvPr>
          <p:cNvSpPr/>
          <p:nvPr/>
        </p:nvSpPr>
        <p:spPr>
          <a:xfrm>
            <a:off x="10247108" y="32666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Oval 857">
            <a:extLst>
              <a:ext uri="{FF2B5EF4-FFF2-40B4-BE49-F238E27FC236}">
                <a16:creationId xmlns:a16="http://schemas.microsoft.com/office/drawing/2014/main" id="{EBCE88F1-5FC9-449C-86E0-6034E44C940D}"/>
              </a:ext>
            </a:extLst>
          </p:cNvPr>
          <p:cNvSpPr/>
          <p:nvPr/>
        </p:nvSpPr>
        <p:spPr>
          <a:xfrm>
            <a:off x="10047436" y="30467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6BE48335-227E-453E-85D8-1A8F98D4C54B}"/>
              </a:ext>
            </a:extLst>
          </p:cNvPr>
          <p:cNvSpPr/>
          <p:nvPr/>
        </p:nvSpPr>
        <p:spPr>
          <a:xfrm>
            <a:off x="10199836" y="31991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19EBC392-E7A7-4E15-AA12-C3EC08E68BAC}"/>
              </a:ext>
            </a:extLst>
          </p:cNvPr>
          <p:cNvSpPr/>
          <p:nvPr/>
        </p:nvSpPr>
        <p:spPr>
          <a:xfrm>
            <a:off x="10201389" y="31423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Oval 860">
            <a:extLst>
              <a:ext uri="{FF2B5EF4-FFF2-40B4-BE49-F238E27FC236}">
                <a16:creationId xmlns:a16="http://schemas.microsoft.com/office/drawing/2014/main" id="{982E3333-AEC8-4CEA-A87A-5923B4D26F35}"/>
              </a:ext>
            </a:extLst>
          </p:cNvPr>
          <p:cNvSpPr/>
          <p:nvPr/>
        </p:nvSpPr>
        <p:spPr>
          <a:xfrm>
            <a:off x="10001716" y="30993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Oval 861">
            <a:extLst>
              <a:ext uri="{FF2B5EF4-FFF2-40B4-BE49-F238E27FC236}">
                <a16:creationId xmlns:a16="http://schemas.microsoft.com/office/drawing/2014/main" id="{105779A0-AE2B-487B-8F2D-03105606CEDB}"/>
              </a:ext>
            </a:extLst>
          </p:cNvPr>
          <p:cNvSpPr/>
          <p:nvPr/>
        </p:nvSpPr>
        <p:spPr>
          <a:xfrm>
            <a:off x="10154116" y="32517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4209EC3F-CDAA-41F5-9928-BB3871181D90}"/>
              </a:ext>
            </a:extLst>
          </p:cNvPr>
          <p:cNvSpPr/>
          <p:nvPr/>
        </p:nvSpPr>
        <p:spPr>
          <a:xfrm>
            <a:off x="9923960" y="32596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Oval 863">
            <a:extLst>
              <a:ext uri="{FF2B5EF4-FFF2-40B4-BE49-F238E27FC236}">
                <a16:creationId xmlns:a16="http://schemas.microsoft.com/office/drawing/2014/main" id="{7717F143-275C-477F-9677-E3783B5572C3}"/>
              </a:ext>
            </a:extLst>
          </p:cNvPr>
          <p:cNvSpPr/>
          <p:nvPr/>
        </p:nvSpPr>
        <p:spPr>
          <a:xfrm>
            <a:off x="9878241" y="31353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Oval 864">
            <a:extLst>
              <a:ext uri="{FF2B5EF4-FFF2-40B4-BE49-F238E27FC236}">
                <a16:creationId xmlns:a16="http://schemas.microsoft.com/office/drawing/2014/main" id="{EFE43CAA-60C9-42EE-BEE5-4F9206FB74E2}"/>
              </a:ext>
            </a:extLst>
          </p:cNvPr>
          <p:cNvSpPr/>
          <p:nvPr/>
        </p:nvSpPr>
        <p:spPr>
          <a:xfrm>
            <a:off x="10032194" y="32310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Oval 865">
            <a:extLst>
              <a:ext uri="{FF2B5EF4-FFF2-40B4-BE49-F238E27FC236}">
                <a16:creationId xmlns:a16="http://schemas.microsoft.com/office/drawing/2014/main" id="{42BE920A-1CA2-4563-8EB9-E28D2AD57F38}"/>
              </a:ext>
            </a:extLst>
          </p:cNvPr>
          <p:cNvSpPr/>
          <p:nvPr/>
        </p:nvSpPr>
        <p:spPr>
          <a:xfrm>
            <a:off x="9832521" y="31879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Oval 866">
            <a:extLst>
              <a:ext uri="{FF2B5EF4-FFF2-40B4-BE49-F238E27FC236}">
                <a16:creationId xmlns:a16="http://schemas.microsoft.com/office/drawing/2014/main" id="{AE9A195C-62E9-4983-82DD-0BA95E43F1D1}"/>
              </a:ext>
            </a:extLst>
          </p:cNvPr>
          <p:cNvSpPr/>
          <p:nvPr/>
        </p:nvSpPr>
        <p:spPr>
          <a:xfrm>
            <a:off x="9737032" y="32596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Oval 867">
            <a:extLst>
              <a:ext uri="{FF2B5EF4-FFF2-40B4-BE49-F238E27FC236}">
                <a16:creationId xmlns:a16="http://schemas.microsoft.com/office/drawing/2014/main" id="{55C3B93A-7415-4BC2-BE86-C7C21B703255}"/>
              </a:ext>
            </a:extLst>
          </p:cNvPr>
          <p:cNvSpPr/>
          <p:nvPr/>
        </p:nvSpPr>
        <p:spPr>
          <a:xfrm>
            <a:off x="9738585" y="32028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Oval 868">
            <a:extLst>
              <a:ext uri="{FF2B5EF4-FFF2-40B4-BE49-F238E27FC236}">
                <a16:creationId xmlns:a16="http://schemas.microsoft.com/office/drawing/2014/main" id="{81372D07-3ADC-4F94-B91F-0BA3DF2FFB8A}"/>
              </a:ext>
            </a:extLst>
          </p:cNvPr>
          <p:cNvSpPr/>
          <p:nvPr/>
        </p:nvSpPr>
        <p:spPr>
          <a:xfrm>
            <a:off x="9691313" y="31353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Oval 869">
            <a:extLst>
              <a:ext uri="{FF2B5EF4-FFF2-40B4-BE49-F238E27FC236}">
                <a16:creationId xmlns:a16="http://schemas.microsoft.com/office/drawing/2014/main" id="{304DFFB7-6410-4BA6-B51B-28AD8401894C}"/>
              </a:ext>
            </a:extLst>
          </p:cNvPr>
          <p:cNvSpPr/>
          <p:nvPr/>
        </p:nvSpPr>
        <p:spPr>
          <a:xfrm>
            <a:off x="9692866" y="30786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Oval 870">
            <a:extLst>
              <a:ext uri="{FF2B5EF4-FFF2-40B4-BE49-F238E27FC236}">
                <a16:creationId xmlns:a16="http://schemas.microsoft.com/office/drawing/2014/main" id="{FD91F3B8-3BFB-44E0-A925-437E5AA5C2D6}"/>
              </a:ext>
            </a:extLst>
          </p:cNvPr>
          <p:cNvSpPr/>
          <p:nvPr/>
        </p:nvSpPr>
        <p:spPr>
          <a:xfrm>
            <a:off x="9845266" y="32310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Oval 871">
            <a:extLst>
              <a:ext uri="{FF2B5EF4-FFF2-40B4-BE49-F238E27FC236}">
                <a16:creationId xmlns:a16="http://schemas.microsoft.com/office/drawing/2014/main" id="{6D7A7DCC-0CDB-490B-96AE-4C6920B9E2A0}"/>
              </a:ext>
            </a:extLst>
          </p:cNvPr>
          <p:cNvSpPr/>
          <p:nvPr/>
        </p:nvSpPr>
        <p:spPr>
          <a:xfrm>
            <a:off x="9692867" y="32708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687427A2-7F73-47F3-815D-F32433ADD451}"/>
              </a:ext>
            </a:extLst>
          </p:cNvPr>
          <p:cNvSpPr/>
          <p:nvPr/>
        </p:nvSpPr>
        <p:spPr>
          <a:xfrm>
            <a:off x="9799546" y="32835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Oval 873">
            <a:extLst>
              <a:ext uri="{FF2B5EF4-FFF2-40B4-BE49-F238E27FC236}">
                <a16:creationId xmlns:a16="http://schemas.microsoft.com/office/drawing/2014/main" id="{81AD674C-E645-491B-9EE2-2335F2A51FAE}"/>
              </a:ext>
            </a:extLst>
          </p:cNvPr>
          <p:cNvSpPr/>
          <p:nvPr/>
        </p:nvSpPr>
        <p:spPr>
          <a:xfrm>
            <a:off x="10248205" y="33380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Oval 874">
            <a:extLst>
              <a:ext uri="{FF2B5EF4-FFF2-40B4-BE49-F238E27FC236}">
                <a16:creationId xmlns:a16="http://schemas.microsoft.com/office/drawing/2014/main" id="{72EE5722-AAC0-4C54-8B4D-AA2CCE60713B}"/>
              </a:ext>
            </a:extLst>
          </p:cNvPr>
          <p:cNvSpPr/>
          <p:nvPr/>
        </p:nvSpPr>
        <p:spPr>
          <a:xfrm>
            <a:off x="10293924" y="31918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FE90C21B-1E70-4F3C-B1CB-4630F7C999D3}"/>
              </a:ext>
            </a:extLst>
          </p:cNvPr>
          <p:cNvSpPr/>
          <p:nvPr/>
        </p:nvSpPr>
        <p:spPr>
          <a:xfrm>
            <a:off x="10339643" y="33160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2FDCB9F4-7FE1-48AC-92A3-B26018ACB395}"/>
              </a:ext>
            </a:extLst>
          </p:cNvPr>
          <p:cNvSpPr/>
          <p:nvPr/>
        </p:nvSpPr>
        <p:spPr>
          <a:xfrm>
            <a:off x="10293924" y="32912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AED0FDAF-D607-4CFD-970A-942EDF362258}"/>
              </a:ext>
            </a:extLst>
          </p:cNvPr>
          <p:cNvSpPr/>
          <p:nvPr/>
        </p:nvSpPr>
        <p:spPr>
          <a:xfrm>
            <a:off x="10248204" y="32444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B45EE560-0E4E-4979-A0FB-FC849330C2F1}"/>
              </a:ext>
            </a:extLst>
          </p:cNvPr>
          <p:cNvSpPr/>
          <p:nvPr/>
        </p:nvSpPr>
        <p:spPr>
          <a:xfrm>
            <a:off x="10293923" y="34174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9DED6108-2A09-4FCE-A4CD-805C3ACED238}"/>
              </a:ext>
            </a:extLst>
          </p:cNvPr>
          <p:cNvSpPr/>
          <p:nvPr/>
        </p:nvSpPr>
        <p:spPr>
          <a:xfrm>
            <a:off x="10333422" y="33638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0F5AEF6E-8CB3-4A2F-A161-7F8A86659642}"/>
              </a:ext>
            </a:extLst>
          </p:cNvPr>
          <p:cNvSpPr/>
          <p:nvPr/>
        </p:nvSpPr>
        <p:spPr>
          <a:xfrm>
            <a:off x="10367013" y="34426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9C561F7D-B074-4C9A-B756-4709EAAE6A73}"/>
              </a:ext>
            </a:extLst>
          </p:cNvPr>
          <p:cNvSpPr/>
          <p:nvPr/>
        </p:nvSpPr>
        <p:spPr>
          <a:xfrm>
            <a:off x="10201550" y="33968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FFFD7D8D-E63A-4914-A797-657364582299}"/>
              </a:ext>
            </a:extLst>
          </p:cNvPr>
          <p:cNvSpPr/>
          <p:nvPr/>
        </p:nvSpPr>
        <p:spPr>
          <a:xfrm>
            <a:off x="10364678" y="30473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4BC08B99-B477-4B5B-88BA-E05628806A26}"/>
              </a:ext>
            </a:extLst>
          </p:cNvPr>
          <p:cNvSpPr/>
          <p:nvPr/>
        </p:nvSpPr>
        <p:spPr>
          <a:xfrm>
            <a:off x="10366232" y="31828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820370CB-E8B5-40E8-B525-BD84A06338DA}"/>
              </a:ext>
            </a:extLst>
          </p:cNvPr>
          <p:cNvSpPr/>
          <p:nvPr/>
        </p:nvSpPr>
        <p:spPr>
          <a:xfrm>
            <a:off x="10318959" y="29231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>
            <a:extLst>
              <a:ext uri="{FF2B5EF4-FFF2-40B4-BE49-F238E27FC236}">
                <a16:creationId xmlns:a16="http://schemas.microsoft.com/office/drawing/2014/main" id="{0E67444E-0F60-41E4-8DA0-B0F5003F63BA}"/>
              </a:ext>
            </a:extLst>
          </p:cNvPr>
          <p:cNvSpPr/>
          <p:nvPr/>
        </p:nvSpPr>
        <p:spPr>
          <a:xfrm>
            <a:off x="10273239" y="29756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B2933CE6-C98E-45AF-9612-6C99A3F7908A}"/>
              </a:ext>
            </a:extLst>
          </p:cNvPr>
          <p:cNvSpPr/>
          <p:nvPr/>
        </p:nvSpPr>
        <p:spPr>
          <a:xfrm>
            <a:off x="10079010" y="34266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8C097A7B-856E-4870-95A4-42AB962E837F}"/>
              </a:ext>
            </a:extLst>
          </p:cNvPr>
          <p:cNvSpPr/>
          <p:nvPr/>
        </p:nvSpPr>
        <p:spPr>
          <a:xfrm>
            <a:off x="10124729" y="32804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A231DD33-8FDF-4877-976D-50BB73FC4C82}"/>
              </a:ext>
            </a:extLst>
          </p:cNvPr>
          <p:cNvSpPr/>
          <p:nvPr/>
        </p:nvSpPr>
        <p:spPr>
          <a:xfrm>
            <a:off x="10170448" y="34047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768220AD-7034-4FDB-B0B6-5FA87FFC2678}"/>
              </a:ext>
            </a:extLst>
          </p:cNvPr>
          <p:cNvSpPr/>
          <p:nvPr/>
        </p:nvSpPr>
        <p:spPr>
          <a:xfrm>
            <a:off x="10124729" y="33798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7CC62339-CA74-4254-8D56-370A6F5EB7F5}"/>
              </a:ext>
            </a:extLst>
          </p:cNvPr>
          <p:cNvSpPr/>
          <p:nvPr/>
        </p:nvSpPr>
        <p:spPr>
          <a:xfrm>
            <a:off x="10079009" y="33330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7A1E33C3-B2FA-45F8-919E-EB7A96F3B1B3}"/>
              </a:ext>
            </a:extLst>
          </p:cNvPr>
          <p:cNvSpPr/>
          <p:nvPr/>
        </p:nvSpPr>
        <p:spPr>
          <a:xfrm>
            <a:off x="10124728" y="35061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>
            <a:extLst>
              <a:ext uri="{FF2B5EF4-FFF2-40B4-BE49-F238E27FC236}">
                <a16:creationId xmlns:a16="http://schemas.microsoft.com/office/drawing/2014/main" id="{920C01BA-5781-4A4F-823A-61030E8ACC01}"/>
              </a:ext>
            </a:extLst>
          </p:cNvPr>
          <p:cNvSpPr/>
          <p:nvPr/>
        </p:nvSpPr>
        <p:spPr>
          <a:xfrm>
            <a:off x="10164227" y="34524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E2A3CB48-7AEE-4A8B-B6A3-E92DF02E3AB1}"/>
              </a:ext>
            </a:extLst>
          </p:cNvPr>
          <p:cNvSpPr/>
          <p:nvPr/>
        </p:nvSpPr>
        <p:spPr>
          <a:xfrm>
            <a:off x="10197818" y="35313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>
            <a:extLst>
              <a:ext uri="{FF2B5EF4-FFF2-40B4-BE49-F238E27FC236}">
                <a16:creationId xmlns:a16="http://schemas.microsoft.com/office/drawing/2014/main" id="{644A4E4C-9AA1-4338-A3D0-33AD155557B7}"/>
              </a:ext>
            </a:extLst>
          </p:cNvPr>
          <p:cNvSpPr/>
          <p:nvPr/>
        </p:nvSpPr>
        <p:spPr>
          <a:xfrm>
            <a:off x="10032355" y="34854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521C8617-8622-4C3B-BF91-27C6BBD7D5AE}"/>
              </a:ext>
            </a:extLst>
          </p:cNvPr>
          <p:cNvSpPr/>
          <p:nvPr/>
        </p:nvSpPr>
        <p:spPr>
          <a:xfrm>
            <a:off x="10256445" y="35921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482E5D02-4345-4EC8-A6E1-238BEC8D04BD}"/>
              </a:ext>
            </a:extLst>
          </p:cNvPr>
          <p:cNvSpPr/>
          <p:nvPr/>
        </p:nvSpPr>
        <p:spPr>
          <a:xfrm>
            <a:off x="10302163" y="33898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9D5FD4B8-7A74-4532-9AD4-B342BA6A9829}"/>
              </a:ext>
            </a:extLst>
          </p:cNvPr>
          <p:cNvSpPr/>
          <p:nvPr/>
        </p:nvSpPr>
        <p:spPr>
          <a:xfrm>
            <a:off x="10322848" y="35571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267D400D-E664-4E09-ACCD-E95ACB801297}"/>
              </a:ext>
            </a:extLst>
          </p:cNvPr>
          <p:cNvSpPr/>
          <p:nvPr/>
        </p:nvSpPr>
        <p:spPr>
          <a:xfrm>
            <a:off x="10195483" y="31360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F6C4B7F4-C976-4EBF-9D31-6D4BBABB1509}"/>
              </a:ext>
            </a:extLst>
          </p:cNvPr>
          <p:cNvSpPr/>
          <p:nvPr/>
        </p:nvSpPr>
        <p:spPr>
          <a:xfrm>
            <a:off x="10347883" y="32884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Oval 900">
            <a:extLst>
              <a:ext uri="{FF2B5EF4-FFF2-40B4-BE49-F238E27FC236}">
                <a16:creationId xmlns:a16="http://schemas.microsoft.com/office/drawing/2014/main" id="{F5D44AB7-E202-4793-B072-EB3845F00D97}"/>
              </a:ext>
            </a:extLst>
          </p:cNvPr>
          <p:cNvSpPr/>
          <p:nvPr/>
        </p:nvSpPr>
        <p:spPr>
          <a:xfrm>
            <a:off x="10349436" y="32316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04F6255F-23C2-4FD2-86A5-4A105590EF1C}"/>
              </a:ext>
            </a:extLst>
          </p:cNvPr>
          <p:cNvSpPr/>
          <p:nvPr/>
        </p:nvSpPr>
        <p:spPr>
          <a:xfrm>
            <a:off x="10197037" y="32714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ECC93932-A04D-48C4-A9F5-FF4A2B2A05BC}"/>
              </a:ext>
            </a:extLst>
          </p:cNvPr>
          <p:cNvSpPr/>
          <p:nvPr/>
        </p:nvSpPr>
        <p:spPr>
          <a:xfrm>
            <a:off x="10349437" y="34238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AE81AFAC-2BFB-4565-AF47-CD969ABE5419}"/>
              </a:ext>
            </a:extLst>
          </p:cNvPr>
          <p:cNvSpPr/>
          <p:nvPr/>
        </p:nvSpPr>
        <p:spPr>
          <a:xfrm>
            <a:off x="10277129" y="34328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>
            <a:extLst>
              <a:ext uri="{FF2B5EF4-FFF2-40B4-BE49-F238E27FC236}">
                <a16:creationId xmlns:a16="http://schemas.microsoft.com/office/drawing/2014/main" id="{2450EEB5-5AA7-463E-B004-83B5CAAE1489}"/>
              </a:ext>
            </a:extLst>
          </p:cNvPr>
          <p:cNvSpPr/>
          <p:nvPr/>
        </p:nvSpPr>
        <p:spPr>
          <a:xfrm>
            <a:off x="10149764" y="30117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>
            <a:extLst>
              <a:ext uri="{FF2B5EF4-FFF2-40B4-BE49-F238E27FC236}">
                <a16:creationId xmlns:a16="http://schemas.microsoft.com/office/drawing/2014/main" id="{89FD48C2-D1B0-4B74-9DBD-03520656E628}"/>
              </a:ext>
            </a:extLst>
          </p:cNvPr>
          <p:cNvSpPr/>
          <p:nvPr/>
        </p:nvSpPr>
        <p:spPr>
          <a:xfrm>
            <a:off x="10302164" y="31641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D677F687-9BEE-4EC1-9989-F1353BEDD42E}"/>
              </a:ext>
            </a:extLst>
          </p:cNvPr>
          <p:cNvSpPr/>
          <p:nvPr/>
        </p:nvSpPr>
        <p:spPr>
          <a:xfrm>
            <a:off x="10303717" y="31073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48959D97-29B2-476C-9219-F1B075861E32}"/>
              </a:ext>
            </a:extLst>
          </p:cNvPr>
          <p:cNvSpPr/>
          <p:nvPr/>
        </p:nvSpPr>
        <p:spPr>
          <a:xfrm>
            <a:off x="10303718" y="32996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B452324E-9B65-4B80-9D0B-D3D7D6A626B7}"/>
              </a:ext>
            </a:extLst>
          </p:cNvPr>
          <p:cNvSpPr/>
          <p:nvPr/>
        </p:nvSpPr>
        <p:spPr>
          <a:xfrm>
            <a:off x="10231409" y="34854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DB615BD9-AC83-4420-8970-80D4133F296F}"/>
              </a:ext>
            </a:extLst>
          </p:cNvPr>
          <p:cNvSpPr/>
          <p:nvPr/>
        </p:nvSpPr>
        <p:spPr>
          <a:xfrm>
            <a:off x="10383809" y="36378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Oval 910">
            <a:extLst>
              <a:ext uri="{FF2B5EF4-FFF2-40B4-BE49-F238E27FC236}">
                <a16:creationId xmlns:a16="http://schemas.microsoft.com/office/drawing/2014/main" id="{23B3A93B-EDB7-4392-96F3-7701DD28311F}"/>
              </a:ext>
            </a:extLst>
          </p:cNvPr>
          <p:cNvSpPr/>
          <p:nvPr/>
        </p:nvSpPr>
        <p:spPr>
          <a:xfrm>
            <a:off x="10104044" y="30643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Oval 911">
            <a:extLst>
              <a:ext uri="{FF2B5EF4-FFF2-40B4-BE49-F238E27FC236}">
                <a16:creationId xmlns:a16="http://schemas.microsoft.com/office/drawing/2014/main" id="{724CE160-21BA-43CA-97D9-C909A5CF976A}"/>
              </a:ext>
            </a:extLst>
          </p:cNvPr>
          <p:cNvSpPr/>
          <p:nvPr/>
        </p:nvSpPr>
        <p:spPr>
          <a:xfrm>
            <a:off x="10256444" y="32167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Oval 912">
            <a:extLst>
              <a:ext uri="{FF2B5EF4-FFF2-40B4-BE49-F238E27FC236}">
                <a16:creationId xmlns:a16="http://schemas.microsoft.com/office/drawing/2014/main" id="{FD8EF3E4-B4DD-429F-9F3B-F4E10EEB2CED}"/>
              </a:ext>
            </a:extLst>
          </p:cNvPr>
          <p:cNvSpPr/>
          <p:nvPr/>
        </p:nvSpPr>
        <p:spPr>
          <a:xfrm>
            <a:off x="10257998" y="33521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758AC6C1-34B4-47E0-B14F-CF4CF5835DF3}"/>
              </a:ext>
            </a:extLst>
          </p:cNvPr>
          <p:cNvSpPr/>
          <p:nvPr/>
        </p:nvSpPr>
        <p:spPr>
          <a:xfrm>
            <a:off x="10329849" y="35104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8F7B1874-54CE-4097-B24F-10BC9F1B6C39}"/>
              </a:ext>
            </a:extLst>
          </p:cNvPr>
          <p:cNvSpPr/>
          <p:nvPr/>
        </p:nvSpPr>
        <p:spPr>
          <a:xfrm>
            <a:off x="10375568" y="36347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Oval 915">
            <a:extLst>
              <a:ext uri="{FF2B5EF4-FFF2-40B4-BE49-F238E27FC236}">
                <a16:creationId xmlns:a16="http://schemas.microsoft.com/office/drawing/2014/main" id="{8E1E0BFC-95C7-45A7-A8F6-09F29EE85004}"/>
              </a:ext>
            </a:extLst>
          </p:cNvPr>
          <p:cNvSpPr/>
          <p:nvPr/>
        </p:nvSpPr>
        <p:spPr>
          <a:xfrm>
            <a:off x="10329849" y="36098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Oval 916">
            <a:extLst>
              <a:ext uri="{FF2B5EF4-FFF2-40B4-BE49-F238E27FC236}">
                <a16:creationId xmlns:a16="http://schemas.microsoft.com/office/drawing/2014/main" id="{A55B964A-05F9-463E-A59D-72B7057D261C}"/>
              </a:ext>
            </a:extLst>
          </p:cNvPr>
          <p:cNvSpPr/>
          <p:nvPr/>
        </p:nvSpPr>
        <p:spPr>
          <a:xfrm>
            <a:off x="10284129" y="35630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Oval 917">
            <a:extLst>
              <a:ext uri="{FF2B5EF4-FFF2-40B4-BE49-F238E27FC236}">
                <a16:creationId xmlns:a16="http://schemas.microsoft.com/office/drawing/2014/main" id="{65B27270-83BF-41B1-ABDF-6B1BB7707F34}"/>
              </a:ext>
            </a:extLst>
          </p:cNvPr>
          <p:cNvSpPr/>
          <p:nvPr/>
        </p:nvSpPr>
        <p:spPr>
          <a:xfrm>
            <a:off x="10354884" y="32417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Oval 918">
            <a:extLst>
              <a:ext uri="{FF2B5EF4-FFF2-40B4-BE49-F238E27FC236}">
                <a16:creationId xmlns:a16="http://schemas.microsoft.com/office/drawing/2014/main" id="{BD9C80B3-BC72-477C-897D-090E3CB0E90F}"/>
              </a:ext>
            </a:extLst>
          </p:cNvPr>
          <p:cNvSpPr/>
          <p:nvPr/>
        </p:nvSpPr>
        <p:spPr>
          <a:xfrm>
            <a:off x="10309164" y="32943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>
            <a:extLst>
              <a:ext uri="{FF2B5EF4-FFF2-40B4-BE49-F238E27FC236}">
                <a16:creationId xmlns:a16="http://schemas.microsoft.com/office/drawing/2014/main" id="{4A2A4EC5-5B35-442C-B320-C95CF014C6C0}"/>
              </a:ext>
            </a:extLst>
          </p:cNvPr>
          <p:cNvSpPr/>
          <p:nvPr/>
        </p:nvSpPr>
        <p:spPr>
          <a:xfrm>
            <a:off x="10160654" y="35991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CC3791CD-592C-45EB-9797-D594C2EA0FDE}"/>
              </a:ext>
            </a:extLst>
          </p:cNvPr>
          <p:cNvSpPr/>
          <p:nvPr/>
        </p:nvSpPr>
        <p:spPr>
          <a:xfrm>
            <a:off x="10231408" y="34546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817D8375-63CA-42D8-B563-AEF6680CD2B8}"/>
              </a:ext>
            </a:extLst>
          </p:cNvPr>
          <p:cNvSpPr/>
          <p:nvPr/>
        </p:nvSpPr>
        <p:spPr>
          <a:xfrm>
            <a:off x="10383808" y="36070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Oval 922">
            <a:extLst>
              <a:ext uri="{FF2B5EF4-FFF2-40B4-BE49-F238E27FC236}">
                <a16:creationId xmlns:a16="http://schemas.microsoft.com/office/drawing/2014/main" id="{A0042103-795E-4DE9-9DD1-90C19C41EEE1}"/>
              </a:ext>
            </a:extLst>
          </p:cNvPr>
          <p:cNvSpPr/>
          <p:nvPr/>
        </p:nvSpPr>
        <p:spPr>
          <a:xfrm>
            <a:off x="10385361" y="35502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Oval 923">
            <a:extLst>
              <a:ext uri="{FF2B5EF4-FFF2-40B4-BE49-F238E27FC236}">
                <a16:creationId xmlns:a16="http://schemas.microsoft.com/office/drawing/2014/main" id="{68A304D7-032B-4391-8E3F-AB06B4EBBD03}"/>
              </a:ext>
            </a:extLst>
          </p:cNvPr>
          <p:cNvSpPr/>
          <p:nvPr/>
        </p:nvSpPr>
        <p:spPr>
          <a:xfrm>
            <a:off x="10232962" y="35900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AD0C7A4F-96B2-4982-A519-F1FE69B6D817}"/>
              </a:ext>
            </a:extLst>
          </p:cNvPr>
          <p:cNvSpPr/>
          <p:nvPr/>
        </p:nvSpPr>
        <p:spPr>
          <a:xfrm>
            <a:off x="10185689" y="33303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Oval 925">
            <a:extLst>
              <a:ext uri="{FF2B5EF4-FFF2-40B4-BE49-F238E27FC236}">
                <a16:creationId xmlns:a16="http://schemas.microsoft.com/office/drawing/2014/main" id="{FEBD7239-7F19-4FE0-A023-7D628108340B}"/>
              </a:ext>
            </a:extLst>
          </p:cNvPr>
          <p:cNvSpPr/>
          <p:nvPr/>
        </p:nvSpPr>
        <p:spPr>
          <a:xfrm>
            <a:off x="10338089" y="34827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Oval 926">
            <a:extLst>
              <a:ext uri="{FF2B5EF4-FFF2-40B4-BE49-F238E27FC236}">
                <a16:creationId xmlns:a16="http://schemas.microsoft.com/office/drawing/2014/main" id="{4DD049CF-5A32-4AB5-8A90-D482A740ABC8}"/>
              </a:ext>
            </a:extLst>
          </p:cNvPr>
          <p:cNvSpPr/>
          <p:nvPr/>
        </p:nvSpPr>
        <p:spPr>
          <a:xfrm>
            <a:off x="10339642" y="34260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Oval 927">
            <a:extLst>
              <a:ext uri="{FF2B5EF4-FFF2-40B4-BE49-F238E27FC236}">
                <a16:creationId xmlns:a16="http://schemas.microsoft.com/office/drawing/2014/main" id="{1CCC6F2A-4CE5-4BFD-9100-4B8733F4FA46}"/>
              </a:ext>
            </a:extLst>
          </p:cNvPr>
          <p:cNvSpPr/>
          <p:nvPr/>
        </p:nvSpPr>
        <p:spPr>
          <a:xfrm>
            <a:off x="10339643" y="36182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Oval 928">
            <a:extLst>
              <a:ext uri="{FF2B5EF4-FFF2-40B4-BE49-F238E27FC236}">
                <a16:creationId xmlns:a16="http://schemas.microsoft.com/office/drawing/2014/main" id="{17B47E8E-D8BC-4190-95C6-1D802DE681C4}"/>
              </a:ext>
            </a:extLst>
          </p:cNvPr>
          <p:cNvSpPr/>
          <p:nvPr/>
        </p:nvSpPr>
        <p:spPr>
          <a:xfrm>
            <a:off x="10139969" y="33829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Oval 929">
            <a:extLst>
              <a:ext uri="{FF2B5EF4-FFF2-40B4-BE49-F238E27FC236}">
                <a16:creationId xmlns:a16="http://schemas.microsoft.com/office/drawing/2014/main" id="{E76E57B8-6F8A-46E2-A9A7-D56EE2B8F1AF}"/>
              </a:ext>
            </a:extLst>
          </p:cNvPr>
          <p:cNvSpPr/>
          <p:nvPr/>
        </p:nvSpPr>
        <p:spPr>
          <a:xfrm>
            <a:off x="10292369" y="35353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Oval 930">
            <a:extLst>
              <a:ext uri="{FF2B5EF4-FFF2-40B4-BE49-F238E27FC236}">
                <a16:creationId xmlns:a16="http://schemas.microsoft.com/office/drawing/2014/main" id="{AB544384-A7B0-46C6-9CAE-CB3D74BC0939}"/>
              </a:ext>
            </a:extLst>
          </p:cNvPr>
          <p:cNvSpPr/>
          <p:nvPr/>
        </p:nvSpPr>
        <p:spPr>
          <a:xfrm>
            <a:off x="10315229" y="31319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ECDFB3C9-D0A4-4AC1-8337-40038C8ACF01}"/>
              </a:ext>
            </a:extLst>
          </p:cNvPr>
          <p:cNvSpPr/>
          <p:nvPr/>
        </p:nvSpPr>
        <p:spPr>
          <a:xfrm>
            <a:off x="10360948" y="29857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1C710FF6-EF33-455F-937A-9BF8DB1D4CDF}"/>
              </a:ext>
            </a:extLst>
          </p:cNvPr>
          <p:cNvSpPr/>
          <p:nvPr/>
        </p:nvSpPr>
        <p:spPr>
          <a:xfrm>
            <a:off x="10360948" y="30851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Oval 933">
            <a:extLst>
              <a:ext uri="{FF2B5EF4-FFF2-40B4-BE49-F238E27FC236}">
                <a16:creationId xmlns:a16="http://schemas.microsoft.com/office/drawing/2014/main" id="{EE11EA84-DEDB-4B16-A9FF-D39330B695D2}"/>
              </a:ext>
            </a:extLst>
          </p:cNvPr>
          <p:cNvSpPr/>
          <p:nvPr/>
        </p:nvSpPr>
        <p:spPr>
          <a:xfrm>
            <a:off x="10315228" y="30383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Oval 934">
            <a:extLst>
              <a:ext uri="{FF2B5EF4-FFF2-40B4-BE49-F238E27FC236}">
                <a16:creationId xmlns:a16="http://schemas.microsoft.com/office/drawing/2014/main" id="{213D158C-D9BA-4D3A-81B7-6A7DE4A41E8E}"/>
              </a:ext>
            </a:extLst>
          </p:cNvPr>
          <p:cNvSpPr/>
          <p:nvPr/>
        </p:nvSpPr>
        <p:spPr>
          <a:xfrm>
            <a:off x="10360947" y="32114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EAEC6D79-40D0-4C0C-AE6B-561FFC503465}"/>
              </a:ext>
            </a:extLst>
          </p:cNvPr>
          <p:cNvSpPr/>
          <p:nvPr/>
        </p:nvSpPr>
        <p:spPr>
          <a:xfrm>
            <a:off x="10268574" y="31907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84E66460-93ED-4607-825C-9B2AFA834459}"/>
              </a:ext>
            </a:extLst>
          </p:cNvPr>
          <p:cNvSpPr/>
          <p:nvPr/>
        </p:nvSpPr>
        <p:spPr>
          <a:xfrm>
            <a:off x="10351154" y="34506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3C5A19AD-7BD5-4D75-99ED-E03B764B1592}"/>
              </a:ext>
            </a:extLst>
          </p:cNvPr>
          <p:cNvSpPr/>
          <p:nvPr/>
        </p:nvSpPr>
        <p:spPr>
          <a:xfrm>
            <a:off x="10351153" y="33569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269C65AF-18E4-4F32-993A-B3C3D9205289}"/>
              </a:ext>
            </a:extLst>
          </p:cNvPr>
          <p:cNvSpPr/>
          <p:nvPr/>
        </p:nvSpPr>
        <p:spPr>
          <a:xfrm>
            <a:off x="10304499" y="35093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C4A843C0-32F1-47EE-943E-169A27002CE8}"/>
              </a:ext>
            </a:extLst>
          </p:cNvPr>
          <p:cNvSpPr/>
          <p:nvPr/>
        </p:nvSpPr>
        <p:spPr>
          <a:xfrm>
            <a:off x="10376188" y="30882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920F739A-6CE2-4676-A3DC-15244EAB2287}"/>
              </a:ext>
            </a:extLst>
          </p:cNvPr>
          <p:cNvSpPr/>
          <p:nvPr/>
        </p:nvSpPr>
        <p:spPr>
          <a:xfrm>
            <a:off x="9775607" y="35929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4A8E6AD3-F529-4426-A529-8818A201FDFB}"/>
              </a:ext>
            </a:extLst>
          </p:cNvPr>
          <p:cNvSpPr/>
          <p:nvPr/>
        </p:nvSpPr>
        <p:spPr>
          <a:xfrm>
            <a:off x="9821326" y="34467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2473B662-FC3C-4D72-91D8-6B068A3308C9}"/>
              </a:ext>
            </a:extLst>
          </p:cNvPr>
          <p:cNvSpPr/>
          <p:nvPr/>
        </p:nvSpPr>
        <p:spPr>
          <a:xfrm>
            <a:off x="9867045" y="35709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AFBF6FB1-A5C6-403A-84B7-3FCC730D4273}"/>
              </a:ext>
            </a:extLst>
          </p:cNvPr>
          <p:cNvSpPr/>
          <p:nvPr/>
        </p:nvSpPr>
        <p:spPr>
          <a:xfrm>
            <a:off x="9821326" y="35460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132D1019-5928-46A0-B8FC-AB8C030CBA34}"/>
              </a:ext>
            </a:extLst>
          </p:cNvPr>
          <p:cNvSpPr/>
          <p:nvPr/>
        </p:nvSpPr>
        <p:spPr>
          <a:xfrm>
            <a:off x="9775606" y="34992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FFC2A9AC-A5CA-436A-9253-84D2913586F1}"/>
              </a:ext>
            </a:extLst>
          </p:cNvPr>
          <p:cNvSpPr/>
          <p:nvPr/>
        </p:nvSpPr>
        <p:spPr>
          <a:xfrm>
            <a:off x="9860824" y="36187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Oval 946">
            <a:extLst>
              <a:ext uri="{FF2B5EF4-FFF2-40B4-BE49-F238E27FC236}">
                <a16:creationId xmlns:a16="http://schemas.microsoft.com/office/drawing/2014/main" id="{A57C7D27-131B-4D05-A70F-0FDAAF183FAE}"/>
              </a:ext>
            </a:extLst>
          </p:cNvPr>
          <p:cNvSpPr/>
          <p:nvPr/>
        </p:nvSpPr>
        <p:spPr>
          <a:xfrm>
            <a:off x="9998760" y="35560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D6F2446F-EA19-42A7-AE1E-D897030F0315}"/>
              </a:ext>
            </a:extLst>
          </p:cNvPr>
          <p:cNvSpPr/>
          <p:nvPr/>
        </p:nvSpPr>
        <p:spPr>
          <a:xfrm>
            <a:off x="9892080" y="33022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998615D4-AD4F-4433-959B-F0E82D94B954}"/>
              </a:ext>
            </a:extLst>
          </p:cNvPr>
          <p:cNvSpPr/>
          <p:nvPr/>
        </p:nvSpPr>
        <p:spPr>
          <a:xfrm>
            <a:off x="10044480" y="34546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24CB01DE-2474-4836-8F89-098786F98D0E}"/>
              </a:ext>
            </a:extLst>
          </p:cNvPr>
          <p:cNvSpPr/>
          <p:nvPr/>
        </p:nvSpPr>
        <p:spPr>
          <a:xfrm>
            <a:off x="10046033" y="3397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34F4C79C-A146-4B2C-AB22-3490F222DCCB}"/>
              </a:ext>
            </a:extLst>
          </p:cNvPr>
          <p:cNvSpPr/>
          <p:nvPr/>
        </p:nvSpPr>
        <p:spPr>
          <a:xfrm>
            <a:off x="10198433" y="3550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Oval 951">
            <a:extLst>
              <a:ext uri="{FF2B5EF4-FFF2-40B4-BE49-F238E27FC236}">
                <a16:creationId xmlns:a16="http://schemas.microsoft.com/office/drawing/2014/main" id="{578AF5DC-FAB8-48BF-B1AB-3B1C7ACFE488}"/>
              </a:ext>
            </a:extLst>
          </p:cNvPr>
          <p:cNvSpPr/>
          <p:nvPr/>
        </p:nvSpPr>
        <p:spPr>
          <a:xfrm>
            <a:off x="9893634" y="34377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22AE5812-B961-421C-AFF6-F5D279C4BC0E}"/>
              </a:ext>
            </a:extLst>
          </p:cNvPr>
          <p:cNvSpPr/>
          <p:nvPr/>
        </p:nvSpPr>
        <p:spPr>
          <a:xfrm>
            <a:off x="10046034" y="35901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A2B8F8CA-D18B-454B-803A-7D0505C1285D}"/>
              </a:ext>
            </a:extLst>
          </p:cNvPr>
          <p:cNvSpPr/>
          <p:nvPr/>
        </p:nvSpPr>
        <p:spPr>
          <a:xfrm>
            <a:off x="9973726" y="35991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DE18994F-914B-4867-8C82-2F9302BCF914}"/>
              </a:ext>
            </a:extLst>
          </p:cNvPr>
          <p:cNvSpPr/>
          <p:nvPr/>
        </p:nvSpPr>
        <p:spPr>
          <a:xfrm>
            <a:off x="9846361" y="31779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62F80363-D1A1-4D01-A9FB-4C25E5FD5E91}"/>
              </a:ext>
            </a:extLst>
          </p:cNvPr>
          <p:cNvSpPr/>
          <p:nvPr/>
        </p:nvSpPr>
        <p:spPr>
          <a:xfrm>
            <a:off x="9998761" y="33303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1FDAE6BA-63D6-4876-B2E3-82FAEBE3DB2D}"/>
              </a:ext>
            </a:extLst>
          </p:cNvPr>
          <p:cNvSpPr/>
          <p:nvPr/>
        </p:nvSpPr>
        <p:spPr>
          <a:xfrm>
            <a:off x="10000314" y="32736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533159A4-1BB1-4B4F-96BC-35A765B2741A}"/>
              </a:ext>
            </a:extLst>
          </p:cNvPr>
          <p:cNvSpPr/>
          <p:nvPr/>
        </p:nvSpPr>
        <p:spPr>
          <a:xfrm>
            <a:off x="10152714" y="34260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7C3D1EEA-4D9C-4626-B89A-2C5898A52AC8}"/>
              </a:ext>
            </a:extLst>
          </p:cNvPr>
          <p:cNvSpPr/>
          <p:nvPr/>
        </p:nvSpPr>
        <p:spPr>
          <a:xfrm>
            <a:off x="10305114" y="35784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DAA5BC85-C915-4E30-8FBF-81917F51DF60}"/>
              </a:ext>
            </a:extLst>
          </p:cNvPr>
          <p:cNvSpPr/>
          <p:nvPr/>
        </p:nvSpPr>
        <p:spPr>
          <a:xfrm>
            <a:off x="10000315" y="34658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1A1D5ED4-8EF1-43B2-9F5C-D5B3C726C5C8}"/>
              </a:ext>
            </a:extLst>
          </p:cNvPr>
          <p:cNvSpPr/>
          <p:nvPr/>
        </p:nvSpPr>
        <p:spPr>
          <a:xfrm>
            <a:off x="9800641" y="32305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7CA5392F-5248-4C1B-B97E-20274D9511CA}"/>
              </a:ext>
            </a:extLst>
          </p:cNvPr>
          <p:cNvSpPr/>
          <p:nvPr/>
        </p:nvSpPr>
        <p:spPr>
          <a:xfrm>
            <a:off x="9953041" y="33829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6A806B0C-02A6-4079-BD6B-45410386D1A7}"/>
              </a:ext>
            </a:extLst>
          </p:cNvPr>
          <p:cNvSpPr/>
          <p:nvPr/>
        </p:nvSpPr>
        <p:spPr>
          <a:xfrm>
            <a:off x="10105441" y="35353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CDB21EDB-02AD-4C6B-9FFC-142741E77E1C}"/>
              </a:ext>
            </a:extLst>
          </p:cNvPr>
          <p:cNvSpPr/>
          <p:nvPr/>
        </p:nvSpPr>
        <p:spPr>
          <a:xfrm>
            <a:off x="10106994" y="3478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0525F37C-379B-4DF0-B0F4-DBB858908821}"/>
              </a:ext>
            </a:extLst>
          </p:cNvPr>
          <p:cNvSpPr/>
          <p:nvPr/>
        </p:nvSpPr>
        <p:spPr>
          <a:xfrm>
            <a:off x="10259394" y="36310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8E4B2FE5-3C7B-4D48-8256-A816B25740E3}"/>
              </a:ext>
            </a:extLst>
          </p:cNvPr>
          <p:cNvSpPr/>
          <p:nvPr/>
        </p:nvSpPr>
        <p:spPr>
          <a:xfrm>
            <a:off x="9954595" y="35184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9065307A-66D4-4CC0-BF21-5AADB270D011}"/>
              </a:ext>
            </a:extLst>
          </p:cNvPr>
          <p:cNvSpPr/>
          <p:nvPr/>
        </p:nvSpPr>
        <p:spPr>
          <a:xfrm>
            <a:off x="9652131" y="35353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5A10E06D-0E85-48B1-B437-25BE419C717A}"/>
              </a:ext>
            </a:extLst>
          </p:cNvPr>
          <p:cNvSpPr/>
          <p:nvPr/>
        </p:nvSpPr>
        <p:spPr>
          <a:xfrm>
            <a:off x="9652131" y="36347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1674821E-5033-42EA-B3F8-6831FBC4B5A2}"/>
              </a:ext>
            </a:extLst>
          </p:cNvPr>
          <p:cNvSpPr/>
          <p:nvPr/>
        </p:nvSpPr>
        <p:spPr>
          <a:xfrm>
            <a:off x="9722885" y="33908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8E92372F-58E2-4FE4-B728-4710F90994EB}"/>
              </a:ext>
            </a:extLst>
          </p:cNvPr>
          <p:cNvSpPr/>
          <p:nvPr/>
        </p:nvSpPr>
        <p:spPr>
          <a:xfrm>
            <a:off x="9875285" y="35432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03572044-FD36-4533-88C3-F90CB1F54B13}"/>
              </a:ext>
            </a:extLst>
          </p:cNvPr>
          <p:cNvSpPr/>
          <p:nvPr/>
        </p:nvSpPr>
        <p:spPr>
          <a:xfrm>
            <a:off x="9876838" y="34865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47C659C0-361B-4DF0-B53C-B2ADA06FC1BE}"/>
              </a:ext>
            </a:extLst>
          </p:cNvPr>
          <p:cNvSpPr/>
          <p:nvPr/>
        </p:nvSpPr>
        <p:spPr>
          <a:xfrm>
            <a:off x="10029238" y="36389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95E0C299-A613-46AE-825B-48C8A22C12F7}"/>
              </a:ext>
            </a:extLst>
          </p:cNvPr>
          <p:cNvSpPr/>
          <p:nvPr/>
        </p:nvSpPr>
        <p:spPr>
          <a:xfrm>
            <a:off x="9724439" y="35263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val 973">
            <a:extLst>
              <a:ext uri="{FF2B5EF4-FFF2-40B4-BE49-F238E27FC236}">
                <a16:creationId xmlns:a16="http://schemas.microsoft.com/office/drawing/2014/main" id="{4C4F969C-F317-471A-88FB-25EF7762DA2B}"/>
              </a:ext>
            </a:extLst>
          </p:cNvPr>
          <p:cNvSpPr/>
          <p:nvPr/>
        </p:nvSpPr>
        <p:spPr>
          <a:xfrm>
            <a:off x="9677166" y="326663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val 974">
            <a:extLst>
              <a:ext uri="{FF2B5EF4-FFF2-40B4-BE49-F238E27FC236}">
                <a16:creationId xmlns:a16="http://schemas.microsoft.com/office/drawing/2014/main" id="{1145A6C6-30BC-4EB2-B58D-287ECF58187B}"/>
              </a:ext>
            </a:extLst>
          </p:cNvPr>
          <p:cNvSpPr/>
          <p:nvPr/>
        </p:nvSpPr>
        <p:spPr>
          <a:xfrm>
            <a:off x="9829566" y="341903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Oval 975">
            <a:extLst>
              <a:ext uri="{FF2B5EF4-FFF2-40B4-BE49-F238E27FC236}">
                <a16:creationId xmlns:a16="http://schemas.microsoft.com/office/drawing/2014/main" id="{307F3361-A0D5-478B-83BA-1DD309579D93}"/>
              </a:ext>
            </a:extLst>
          </p:cNvPr>
          <p:cNvSpPr/>
          <p:nvPr/>
        </p:nvSpPr>
        <p:spPr>
          <a:xfrm>
            <a:off x="9831119" y="33622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DB4D53EB-DE23-43CF-9B4C-005E35E11A26}"/>
              </a:ext>
            </a:extLst>
          </p:cNvPr>
          <p:cNvSpPr/>
          <p:nvPr/>
        </p:nvSpPr>
        <p:spPr>
          <a:xfrm>
            <a:off x="9983519" y="35146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8" name="Oval 977">
            <a:extLst>
              <a:ext uri="{FF2B5EF4-FFF2-40B4-BE49-F238E27FC236}">
                <a16:creationId xmlns:a16="http://schemas.microsoft.com/office/drawing/2014/main" id="{023A687E-FF2D-46D6-89E3-464966F761FC}"/>
              </a:ext>
            </a:extLst>
          </p:cNvPr>
          <p:cNvSpPr/>
          <p:nvPr/>
        </p:nvSpPr>
        <p:spPr>
          <a:xfrm>
            <a:off x="9831120" y="35544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Oval 978">
            <a:extLst>
              <a:ext uri="{FF2B5EF4-FFF2-40B4-BE49-F238E27FC236}">
                <a16:creationId xmlns:a16="http://schemas.microsoft.com/office/drawing/2014/main" id="{906EC104-B591-4F2C-AC35-0B737D6149DA}"/>
              </a:ext>
            </a:extLst>
          </p:cNvPr>
          <p:cNvSpPr/>
          <p:nvPr/>
        </p:nvSpPr>
        <p:spPr>
          <a:xfrm>
            <a:off x="9631446" y="33192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Oval 979">
            <a:extLst>
              <a:ext uri="{FF2B5EF4-FFF2-40B4-BE49-F238E27FC236}">
                <a16:creationId xmlns:a16="http://schemas.microsoft.com/office/drawing/2014/main" id="{C0537FED-4AD9-467F-B6A4-7A8CD9DF70E4}"/>
              </a:ext>
            </a:extLst>
          </p:cNvPr>
          <p:cNvSpPr/>
          <p:nvPr/>
        </p:nvSpPr>
        <p:spPr>
          <a:xfrm>
            <a:off x="9783846" y="34716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Oval 980">
            <a:extLst>
              <a:ext uri="{FF2B5EF4-FFF2-40B4-BE49-F238E27FC236}">
                <a16:creationId xmlns:a16="http://schemas.microsoft.com/office/drawing/2014/main" id="{D9414347-69CC-4DA3-8C3D-6888DE5AB545}"/>
              </a:ext>
            </a:extLst>
          </p:cNvPr>
          <p:cNvSpPr/>
          <p:nvPr/>
        </p:nvSpPr>
        <p:spPr>
          <a:xfrm>
            <a:off x="9936246" y="36240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Oval 981">
            <a:extLst>
              <a:ext uri="{FF2B5EF4-FFF2-40B4-BE49-F238E27FC236}">
                <a16:creationId xmlns:a16="http://schemas.microsoft.com/office/drawing/2014/main" id="{43C45E1F-67A7-4084-8411-B30B2AE304D1}"/>
              </a:ext>
            </a:extLst>
          </p:cNvPr>
          <p:cNvSpPr/>
          <p:nvPr/>
        </p:nvSpPr>
        <p:spPr>
          <a:xfrm>
            <a:off x="9937799" y="35672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E45815C0-3DE6-4A7B-B1E9-4160B199773A}"/>
              </a:ext>
            </a:extLst>
          </p:cNvPr>
          <p:cNvSpPr/>
          <p:nvPr/>
        </p:nvSpPr>
        <p:spPr>
          <a:xfrm>
            <a:off x="9785400" y="36070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5B126C2F-B555-4678-A24F-89E6482A51DC}"/>
              </a:ext>
            </a:extLst>
          </p:cNvPr>
          <p:cNvSpPr/>
          <p:nvPr/>
        </p:nvSpPr>
        <p:spPr>
          <a:xfrm>
            <a:off x="9928005" y="36208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05CF3389-95FD-40C3-9A2F-30031BEE7A60}"/>
              </a:ext>
            </a:extLst>
          </p:cNvPr>
          <p:cNvSpPr/>
          <p:nvPr/>
        </p:nvSpPr>
        <p:spPr>
          <a:xfrm>
            <a:off x="9882286" y="34966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Oval 985">
            <a:extLst>
              <a:ext uri="{FF2B5EF4-FFF2-40B4-BE49-F238E27FC236}">
                <a16:creationId xmlns:a16="http://schemas.microsoft.com/office/drawing/2014/main" id="{918F71CF-6255-444B-A0D8-766AAF0F494B}"/>
              </a:ext>
            </a:extLst>
          </p:cNvPr>
          <p:cNvSpPr/>
          <p:nvPr/>
        </p:nvSpPr>
        <p:spPr>
          <a:xfrm>
            <a:off x="10036239" y="35922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Oval 986">
            <a:extLst>
              <a:ext uri="{FF2B5EF4-FFF2-40B4-BE49-F238E27FC236}">
                <a16:creationId xmlns:a16="http://schemas.microsoft.com/office/drawing/2014/main" id="{0310FABC-1195-48F7-9E44-4ADFD8EDB990}"/>
              </a:ext>
            </a:extLst>
          </p:cNvPr>
          <p:cNvSpPr/>
          <p:nvPr/>
        </p:nvSpPr>
        <p:spPr>
          <a:xfrm>
            <a:off x="9836566" y="35492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Oval 987">
            <a:extLst>
              <a:ext uri="{FF2B5EF4-FFF2-40B4-BE49-F238E27FC236}">
                <a16:creationId xmlns:a16="http://schemas.microsoft.com/office/drawing/2014/main" id="{B8C524F1-93AB-4944-93F1-02022878F89C}"/>
              </a:ext>
            </a:extLst>
          </p:cNvPr>
          <p:cNvSpPr/>
          <p:nvPr/>
        </p:nvSpPr>
        <p:spPr>
          <a:xfrm>
            <a:off x="9713091" y="35852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Oval 988">
            <a:extLst>
              <a:ext uri="{FF2B5EF4-FFF2-40B4-BE49-F238E27FC236}">
                <a16:creationId xmlns:a16="http://schemas.microsoft.com/office/drawing/2014/main" id="{0854589E-DB49-4412-AC25-CC10216BC89D}"/>
              </a:ext>
            </a:extLst>
          </p:cNvPr>
          <p:cNvSpPr/>
          <p:nvPr/>
        </p:nvSpPr>
        <p:spPr>
          <a:xfrm>
            <a:off x="9667371" y="36378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Oval 989">
            <a:extLst>
              <a:ext uri="{FF2B5EF4-FFF2-40B4-BE49-F238E27FC236}">
                <a16:creationId xmlns:a16="http://schemas.microsoft.com/office/drawing/2014/main" id="{81A10AC2-5808-4B5C-8157-85969854380D}"/>
              </a:ext>
            </a:extLst>
          </p:cNvPr>
          <p:cNvSpPr/>
          <p:nvPr/>
        </p:nvSpPr>
        <p:spPr>
          <a:xfrm>
            <a:off x="10011826" y="32982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Oval 990">
            <a:extLst>
              <a:ext uri="{FF2B5EF4-FFF2-40B4-BE49-F238E27FC236}">
                <a16:creationId xmlns:a16="http://schemas.microsoft.com/office/drawing/2014/main" id="{3346AD21-5038-433B-997F-BAA61D4DCCDC}"/>
              </a:ext>
            </a:extLst>
          </p:cNvPr>
          <p:cNvSpPr/>
          <p:nvPr/>
        </p:nvSpPr>
        <p:spPr>
          <a:xfrm>
            <a:off x="10057545" y="31520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Oval 991">
            <a:extLst>
              <a:ext uri="{FF2B5EF4-FFF2-40B4-BE49-F238E27FC236}">
                <a16:creationId xmlns:a16="http://schemas.microsoft.com/office/drawing/2014/main" id="{44B28EF3-28CB-450E-B5E3-44C7D084B973}"/>
              </a:ext>
            </a:extLst>
          </p:cNvPr>
          <p:cNvSpPr/>
          <p:nvPr/>
        </p:nvSpPr>
        <p:spPr>
          <a:xfrm>
            <a:off x="10103264" y="3276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Oval 992">
            <a:extLst>
              <a:ext uri="{FF2B5EF4-FFF2-40B4-BE49-F238E27FC236}">
                <a16:creationId xmlns:a16="http://schemas.microsoft.com/office/drawing/2014/main" id="{64717670-28D4-4B40-A55C-26366DEBF4C5}"/>
              </a:ext>
            </a:extLst>
          </p:cNvPr>
          <p:cNvSpPr/>
          <p:nvPr/>
        </p:nvSpPr>
        <p:spPr>
          <a:xfrm>
            <a:off x="10057545" y="32514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Oval 993">
            <a:extLst>
              <a:ext uri="{FF2B5EF4-FFF2-40B4-BE49-F238E27FC236}">
                <a16:creationId xmlns:a16="http://schemas.microsoft.com/office/drawing/2014/main" id="{B22CBB7C-4D54-43ED-939E-C1B171D16585}"/>
              </a:ext>
            </a:extLst>
          </p:cNvPr>
          <p:cNvSpPr/>
          <p:nvPr/>
        </p:nvSpPr>
        <p:spPr>
          <a:xfrm>
            <a:off x="10011825" y="32045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Oval 994">
            <a:extLst>
              <a:ext uri="{FF2B5EF4-FFF2-40B4-BE49-F238E27FC236}">
                <a16:creationId xmlns:a16="http://schemas.microsoft.com/office/drawing/2014/main" id="{A608DFA4-4B30-467C-A15C-515898445CA2}"/>
              </a:ext>
            </a:extLst>
          </p:cNvPr>
          <p:cNvSpPr/>
          <p:nvPr/>
        </p:nvSpPr>
        <p:spPr>
          <a:xfrm>
            <a:off x="10057544" y="33776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Oval 995">
            <a:extLst>
              <a:ext uri="{FF2B5EF4-FFF2-40B4-BE49-F238E27FC236}">
                <a16:creationId xmlns:a16="http://schemas.microsoft.com/office/drawing/2014/main" id="{D68B4D3E-600E-4933-A9B4-534427907C5A}"/>
              </a:ext>
            </a:extLst>
          </p:cNvPr>
          <p:cNvSpPr/>
          <p:nvPr/>
        </p:nvSpPr>
        <p:spPr>
          <a:xfrm>
            <a:off x="10097043" y="33240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Oval 996">
            <a:extLst>
              <a:ext uri="{FF2B5EF4-FFF2-40B4-BE49-F238E27FC236}">
                <a16:creationId xmlns:a16="http://schemas.microsoft.com/office/drawing/2014/main" id="{D7B23489-D023-47E1-91C8-775BE1585BD9}"/>
              </a:ext>
            </a:extLst>
          </p:cNvPr>
          <p:cNvSpPr/>
          <p:nvPr/>
        </p:nvSpPr>
        <p:spPr>
          <a:xfrm>
            <a:off x="10130634" y="34028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630A7E8F-C4DF-4F82-820F-695197BBC0FA}"/>
              </a:ext>
            </a:extLst>
          </p:cNvPr>
          <p:cNvSpPr/>
          <p:nvPr/>
        </p:nvSpPr>
        <p:spPr>
          <a:xfrm>
            <a:off x="9965171" y="33569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Oval 998">
            <a:extLst>
              <a:ext uri="{FF2B5EF4-FFF2-40B4-BE49-F238E27FC236}">
                <a16:creationId xmlns:a16="http://schemas.microsoft.com/office/drawing/2014/main" id="{F68170BC-C779-45BF-9216-B36F4214092A}"/>
              </a:ext>
            </a:extLst>
          </p:cNvPr>
          <p:cNvSpPr/>
          <p:nvPr/>
        </p:nvSpPr>
        <p:spPr>
          <a:xfrm>
            <a:off x="10189261" y="34636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Oval 999">
            <a:extLst>
              <a:ext uri="{FF2B5EF4-FFF2-40B4-BE49-F238E27FC236}">
                <a16:creationId xmlns:a16="http://schemas.microsoft.com/office/drawing/2014/main" id="{B4F69196-ADB7-42DC-8AD5-3C899BD2A4E6}"/>
              </a:ext>
            </a:extLst>
          </p:cNvPr>
          <p:cNvSpPr/>
          <p:nvPr/>
        </p:nvSpPr>
        <p:spPr>
          <a:xfrm>
            <a:off x="10234979" y="32613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Oval 1000">
            <a:extLst>
              <a:ext uri="{FF2B5EF4-FFF2-40B4-BE49-F238E27FC236}">
                <a16:creationId xmlns:a16="http://schemas.microsoft.com/office/drawing/2014/main" id="{299A4110-D793-43C3-8F06-65D9B7122011}"/>
              </a:ext>
            </a:extLst>
          </p:cNvPr>
          <p:cNvSpPr/>
          <p:nvPr/>
        </p:nvSpPr>
        <p:spPr>
          <a:xfrm>
            <a:off x="10387379" y="34137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Oval 1001">
            <a:extLst>
              <a:ext uri="{FF2B5EF4-FFF2-40B4-BE49-F238E27FC236}">
                <a16:creationId xmlns:a16="http://schemas.microsoft.com/office/drawing/2014/main" id="{D0621A6A-09F0-4316-8BA4-FB260ED93E4A}"/>
              </a:ext>
            </a:extLst>
          </p:cNvPr>
          <p:cNvSpPr/>
          <p:nvPr/>
        </p:nvSpPr>
        <p:spPr>
          <a:xfrm>
            <a:off x="10255664" y="34286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1B00CCBD-471B-4B05-B0C5-507F387D1CD8}"/>
              </a:ext>
            </a:extLst>
          </p:cNvPr>
          <p:cNvSpPr/>
          <p:nvPr/>
        </p:nvSpPr>
        <p:spPr>
          <a:xfrm>
            <a:off x="10128299" y="30075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218697B8-840D-4D6C-B98C-F7D671661014}"/>
              </a:ext>
            </a:extLst>
          </p:cNvPr>
          <p:cNvSpPr/>
          <p:nvPr/>
        </p:nvSpPr>
        <p:spPr>
          <a:xfrm>
            <a:off x="10280699" y="31599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40DC9B38-C150-4B64-BCAE-1A4D3FB6914B}"/>
              </a:ext>
            </a:extLst>
          </p:cNvPr>
          <p:cNvSpPr/>
          <p:nvPr/>
        </p:nvSpPr>
        <p:spPr>
          <a:xfrm>
            <a:off x="10282252" y="31031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BB3096B2-3E78-4D92-969F-425320D1A62C}"/>
              </a:ext>
            </a:extLst>
          </p:cNvPr>
          <p:cNvSpPr/>
          <p:nvPr/>
        </p:nvSpPr>
        <p:spPr>
          <a:xfrm>
            <a:off x="10129853" y="31430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B9EB83FC-67DF-4D99-9F8E-38F3701BDBCA}"/>
              </a:ext>
            </a:extLst>
          </p:cNvPr>
          <p:cNvSpPr/>
          <p:nvPr/>
        </p:nvSpPr>
        <p:spPr>
          <a:xfrm>
            <a:off x="10282253" y="32954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0B792489-F193-4BD2-8EDC-6466560A31F7}"/>
              </a:ext>
            </a:extLst>
          </p:cNvPr>
          <p:cNvSpPr/>
          <p:nvPr/>
        </p:nvSpPr>
        <p:spPr>
          <a:xfrm>
            <a:off x="10209945" y="33044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EC8D4686-9111-4DA8-BD8D-67447950C1AA}"/>
              </a:ext>
            </a:extLst>
          </p:cNvPr>
          <p:cNvSpPr/>
          <p:nvPr/>
        </p:nvSpPr>
        <p:spPr>
          <a:xfrm>
            <a:off x="10362345" y="34568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DE54FE10-E78F-4473-99D4-2CBD2731FF54}"/>
              </a:ext>
            </a:extLst>
          </p:cNvPr>
          <p:cNvSpPr/>
          <p:nvPr/>
        </p:nvSpPr>
        <p:spPr>
          <a:xfrm>
            <a:off x="10234980" y="30357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Oval 1010">
            <a:extLst>
              <a:ext uri="{FF2B5EF4-FFF2-40B4-BE49-F238E27FC236}">
                <a16:creationId xmlns:a16="http://schemas.microsoft.com/office/drawing/2014/main" id="{1CE6C58C-26DF-44F4-AF50-EA9B94005A15}"/>
              </a:ext>
            </a:extLst>
          </p:cNvPr>
          <p:cNvSpPr/>
          <p:nvPr/>
        </p:nvSpPr>
        <p:spPr>
          <a:xfrm>
            <a:off x="10236533" y="29789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Oval 1011">
            <a:extLst>
              <a:ext uri="{FF2B5EF4-FFF2-40B4-BE49-F238E27FC236}">
                <a16:creationId xmlns:a16="http://schemas.microsoft.com/office/drawing/2014/main" id="{D90DB888-D1EF-41AC-BA69-603B0D60CEDE}"/>
              </a:ext>
            </a:extLst>
          </p:cNvPr>
          <p:cNvSpPr/>
          <p:nvPr/>
        </p:nvSpPr>
        <p:spPr>
          <a:xfrm>
            <a:off x="10236534" y="31711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Oval 1012">
            <a:extLst>
              <a:ext uri="{FF2B5EF4-FFF2-40B4-BE49-F238E27FC236}">
                <a16:creationId xmlns:a16="http://schemas.microsoft.com/office/drawing/2014/main" id="{63C3D0A7-EAB5-480B-B53F-2B9EE2C7C5BC}"/>
              </a:ext>
            </a:extLst>
          </p:cNvPr>
          <p:cNvSpPr/>
          <p:nvPr/>
        </p:nvSpPr>
        <p:spPr>
          <a:xfrm>
            <a:off x="10164225" y="33569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Oval 1013">
            <a:extLst>
              <a:ext uri="{FF2B5EF4-FFF2-40B4-BE49-F238E27FC236}">
                <a16:creationId xmlns:a16="http://schemas.microsoft.com/office/drawing/2014/main" id="{F3CF2CF4-BA58-4225-AF6E-A5BEDE4AEC91}"/>
              </a:ext>
            </a:extLst>
          </p:cNvPr>
          <p:cNvSpPr/>
          <p:nvPr/>
        </p:nvSpPr>
        <p:spPr>
          <a:xfrm>
            <a:off x="10316625" y="35093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Oval 1014">
            <a:extLst>
              <a:ext uri="{FF2B5EF4-FFF2-40B4-BE49-F238E27FC236}">
                <a16:creationId xmlns:a16="http://schemas.microsoft.com/office/drawing/2014/main" id="{206DF69A-1B9C-4DDF-8ABC-2F10EFBC3549}"/>
              </a:ext>
            </a:extLst>
          </p:cNvPr>
          <p:cNvSpPr/>
          <p:nvPr/>
        </p:nvSpPr>
        <p:spPr>
          <a:xfrm>
            <a:off x="10036860" y="29358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Oval 1015">
            <a:extLst>
              <a:ext uri="{FF2B5EF4-FFF2-40B4-BE49-F238E27FC236}">
                <a16:creationId xmlns:a16="http://schemas.microsoft.com/office/drawing/2014/main" id="{5915097C-255A-4822-B317-E8AB54386A2F}"/>
              </a:ext>
            </a:extLst>
          </p:cNvPr>
          <p:cNvSpPr/>
          <p:nvPr/>
        </p:nvSpPr>
        <p:spPr>
          <a:xfrm>
            <a:off x="10189260" y="30882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Oval 1016">
            <a:extLst>
              <a:ext uri="{FF2B5EF4-FFF2-40B4-BE49-F238E27FC236}">
                <a16:creationId xmlns:a16="http://schemas.microsoft.com/office/drawing/2014/main" id="{CF6DE4C1-A8FE-40FC-94DD-7431788A2BD6}"/>
              </a:ext>
            </a:extLst>
          </p:cNvPr>
          <p:cNvSpPr/>
          <p:nvPr/>
        </p:nvSpPr>
        <p:spPr>
          <a:xfrm>
            <a:off x="10341660" y="32406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Oval 1017">
            <a:extLst>
              <a:ext uri="{FF2B5EF4-FFF2-40B4-BE49-F238E27FC236}">
                <a16:creationId xmlns:a16="http://schemas.microsoft.com/office/drawing/2014/main" id="{97801E93-E24E-4BEE-AC82-C4F614105663}"/>
              </a:ext>
            </a:extLst>
          </p:cNvPr>
          <p:cNvSpPr/>
          <p:nvPr/>
        </p:nvSpPr>
        <p:spPr>
          <a:xfrm>
            <a:off x="10343213" y="31839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E1A51587-2249-4650-AE69-FC80E644EC5B}"/>
              </a:ext>
            </a:extLst>
          </p:cNvPr>
          <p:cNvSpPr/>
          <p:nvPr/>
        </p:nvSpPr>
        <p:spPr>
          <a:xfrm>
            <a:off x="10190814" y="32237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984EF169-3F2D-44F2-BABD-0E2839D37085}"/>
              </a:ext>
            </a:extLst>
          </p:cNvPr>
          <p:cNvSpPr/>
          <p:nvPr/>
        </p:nvSpPr>
        <p:spPr>
          <a:xfrm>
            <a:off x="10343214" y="33761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0D81AB24-A658-4E6B-9AC7-5020F2BB7445}"/>
              </a:ext>
            </a:extLst>
          </p:cNvPr>
          <p:cNvSpPr/>
          <p:nvPr/>
        </p:nvSpPr>
        <p:spPr>
          <a:xfrm>
            <a:off x="9842631" y="33868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128B1855-EA09-4E80-96CA-82D7B01A9536}"/>
              </a:ext>
            </a:extLst>
          </p:cNvPr>
          <p:cNvSpPr/>
          <p:nvPr/>
        </p:nvSpPr>
        <p:spPr>
          <a:xfrm>
            <a:off x="9888350" y="32406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113065BA-1F79-4F1F-9082-C3A4708BB2B4}"/>
              </a:ext>
            </a:extLst>
          </p:cNvPr>
          <p:cNvSpPr/>
          <p:nvPr/>
        </p:nvSpPr>
        <p:spPr>
          <a:xfrm>
            <a:off x="9934069" y="33649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B03C2C6F-6525-473C-AC23-50685E2CC644}"/>
              </a:ext>
            </a:extLst>
          </p:cNvPr>
          <p:cNvSpPr/>
          <p:nvPr/>
        </p:nvSpPr>
        <p:spPr>
          <a:xfrm>
            <a:off x="9888350" y="33400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D6C2292-338B-4CE7-868E-F366023A1A85}"/>
              </a:ext>
            </a:extLst>
          </p:cNvPr>
          <p:cNvSpPr/>
          <p:nvPr/>
        </p:nvSpPr>
        <p:spPr>
          <a:xfrm>
            <a:off x="9842630" y="32932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642E3E0B-32A4-4F95-A46C-19CEA55B1F63}"/>
              </a:ext>
            </a:extLst>
          </p:cNvPr>
          <p:cNvSpPr/>
          <p:nvPr/>
        </p:nvSpPr>
        <p:spPr>
          <a:xfrm>
            <a:off x="9888349" y="34663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6B3B4327-018A-48DA-83ED-AA6CE52BC590}"/>
              </a:ext>
            </a:extLst>
          </p:cNvPr>
          <p:cNvSpPr/>
          <p:nvPr/>
        </p:nvSpPr>
        <p:spPr>
          <a:xfrm>
            <a:off x="9927848" y="34126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4CDA2E4C-679B-45D2-B605-7282C0DEB15A}"/>
              </a:ext>
            </a:extLst>
          </p:cNvPr>
          <p:cNvSpPr/>
          <p:nvPr/>
        </p:nvSpPr>
        <p:spPr>
          <a:xfrm>
            <a:off x="9961439" y="34915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6BB63FC7-41D3-4D5B-9364-0AE82CA6F5F3}"/>
              </a:ext>
            </a:extLst>
          </p:cNvPr>
          <p:cNvSpPr/>
          <p:nvPr/>
        </p:nvSpPr>
        <p:spPr>
          <a:xfrm>
            <a:off x="9795976" y="34456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97BBB564-2022-4108-BD97-566818D21EAA}"/>
              </a:ext>
            </a:extLst>
          </p:cNvPr>
          <p:cNvSpPr/>
          <p:nvPr/>
        </p:nvSpPr>
        <p:spPr>
          <a:xfrm>
            <a:off x="10020066" y="35523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05BC2A4D-13E6-4981-AF43-15EC44348E53}"/>
              </a:ext>
            </a:extLst>
          </p:cNvPr>
          <p:cNvSpPr/>
          <p:nvPr/>
        </p:nvSpPr>
        <p:spPr>
          <a:xfrm>
            <a:off x="10065784" y="33499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383A653-6171-42FD-8858-D565CE9CDD6B}"/>
              </a:ext>
            </a:extLst>
          </p:cNvPr>
          <p:cNvSpPr/>
          <p:nvPr/>
        </p:nvSpPr>
        <p:spPr>
          <a:xfrm>
            <a:off x="10218184" y="35023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5ECB9434-016F-4F81-AA0E-A663FFD0CB05}"/>
              </a:ext>
            </a:extLst>
          </p:cNvPr>
          <p:cNvSpPr/>
          <p:nvPr/>
        </p:nvSpPr>
        <p:spPr>
          <a:xfrm>
            <a:off x="10219737" y="34456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2C8ECB5B-69EF-4B2B-8CE2-A25C1DE0A7B3}"/>
              </a:ext>
            </a:extLst>
          </p:cNvPr>
          <p:cNvSpPr/>
          <p:nvPr/>
        </p:nvSpPr>
        <p:spPr>
          <a:xfrm>
            <a:off x="10372137" y="35980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8FB15648-A333-4B8A-BD49-EC2580A5CBDF}"/>
              </a:ext>
            </a:extLst>
          </p:cNvPr>
          <p:cNvSpPr/>
          <p:nvPr/>
        </p:nvSpPr>
        <p:spPr>
          <a:xfrm>
            <a:off x="10086469" y="35173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6A5AA0A5-FB65-47D7-82FE-0063C4700DF4}"/>
              </a:ext>
            </a:extLst>
          </p:cNvPr>
          <p:cNvSpPr/>
          <p:nvPr/>
        </p:nvSpPr>
        <p:spPr>
          <a:xfrm>
            <a:off x="9959104" y="30962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05D7453D-CF88-4FE4-B035-326BCB2E199E}"/>
              </a:ext>
            </a:extLst>
          </p:cNvPr>
          <p:cNvSpPr/>
          <p:nvPr/>
        </p:nvSpPr>
        <p:spPr>
          <a:xfrm>
            <a:off x="10111504" y="3248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D0B61C1A-4A95-4733-A98F-96BCEE850A78}"/>
              </a:ext>
            </a:extLst>
          </p:cNvPr>
          <p:cNvSpPr/>
          <p:nvPr/>
        </p:nvSpPr>
        <p:spPr>
          <a:xfrm>
            <a:off x="10113057" y="31918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E53AA0AC-33EF-420E-980A-87FD0B201336}"/>
              </a:ext>
            </a:extLst>
          </p:cNvPr>
          <p:cNvSpPr/>
          <p:nvPr/>
        </p:nvSpPr>
        <p:spPr>
          <a:xfrm>
            <a:off x="10265457" y="33442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E1FEF00D-EC2C-41A2-A162-D13F30CD6BF0}"/>
              </a:ext>
            </a:extLst>
          </p:cNvPr>
          <p:cNvSpPr/>
          <p:nvPr/>
        </p:nvSpPr>
        <p:spPr>
          <a:xfrm>
            <a:off x="9960658" y="32316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960E1670-AFE8-40EE-9A33-A74DCDA58D47}"/>
              </a:ext>
            </a:extLst>
          </p:cNvPr>
          <p:cNvSpPr/>
          <p:nvPr/>
        </p:nvSpPr>
        <p:spPr>
          <a:xfrm>
            <a:off x="10113058" y="33840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987B42DF-97B1-4979-AAA3-B6DA9FC99323}"/>
              </a:ext>
            </a:extLst>
          </p:cNvPr>
          <p:cNvSpPr/>
          <p:nvPr/>
        </p:nvSpPr>
        <p:spPr>
          <a:xfrm>
            <a:off x="10040750" y="33930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38921EEF-B870-4245-993C-758C51B0D4ED}"/>
              </a:ext>
            </a:extLst>
          </p:cNvPr>
          <p:cNvSpPr/>
          <p:nvPr/>
        </p:nvSpPr>
        <p:spPr>
          <a:xfrm>
            <a:off x="10193150" y="35454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E5BD3B44-9F26-4B27-BF9C-A1883943F3E9}"/>
              </a:ext>
            </a:extLst>
          </p:cNvPr>
          <p:cNvSpPr/>
          <p:nvPr/>
        </p:nvSpPr>
        <p:spPr>
          <a:xfrm>
            <a:off x="9913385" y="29719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ACC92B61-39F6-4A49-8AAB-8F8717AD0B3C}"/>
              </a:ext>
            </a:extLst>
          </p:cNvPr>
          <p:cNvSpPr/>
          <p:nvPr/>
        </p:nvSpPr>
        <p:spPr>
          <a:xfrm>
            <a:off x="10065785" y="31243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CF66D03E-A330-4777-B5AC-DD5728404B5F}"/>
              </a:ext>
            </a:extLst>
          </p:cNvPr>
          <p:cNvSpPr/>
          <p:nvPr/>
        </p:nvSpPr>
        <p:spPr>
          <a:xfrm>
            <a:off x="10067338" y="30675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1A9CDA84-B2B1-468B-B9DB-4DDA2739E413}"/>
              </a:ext>
            </a:extLst>
          </p:cNvPr>
          <p:cNvSpPr/>
          <p:nvPr/>
        </p:nvSpPr>
        <p:spPr>
          <a:xfrm>
            <a:off x="10219738" y="32199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FF6D0DFB-0BF4-4E4E-8881-E062044C7479}"/>
              </a:ext>
            </a:extLst>
          </p:cNvPr>
          <p:cNvSpPr/>
          <p:nvPr/>
        </p:nvSpPr>
        <p:spPr>
          <a:xfrm>
            <a:off x="10372138" y="33723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F28F6AB7-DEFA-420F-AC66-4AF8928C1276}"/>
              </a:ext>
            </a:extLst>
          </p:cNvPr>
          <p:cNvSpPr/>
          <p:nvPr/>
        </p:nvSpPr>
        <p:spPr>
          <a:xfrm>
            <a:off x="10067339" y="32597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3F592ABF-5856-41AE-9EB0-D30E40150441}"/>
              </a:ext>
            </a:extLst>
          </p:cNvPr>
          <p:cNvSpPr/>
          <p:nvPr/>
        </p:nvSpPr>
        <p:spPr>
          <a:xfrm>
            <a:off x="9995030" y="34456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B4C02934-006E-440C-A8E3-EB3DF82454AA}"/>
              </a:ext>
            </a:extLst>
          </p:cNvPr>
          <p:cNvSpPr/>
          <p:nvPr/>
        </p:nvSpPr>
        <p:spPr>
          <a:xfrm>
            <a:off x="10147430" y="35980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0EADEDD5-2B96-4A93-B750-D91662E62420}"/>
              </a:ext>
            </a:extLst>
          </p:cNvPr>
          <p:cNvSpPr/>
          <p:nvPr/>
        </p:nvSpPr>
        <p:spPr>
          <a:xfrm>
            <a:off x="9867665" y="30245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BDC1F9AD-8799-4F58-A2B2-8B137AB12DE2}"/>
              </a:ext>
            </a:extLst>
          </p:cNvPr>
          <p:cNvSpPr/>
          <p:nvPr/>
        </p:nvSpPr>
        <p:spPr>
          <a:xfrm>
            <a:off x="10020065" y="31769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B3822A7E-6597-44D1-AAD4-2D564CA9A263}"/>
              </a:ext>
            </a:extLst>
          </p:cNvPr>
          <p:cNvSpPr/>
          <p:nvPr/>
        </p:nvSpPr>
        <p:spPr>
          <a:xfrm>
            <a:off x="10172465" y="33293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01AF1974-83FC-4FF0-9C6D-42443956D9FB}"/>
              </a:ext>
            </a:extLst>
          </p:cNvPr>
          <p:cNvSpPr/>
          <p:nvPr/>
        </p:nvSpPr>
        <p:spPr>
          <a:xfrm>
            <a:off x="10174018" y="32725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3ADBACDA-F248-4430-85ED-015FB637D8A2}"/>
              </a:ext>
            </a:extLst>
          </p:cNvPr>
          <p:cNvSpPr/>
          <p:nvPr/>
        </p:nvSpPr>
        <p:spPr>
          <a:xfrm>
            <a:off x="10326418" y="34249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F307AF9C-41CC-4D4F-AAF5-B7CCA505B6C9}"/>
              </a:ext>
            </a:extLst>
          </p:cNvPr>
          <p:cNvSpPr/>
          <p:nvPr/>
        </p:nvSpPr>
        <p:spPr>
          <a:xfrm>
            <a:off x="10021619" y="33123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27B041F3-6AA5-469D-93D9-945BC2A70020}"/>
              </a:ext>
            </a:extLst>
          </p:cNvPr>
          <p:cNvSpPr/>
          <p:nvPr/>
        </p:nvSpPr>
        <p:spPr>
          <a:xfrm>
            <a:off x="10174019" y="34647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B53B8409-3FF1-4A49-AE7B-0E583177004F}"/>
              </a:ext>
            </a:extLst>
          </p:cNvPr>
          <p:cNvSpPr/>
          <p:nvPr/>
        </p:nvSpPr>
        <p:spPr>
          <a:xfrm>
            <a:off x="10047751" y="36168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18B18A79-A504-467E-9118-5647913D1796}"/>
              </a:ext>
            </a:extLst>
          </p:cNvPr>
          <p:cNvSpPr/>
          <p:nvPr/>
        </p:nvSpPr>
        <p:spPr>
          <a:xfrm>
            <a:off x="10093470" y="34706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F7B74F91-B7A3-4FB1-B420-02212DB28ED7}"/>
              </a:ext>
            </a:extLst>
          </p:cNvPr>
          <p:cNvSpPr/>
          <p:nvPr/>
        </p:nvSpPr>
        <p:spPr>
          <a:xfrm>
            <a:off x="10139189" y="35949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B57B06DD-6BCA-4D0A-824F-8429255E708B}"/>
              </a:ext>
            </a:extLst>
          </p:cNvPr>
          <p:cNvSpPr/>
          <p:nvPr/>
        </p:nvSpPr>
        <p:spPr>
          <a:xfrm>
            <a:off x="10093470" y="357003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86562D5B-C6EB-4D86-B002-8D9270D1D165}"/>
              </a:ext>
            </a:extLst>
          </p:cNvPr>
          <p:cNvSpPr/>
          <p:nvPr/>
        </p:nvSpPr>
        <p:spPr>
          <a:xfrm>
            <a:off x="10047750" y="35232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CEAA7C15-F216-4249-A4BD-6B6761500B4D}"/>
              </a:ext>
            </a:extLst>
          </p:cNvPr>
          <p:cNvSpPr/>
          <p:nvPr/>
        </p:nvSpPr>
        <p:spPr>
          <a:xfrm>
            <a:off x="10132968" y="36426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FAC93162-0A76-4EEB-8EB1-A48450DF636B}"/>
              </a:ext>
            </a:extLst>
          </p:cNvPr>
          <p:cNvSpPr/>
          <p:nvPr/>
        </p:nvSpPr>
        <p:spPr>
          <a:xfrm>
            <a:off x="10270904" y="35799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5C44A752-D282-4E18-84EF-BC3022ED8ED2}"/>
              </a:ext>
            </a:extLst>
          </p:cNvPr>
          <p:cNvSpPr/>
          <p:nvPr/>
        </p:nvSpPr>
        <p:spPr>
          <a:xfrm>
            <a:off x="10164224" y="3326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D88FA8EC-E553-475D-836E-A6581ED23EBF}"/>
              </a:ext>
            </a:extLst>
          </p:cNvPr>
          <p:cNvSpPr/>
          <p:nvPr/>
        </p:nvSpPr>
        <p:spPr>
          <a:xfrm>
            <a:off x="10316624" y="3478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 1067">
            <a:extLst>
              <a:ext uri="{FF2B5EF4-FFF2-40B4-BE49-F238E27FC236}">
                <a16:creationId xmlns:a16="http://schemas.microsoft.com/office/drawing/2014/main" id="{456CBBD2-CFD7-4C14-9EFF-9514C700E40C}"/>
              </a:ext>
            </a:extLst>
          </p:cNvPr>
          <p:cNvSpPr/>
          <p:nvPr/>
        </p:nvSpPr>
        <p:spPr>
          <a:xfrm>
            <a:off x="10318177" y="34218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67FB484F-3C3C-4EE0-BCD7-FE2966762439}"/>
              </a:ext>
            </a:extLst>
          </p:cNvPr>
          <p:cNvSpPr/>
          <p:nvPr/>
        </p:nvSpPr>
        <p:spPr>
          <a:xfrm>
            <a:off x="10165778" y="34616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4F66A0D4-1F76-4227-ACF0-B7B2862306C9}"/>
              </a:ext>
            </a:extLst>
          </p:cNvPr>
          <p:cNvSpPr/>
          <p:nvPr/>
        </p:nvSpPr>
        <p:spPr>
          <a:xfrm>
            <a:off x="10318178" y="36140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7A07F764-9CBE-435C-923C-83D01969BFBB}"/>
              </a:ext>
            </a:extLst>
          </p:cNvPr>
          <p:cNvSpPr/>
          <p:nvPr/>
        </p:nvSpPr>
        <p:spPr>
          <a:xfrm>
            <a:off x="10245870" y="36230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Oval 1071">
            <a:extLst>
              <a:ext uri="{FF2B5EF4-FFF2-40B4-BE49-F238E27FC236}">
                <a16:creationId xmlns:a16="http://schemas.microsoft.com/office/drawing/2014/main" id="{9A228A19-57A1-493D-82C5-369321F55633}"/>
              </a:ext>
            </a:extLst>
          </p:cNvPr>
          <p:cNvSpPr/>
          <p:nvPr/>
        </p:nvSpPr>
        <p:spPr>
          <a:xfrm>
            <a:off x="10118505" y="32019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Oval 1072">
            <a:extLst>
              <a:ext uri="{FF2B5EF4-FFF2-40B4-BE49-F238E27FC236}">
                <a16:creationId xmlns:a16="http://schemas.microsoft.com/office/drawing/2014/main" id="{69F20836-881D-4D1D-ABB8-320CEF6E3FC8}"/>
              </a:ext>
            </a:extLst>
          </p:cNvPr>
          <p:cNvSpPr/>
          <p:nvPr/>
        </p:nvSpPr>
        <p:spPr>
          <a:xfrm>
            <a:off x="10270905" y="33543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CA248F02-7F07-4250-8F9D-9659DF811860}"/>
              </a:ext>
            </a:extLst>
          </p:cNvPr>
          <p:cNvSpPr/>
          <p:nvPr/>
        </p:nvSpPr>
        <p:spPr>
          <a:xfrm>
            <a:off x="10272458" y="32975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BBA02CEB-676A-4AD6-87FD-F0B7929AF428}"/>
              </a:ext>
            </a:extLst>
          </p:cNvPr>
          <p:cNvSpPr/>
          <p:nvPr/>
        </p:nvSpPr>
        <p:spPr>
          <a:xfrm>
            <a:off x="10272459" y="34897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1133278F-B18F-46FD-9867-42597DBD282A}"/>
              </a:ext>
            </a:extLst>
          </p:cNvPr>
          <p:cNvSpPr/>
          <p:nvPr/>
        </p:nvSpPr>
        <p:spPr>
          <a:xfrm>
            <a:off x="10072785" y="32545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60E9F489-4955-4B2F-AF74-E09475232446}"/>
              </a:ext>
            </a:extLst>
          </p:cNvPr>
          <p:cNvSpPr/>
          <p:nvPr/>
        </p:nvSpPr>
        <p:spPr>
          <a:xfrm>
            <a:off x="10225185" y="34069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E8D8D1C9-D9CD-4D7B-A780-A2B958991AF2}"/>
              </a:ext>
            </a:extLst>
          </p:cNvPr>
          <p:cNvSpPr/>
          <p:nvPr/>
        </p:nvSpPr>
        <p:spPr>
          <a:xfrm>
            <a:off x="10377585" y="35593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8A8F62E3-EB93-485F-BD05-887D385BECDA}"/>
              </a:ext>
            </a:extLst>
          </p:cNvPr>
          <p:cNvSpPr/>
          <p:nvPr/>
        </p:nvSpPr>
        <p:spPr>
          <a:xfrm>
            <a:off x="10379138" y="35025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43886820-A8EE-4F12-82DE-72FCC99A3357}"/>
              </a:ext>
            </a:extLst>
          </p:cNvPr>
          <p:cNvSpPr/>
          <p:nvPr/>
        </p:nvSpPr>
        <p:spPr>
          <a:xfrm>
            <a:off x="10226739" y="35423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B8B6D3B9-BDCB-4E97-9CF3-01075A907101}"/>
              </a:ext>
            </a:extLst>
          </p:cNvPr>
          <p:cNvSpPr/>
          <p:nvPr/>
        </p:nvSpPr>
        <p:spPr>
          <a:xfrm>
            <a:off x="9924275" y="35593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67F5FFBC-7E66-42A9-A4F3-C48E815639D0}"/>
              </a:ext>
            </a:extLst>
          </p:cNvPr>
          <p:cNvSpPr/>
          <p:nvPr/>
        </p:nvSpPr>
        <p:spPr>
          <a:xfrm>
            <a:off x="9878555" y="36118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F21F42B6-082E-49EB-9255-543A658F95CC}"/>
              </a:ext>
            </a:extLst>
          </p:cNvPr>
          <p:cNvSpPr/>
          <p:nvPr/>
        </p:nvSpPr>
        <p:spPr>
          <a:xfrm>
            <a:off x="9995029" y="34148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9FC25E0E-F9D4-459C-92AA-2934E2B2400A}"/>
              </a:ext>
            </a:extLst>
          </p:cNvPr>
          <p:cNvSpPr/>
          <p:nvPr/>
        </p:nvSpPr>
        <p:spPr>
          <a:xfrm>
            <a:off x="10147429" y="35672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42161589-43E8-4994-BEEA-1D8CCF4497FC}"/>
              </a:ext>
            </a:extLst>
          </p:cNvPr>
          <p:cNvSpPr/>
          <p:nvPr/>
        </p:nvSpPr>
        <p:spPr>
          <a:xfrm>
            <a:off x="10148982" y="35104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31EB9C85-A990-4B08-8584-B364E581CE98}"/>
              </a:ext>
            </a:extLst>
          </p:cNvPr>
          <p:cNvSpPr/>
          <p:nvPr/>
        </p:nvSpPr>
        <p:spPr>
          <a:xfrm>
            <a:off x="9996583" y="35502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45F02021-D320-454A-AA58-12795855FA14}"/>
              </a:ext>
            </a:extLst>
          </p:cNvPr>
          <p:cNvSpPr/>
          <p:nvPr/>
        </p:nvSpPr>
        <p:spPr>
          <a:xfrm>
            <a:off x="9949310" y="32905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DEA1A981-7FAB-4A37-8A87-6935752ED9C7}"/>
              </a:ext>
            </a:extLst>
          </p:cNvPr>
          <p:cNvSpPr/>
          <p:nvPr/>
        </p:nvSpPr>
        <p:spPr>
          <a:xfrm>
            <a:off x="10101710" y="34429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E0D7DD76-683E-4E71-A3CC-5F7ED89523FF}"/>
              </a:ext>
            </a:extLst>
          </p:cNvPr>
          <p:cNvSpPr/>
          <p:nvPr/>
        </p:nvSpPr>
        <p:spPr>
          <a:xfrm>
            <a:off x="10103263" y="33862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671B0D0D-74EA-41B1-94C4-73AEDC3928E0}"/>
              </a:ext>
            </a:extLst>
          </p:cNvPr>
          <p:cNvSpPr/>
          <p:nvPr/>
        </p:nvSpPr>
        <p:spPr>
          <a:xfrm>
            <a:off x="10255663" y="35386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1DC640CB-713A-4CD2-AD35-57A6CD2CFD18}"/>
              </a:ext>
            </a:extLst>
          </p:cNvPr>
          <p:cNvSpPr/>
          <p:nvPr/>
        </p:nvSpPr>
        <p:spPr>
          <a:xfrm>
            <a:off x="10103264" y="35784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058B364B-B6C5-4579-85C7-C6469C41AC5D}"/>
              </a:ext>
            </a:extLst>
          </p:cNvPr>
          <p:cNvSpPr/>
          <p:nvPr/>
        </p:nvSpPr>
        <p:spPr>
          <a:xfrm>
            <a:off x="9903590" y="33431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F1C30504-35EA-4D27-AE49-5D14705EFCF9}"/>
              </a:ext>
            </a:extLst>
          </p:cNvPr>
          <p:cNvSpPr/>
          <p:nvPr/>
        </p:nvSpPr>
        <p:spPr>
          <a:xfrm>
            <a:off x="10055990" y="34955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6655674F-9F8D-4AE4-B365-80613BC37C19}"/>
              </a:ext>
            </a:extLst>
          </p:cNvPr>
          <p:cNvSpPr/>
          <p:nvPr/>
        </p:nvSpPr>
        <p:spPr>
          <a:xfrm>
            <a:off x="10209943" y="35911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8335DD25-A25B-4720-9F79-A75B0B473E6A}"/>
              </a:ext>
            </a:extLst>
          </p:cNvPr>
          <p:cNvSpPr/>
          <p:nvPr/>
        </p:nvSpPr>
        <p:spPr>
          <a:xfrm>
            <a:off x="10057544" y="36309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 1095">
            <a:extLst>
              <a:ext uri="{FF2B5EF4-FFF2-40B4-BE49-F238E27FC236}">
                <a16:creationId xmlns:a16="http://schemas.microsoft.com/office/drawing/2014/main" id="{B3B16142-D37A-49D0-9EFE-AD959D7D26F4}"/>
              </a:ext>
            </a:extLst>
          </p:cNvPr>
          <p:cNvSpPr/>
          <p:nvPr/>
        </p:nvSpPr>
        <p:spPr>
          <a:xfrm>
            <a:off x="10494919" y="30312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474E1CCD-C257-4099-B07A-576BEAAAE9EC}"/>
              </a:ext>
            </a:extLst>
          </p:cNvPr>
          <p:cNvSpPr/>
          <p:nvPr/>
        </p:nvSpPr>
        <p:spPr>
          <a:xfrm>
            <a:off x="10496472" y="29744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70D05DCD-7613-4B0E-85CF-2FC4D767D6B8}"/>
              </a:ext>
            </a:extLst>
          </p:cNvPr>
          <p:cNvSpPr/>
          <p:nvPr/>
        </p:nvSpPr>
        <p:spPr>
          <a:xfrm>
            <a:off x="10648872" y="31268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35A4990B-C3A4-4281-8437-E7461ECE2955}"/>
              </a:ext>
            </a:extLst>
          </p:cNvPr>
          <p:cNvSpPr/>
          <p:nvPr/>
        </p:nvSpPr>
        <p:spPr>
          <a:xfrm>
            <a:off x="10515604" y="31985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1E108841-BEC5-4CA4-9B32-4EE9879879B0}"/>
              </a:ext>
            </a:extLst>
          </p:cNvPr>
          <p:cNvSpPr/>
          <p:nvPr/>
        </p:nvSpPr>
        <p:spPr>
          <a:xfrm>
            <a:off x="10668004" y="33509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A44B7645-D7B1-48DF-BF8A-E2D48CAF0D1C}"/>
              </a:ext>
            </a:extLst>
          </p:cNvPr>
          <p:cNvSpPr/>
          <p:nvPr/>
        </p:nvSpPr>
        <p:spPr>
          <a:xfrm>
            <a:off x="10469885" y="30742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B87B5D16-89C1-4766-B1D9-C06CBF4C8436}"/>
              </a:ext>
            </a:extLst>
          </p:cNvPr>
          <p:cNvSpPr/>
          <p:nvPr/>
        </p:nvSpPr>
        <p:spPr>
          <a:xfrm>
            <a:off x="10622285" y="32266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9BF20F05-1AF7-45E5-A1FC-BC8D01922545}"/>
              </a:ext>
            </a:extLst>
          </p:cNvPr>
          <p:cNvSpPr/>
          <p:nvPr/>
        </p:nvSpPr>
        <p:spPr>
          <a:xfrm>
            <a:off x="10424165" y="31268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0C606270-1635-4A7F-BFC3-5E55F6B749AA}"/>
              </a:ext>
            </a:extLst>
          </p:cNvPr>
          <p:cNvSpPr/>
          <p:nvPr/>
        </p:nvSpPr>
        <p:spPr>
          <a:xfrm>
            <a:off x="10576565" y="32792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780500BA-CED2-4274-BD2A-5127ED8FDB7D}"/>
              </a:ext>
            </a:extLst>
          </p:cNvPr>
          <p:cNvSpPr/>
          <p:nvPr/>
        </p:nvSpPr>
        <p:spPr>
          <a:xfrm>
            <a:off x="10450754" y="29935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833059CC-5963-4105-92D3-7032961286BA}"/>
              </a:ext>
            </a:extLst>
          </p:cNvPr>
          <p:cNvSpPr/>
          <p:nvPr/>
        </p:nvSpPr>
        <p:spPr>
          <a:xfrm>
            <a:off x="10479677" y="32154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Oval 1106">
            <a:extLst>
              <a:ext uri="{FF2B5EF4-FFF2-40B4-BE49-F238E27FC236}">
                <a16:creationId xmlns:a16="http://schemas.microsoft.com/office/drawing/2014/main" id="{8B320841-F3B0-4296-8B89-FE59C59997AD}"/>
              </a:ext>
            </a:extLst>
          </p:cNvPr>
          <p:cNvSpPr/>
          <p:nvPr/>
        </p:nvSpPr>
        <p:spPr>
          <a:xfrm>
            <a:off x="10498809" y="34395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Oval 1107">
            <a:extLst>
              <a:ext uri="{FF2B5EF4-FFF2-40B4-BE49-F238E27FC236}">
                <a16:creationId xmlns:a16="http://schemas.microsoft.com/office/drawing/2014/main" id="{D1125FEF-5A97-41B6-8B81-3BB8B587D867}"/>
              </a:ext>
            </a:extLst>
          </p:cNvPr>
          <p:cNvSpPr/>
          <p:nvPr/>
        </p:nvSpPr>
        <p:spPr>
          <a:xfrm>
            <a:off x="10453090" y="33153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57DD6A62-97D2-4ECB-9A0F-AC014603686B}"/>
              </a:ext>
            </a:extLst>
          </p:cNvPr>
          <p:cNvSpPr/>
          <p:nvPr/>
        </p:nvSpPr>
        <p:spPr>
          <a:xfrm>
            <a:off x="10479678" y="29898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FF294964-A90E-44BD-93EA-76E76F23183B}"/>
              </a:ext>
            </a:extLst>
          </p:cNvPr>
          <p:cNvSpPr/>
          <p:nvPr/>
        </p:nvSpPr>
        <p:spPr>
          <a:xfrm>
            <a:off x="10407370" y="33678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17F0E950-8F84-401F-ADC7-B0C5313506B1}"/>
              </a:ext>
            </a:extLst>
          </p:cNvPr>
          <p:cNvSpPr/>
          <p:nvPr/>
        </p:nvSpPr>
        <p:spPr>
          <a:xfrm>
            <a:off x="10433958" y="30424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05CBD46C-E0A7-412A-8DDE-9AB3EA4A24B4}"/>
              </a:ext>
            </a:extLst>
          </p:cNvPr>
          <p:cNvSpPr/>
          <p:nvPr/>
        </p:nvSpPr>
        <p:spPr>
          <a:xfrm>
            <a:off x="10530844" y="33498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745B2F58-15B4-45FA-8914-CC2F2B162D13}"/>
              </a:ext>
            </a:extLst>
          </p:cNvPr>
          <p:cNvSpPr/>
          <p:nvPr/>
        </p:nvSpPr>
        <p:spPr>
          <a:xfrm>
            <a:off x="10532397" y="32930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059FD9FD-1522-4499-8359-59E51373B689}"/>
              </a:ext>
            </a:extLst>
          </p:cNvPr>
          <p:cNvSpPr/>
          <p:nvPr/>
        </p:nvSpPr>
        <p:spPr>
          <a:xfrm>
            <a:off x="10684797" y="34454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68CEE516-AD17-411E-A88A-0E8164737D3C}"/>
              </a:ext>
            </a:extLst>
          </p:cNvPr>
          <p:cNvSpPr/>
          <p:nvPr/>
        </p:nvSpPr>
        <p:spPr>
          <a:xfrm>
            <a:off x="10399129" y="33647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803B7DF0-94C2-4D2D-9AEC-C1A561E7B43B}"/>
              </a:ext>
            </a:extLst>
          </p:cNvPr>
          <p:cNvSpPr/>
          <p:nvPr/>
        </p:nvSpPr>
        <p:spPr>
          <a:xfrm>
            <a:off x="10551529" y="35171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0A14EA9F-8D3D-457E-AEFD-F90FB3091634}"/>
              </a:ext>
            </a:extLst>
          </p:cNvPr>
          <p:cNvSpPr/>
          <p:nvPr/>
        </p:nvSpPr>
        <p:spPr>
          <a:xfrm>
            <a:off x="10424164" y="30960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BB0AE287-A232-4E73-838D-A36430B831C6}"/>
              </a:ext>
            </a:extLst>
          </p:cNvPr>
          <p:cNvSpPr/>
          <p:nvPr/>
        </p:nvSpPr>
        <p:spPr>
          <a:xfrm>
            <a:off x="10425717" y="3039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C6786DCD-22D6-4FD5-BDA0-ECBC39E01788}"/>
              </a:ext>
            </a:extLst>
          </p:cNvPr>
          <p:cNvSpPr/>
          <p:nvPr/>
        </p:nvSpPr>
        <p:spPr>
          <a:xfrm>
            <a:off x="10578117" y="3191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2E96AE2B-0A94-4597-A9F9-0F0C63927017}"/>
              </a:ext>
            </a:extLst>
          </p:cNvPr>
          <p:cNvSpPr/>
          <p:nvPr/>
        </p:nvSpPr>
        <p:spPr>
          <a:xfrm>
            <a:off x="10425718" y="32315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FCC7B965-19F6-49C1-B252-E45D1F8862B2}"/>
              </a:ext>
            </a:extLst>
          </p:cNvPr>
          <p:cNvSpPr/>
          <p:nvPr/>
        </p:nvSpPr>
        <p:spPr>
          <a:xfrm>
            <a:off x="10505810" y="33929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8E3D545D-430C-4B3F-8756-A79FE5985C00}"/>
              </a:ext>
            </a:extLst>
          </p:cNvPr>
          <p:cNvSpPr/>
          <p:nvPr/>
        </p:nvSpPr>
        <p:spPr>
          <a:xfrm>
            <a:off x="10658210" y="35453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19679041-4526-4A32-BEAA-424BEB6C2CF6}"/>
              </a:ext>
            </a:extLst>
          </p:cNvPr>
          <p:cNvSpPr/>
          <p:nvPr/>
        </p:nvSpPr>
        <p:spPr>
          <a:xfrm>
            <a:off x="10532398" y="30674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97471000-0906-4915-8A5F-91B50F241CBA}"/>
              </a:ext>
            </a:extLst>
          </p:cNvPr>
          <p:cNvSpPr/>
          <p:nvPr/>
        </p:nvSpPr>
        <p:spPr>
          <a:xfrm>
            <a:off x="10684798" y="32198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8224DA05-CDEC-49AE-BF69-88C5631317EE}"/>
              </a:ext>
            </a:extLst>
          </p:cNvPr>
          <p:cNvSpPr/>
          <p:nvPr/>
        </p:nvSpPr>
        <p:spPr>
          <a:xfrm>
            <a:off x="10379999" y="31072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59459295-A33A-407A-A211-1823D6EC6BC5}"/>
              </a:ext>
            </a:extLst>
          </p:cNvPr>
          <p:cNvSpPr/>
          <p:nvPr/>
        </p:nvSpPr>
        <p:spPr>
          <a:xfrm>
            <a:off x="10460090" y="34454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12C3E2C9-D9B9-4BA2-9C97-F189C0CA499A}"/>
              </a:ext>
            </a:extLst>
          </p:cNvPr>
          <p:cNvSpPr/>
          <p:nvPr/>
        </p:nvSpPr>
        <p:spPr>
          <a:xfrm>
            <a:off x="10612490" y="35978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C89B81C6-1183-48AE-BB65-109AA8F31992}"/>
              </a:ext>
            </a:extLst>
          </p:cNvPr>
          <p:cNvSpPr/>
          <p:nvPr/>
        </p:nvSpPr>
        <p:spPr>
          <a:xfrm>
            <a:off x="10485125" y="31767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744FBFC7-8E2C-4406-8236-09E43DE01C6C}"/>
              </a:ext>
            </a:extLst>
          </p:cNvPr>
          <p:cNvSpPr/>
          <p:nvPr/>
        </p:nvSpPr>
        <p:spPr>
          <a:xfrm>
            <a:off x="10486678" y="31200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6D229B82-737D-4114-B0D6-6463CB53F49E}"/>
              </a:ext>
            </a:extLst>
          </p:cNvPr>
          <p:cNvSpPr/>
          <p:nvPr/>
        </p:nvSpPr>
        <p:spPr>
          <a:xfrm>
            <a:off x="10639078" y="32724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70066959-832C-469E-9564-C1D20CABE6B7}"/>
              </a:ext>
            </a:extLst>
          </p:cNvPr>
          <p:cNvSpPr/>
          <p:nvPr/>
        </p:nvSpPr>
        <p:spPr>
          <a:xfrm>
            <a:off x="10486679" y="33122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FDA457D0-BF12-4872-9C7E-C3FCD38A6F54}"/>
              </a:ext>
            </a:extLst>
          </p:cNvPr>
          <p:cNvSpPr/>
          <p:nvPr/>
        </p:nvSpPr>
        <p:spPr>
          <a:xfrm>
            <a:off x="10515602" y="35341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DFFFBF95-9048-4C72-AE92-0313FE8FE4C9}"/>
              </a:ext>
            </a:extLst>
          </p:cNvPr>
          <p:cNvSpPr/>
          <p:nvPr/>
        </p:nvSpPr>
        <p:spPr>
          <a:xfrm>
            <a:off x="10382334" y="36058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E955579A-12EA-44C2-92F9-10D8C0160D64}"/>
              </a:ext>
            </a:extLst>
          </p:cNvPr>
          <p:cNvSpPr/>
          <p:nvPr/>
        </p:nvSpPr>
        <p:spPr>
          <a:xfrm>
            <a:off x="10408922" y="32803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0F58C952-A50C-451D-BE72-DCDB7C909882}"/>
              </a:ext>
            </a:extLst>
          </p:cNvPr>
          <p:cNvSpPr/>
          <p:nvPr/>
        </p:nvSpPr>
        <p:spPr>
          <a:xfrm>
            <a:off x="10489015" y="36339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1AA8AB84-4153-4EEF-B4BA-746CDDEADA19}"/>
              </a:ext>
            </a:extLst>
          </p:cNvPr>
          <p:cNvSpPr/>
          <p:nvPr/>
        </p:nvSpPr>
        <p:spPr>
          <a:xfrm>
            <a:off x="10515603" y="33084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1C658B01-8106-42D4-96C0-D971BBAD16FB}"/>
              </a:ext>
            </a:extLst>
          </p:cNvPr>
          <p:cNvSpPr/>
          <p:nvPr/>
        </p:nvSpPr>
        <p:spPr>
          <a:xfrm>
            <a:off x="10469883" y="33610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93C6EB12-DE85-4B2F-98BA-6F2C07E56B7E}"/>
              </a:ext>
            </a:extLst>
          </p:cNvPr>
          <p:cNvSpPr/>
          <p:nvPr/>
        </p:nvSpPr>
        <p:spPr>
          <a:xfrm>
            <a:off x="10904223" y="30562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04215EFE-78B0-44C8-B93C-C0647D5B2FBC}"/>
              </a:ext>
            </a:extLst>
          </p:cNvPr>
          <p:cNvSpPr/>
          <p:nvPr/>
        </p:nvSpPr>
        <p:spPr>
          <a:xfrm>
            <a:off x="10812784" y="29845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ADB71CEA-CA2A-413F-ABC0-149A11846BBE}"/>
              </a:ext>
            </a:extLst>
          </p:cNvPr>
          <p:cNvSpPr/>
          <p:nvPr/>
        </p:nvSpPr>
        <p:spPr>
          <a:xfrm>
            <a:off x="10582628" y="29924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87331B02-9B52-4D05-860B-A4410932E5F8}"/>
              </a:ext>
            </a:extLst>
          </p:cNvPr>
          <p:cNvSpPr/>
          <p:nvPr/>
        </p:nvSpPr>
        <p:spPr>
          <a:xfrm>
            <a:off x="10735028" y="31448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BA22D6A1-61D6-4124-BB78-A9F2BA7B01CA}"/>
              </a:ext>
            </a:extLst>
          </p:cNvPr>
          <p:cNvSpPr/>
          <p:nvPr/>
        </p:nvSpPr>
        <p:spPr>
          <a:xfrm>
            <a:off x="10689309" y="30206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952E3E63-804A-41BB-8542-0D363E7889E2}"/>
              </a:ext>
            </a:extLst>
          </p:cNvPr>
          <p:cNvSpPr/>
          <p:nvPr/>
        </p:nvSpPr>
        <p:spPr>
          <a:xfrm>
            <a:off x="10643589" y="30731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BCC2F29E-1FF0-42E5-A92A-3CA203555C90}"/>
              </a:ext>
            </a:extLst>
          </p:cNvPr>
          <p:cNvSpPr/>
          <p:nvPr/>
        </p:nvSpPr>
        <p:spPr>
          <a:xfrm>
            <a:off x="10437228" y="30190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0E009944-87CC-479A-B897-425F59118518}"/>
              </a:ext>
            </a:extLst>
          </p:cNvPr>
          <p:cNvSpPr/>
          <p:nvPr/>
        </p:nvSpPr>
        <p:spPr>
          <a:xfrm>
            <a:off x="10510318" y="30442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2D1F3CB6-379C-453B-8AFD-3F58B9E553A0}"/>
              </a:ext>
            </a:extLst>
          </p:cNvPr>
          <p:cNvSpPr/>
          <p:nvPr/>
        </p:nvSpPr>
        <p:spPr>
          <a:xfrm>
            <a:off x="10568945" y="31050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047E77DC-CB82-4749-8419-8780A7E4FD67}"/>
              </a:ext>
            </a:extLst>
          </p:cNvPr>
          <p:cNvSpPr/>
          <p:nvPr/>
        </p:nvSpPr>
        <p:spPr>
          <a:xfrm>
            <a:off x="10767063" y="30551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D801A3B8-83B2-4678-8F6D-07FAEA3A4551}"/>
              </a:ext>
            </a:extLst>
          </p:cNvPr>
          <p:cNvSpPr/>
          <p:nvPr/>
        </p:nvSpPr>
        <p:spPr>
          <a:xfrm>
            <a:off x="10768616" y="29983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A5F59387-CEFB-48AB-B2FB-52E2A6BE55A6}"/>
              </a:ext>
            </a:extLst>
          </p:cNvPr>
          <p:cNvSpPr/>
          <p:nvPr/>
        </p:nvSpPr>
        <p:spPr>
          <a:xfrm>
            <a:off x="10921016" y="31507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46C7A9BB-081E-4047-B1E7-BB0DB0507600}"/>
              </a:ext>
            </a:extLst>
          </p:cNvPr>
          <p:cNvSpPr/>
          <p:nvPr/>
        </p:nvSpPr>
        <p:spPr>
          <a:xfrm>
            <a:off x="10635348" y="30700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4C61A6D4-8A4B-4CF5-91F1-0C31C492422C}"/>
              </a:ext>
            </a:extLst>
          </p:cNvPr>
          <p:cNvSpPr/>
          <p:nvPr/>
        </p:nvSpPr>
        <p:spPr>
          <a:xfrm>
            <a:off x="10787748" y="32224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3461EAE9-17C9-45C2-9B2E-35CBCC879AFC}"/>
              </a:ext>
            </a:extLst>
          </p:cNvPr>
          <p:cNvSpPr/>
          <p:nvPr/>
        </p:nvSpPr>
        <p:spPr>
          <a:xfrm>
            <a:off x="8868711" y="30382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9BA9F9ED-79DB-4EE7-8C9B-A2D686BEBF3E}"/>
              </a:ext>
            </a:extLst>
          </p:cNvPr>
          <p:cNvSpPr/>
          <p:nvPr/>
        </p:nvSpPr>
        <p:spPr>
          <a:xfrm>
            <a:off x="10742029" y="30982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1EE5A972-6CEE-4BA3-A41E-FF7555F7E668}"/>
              </a:ext>
            </a:extLst>
          </p:cNvPr>
          <p:cNvSpPr/>
          <p:nvPr/>
        </p:nvSpPr>
        <p:spPr>
          <a:xfrm>
            <a:off x="10894429" y="32506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503B51CE-D840-49BE-8EDF-955DC3338DE2}"/>
              </a:ext>
            </a:extLst>
          </p:cNvPr>
          <p:cNvSpPr/>
          <p:nvPr/>
        </p:nvSpPr>
        <p:spPr>
          <a:xfrm>
            <a:off x="10543909" y="29983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A49B24E2-E7A4-4B56-8DC4-E2B41D616B9D}"/>
              </a:ext>
            </a:extLst>
          </p:cNvPr>
          <p:cNvSpPr/>
          <p:nvPr/>
        </p:nvSpPr>
        <p:spPr>
          <a:xfrm>
            <a:off x="10696309" y="31507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73D3A650-7DE9-4F5E-9D19-EAACDF2D01AE}"/>
              </a:ext>
            </a:extLst>
          </p:cNvPr>
          <p:cNvSpPr/>
          <p:nvPr/>
        </p:nvSpPr>
        <p:spPr>
          <a:xfrm>
            <a:off x="10848709" y="3303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F992DED3-F95D-4EF7-9557-FB52FB3BEFE4}"/>
              </a:ext>
            </a:extLst>
          </p:cNvPr>
          <p:cNvSpPr/>
          <p:nvPr/>
        </p:nvSpPr>
        <p:spPr>
          <a:xfrm>
            <a:off x="10875297" y="29777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B9153395-C2C9-4287-8789-9A1E52F00A31}"/>
              </a:ext>
            </a:extLst>
          </p:cNvPr>
          <p:cNvSpPr/>
          <p:nvPr/>
        </p:nvSpPr>
        <p:spPr>
          <a:xfrm>
            <a:off x="10722898" y="30175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9D82667E-D8C8-4769-B9C4-76AAA195EC43}"/>
              </a:ext>
            </a:extLst>
          </p:cNvPr>
          <p:cNvSpPr/>
          <p:nvPr/>
        </p:nvSpPr>
        <p:spPr>
          <a:xfrm>
            <a:off x="10399750" y="31937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9636F299-3962-4F05-966E-E4108179FC4B}"/>
              </a:ext>
            </a:extLst>
          </p:cNvPr>
          <p:cNvSpPr/>
          <p:nvPr/>
        </p:nvSpPr>
        <p:spPr>
          <a:xfrm>
            <a:off x="10445468" y="29913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000B518B-4108-4DC6-A7BC-88248C05878D}"/>
              </a:ext>
            </a:extLst>
          </p:cNvPr>
          <p:cNvSpPr/>
          <p:nvPr/>
        </p:nvSpPr>
        <p:spPr>
          <a:xfrm>
            <a:off x="10597868" y="31437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528FB751-D461-4DA4-B352-8133F25A963E}"/>
              </a:ext>
            </a:extLst>
          </p:cNvPr>
          <p:cNvSpPr/>
          <p:nvPr/>
        </p:nvSpPr>
        <p:spPr>
          <a:xfrm>
            <a:off x="10599421" y="30870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Oval 1163">
            <a:extLst>
              <a:ext uri="{FF2B5EF4-FFF2-40B4-BE49-F238E27FC236}">
                <a16:creationId xmlns:a16="http://schemas.microsoft.com/office/drawing/2014/main" id="{DDA3A775-7618-42B5-9795-E550904EDCF8}"/>
              </a:ext>
            </a:extLst>
          </p:cNvPr>
          <p:cNvSpPr/>
          <p:nvPr/>
        </p:nvSpPr>
        <p:spPr>
          <a:xfrm>
            <a:off x="10751821" y="32394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FB0BEA5D-8400-495E-9333-C3498D3439D9}"/>
              </a:ext>
            </a:extLst>
          </p:cNvPr>
          <p:cNvSpPr/>
          <p:nvPr/>
        </p:nvSpPr>
        <p:spPr>
          <a:xfrm>
            <a:off x="10466153" y="31587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B4B1CCDE-A87F-4074-A4AA-977BFB6A6148}"/>
              </a:ext>
            </a:extLst>
          </p:cNvPr>
          <p:cNvSpPr/>
          <p:nvPr/>
        </p:nvSpPr>
        <p:spPr>
          <a:xfrm>
            <a:off x="10618553" y="33111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56EE6894-DD5F-4AEC-B6B2-6782F955FDE7}"/>
              </a:ext>
            </a:extLst>
          </p:cNvPr>
          <p:cNvSpPr/>
          <p:nvPr/>
        </p:nvSpPr>
        <p:spPr>
          <a:xfrm>
            <a:off x="10770953" y="34635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DAD0BF6A-0EFB-4E0E-8AA0-3018A3725506}"/>
              </a:ext>
            </a:extLst>
          </p:cNvPr>
          <p:cNvSpPr/>
          <p:nvPr/>
        </p:nvSpPr>
        <p:spPr>
          <a:xfrm>
            <a:off x="10645141" y="29856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Oval 1168">
            <a:extLst>
              <a:ext uri="{FF2B5EF4-FFF2-40B4-BE49-F238E27FC236}">
                <a16:creationId xmlns:a16="http://schemas.microsoft.com/office/drawing/2014/main" id="{FC275B8C-41AE-4461-BB48-75B0DFB7F8F3}"/>
              </a:ext>
            </a:extLst>
          </p:cNvPr>
          <p:cNvSpPr/>
          <p:nvPr/>
        </p:nvSpPr>
        <p:spPr>
          <a:xfrm>
            <a:off x="10492742" y="30254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E3DAF62E-D90C-4CAF-BCE2-6D4B57726489}"/>
              </a:ext>
            </a:extLst>
          </p:cNvPr>
          <p:cNvSpPr/>
          <p:nvPr/>
        </p:nvSpPr>
        <p:spPr>
          <a:xfrm>
            <a:off x="10420434" y="30344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FAB3D6C2-08C3-44A3-B852-BCEB32E915C9}"/>
              </a:ext>
            </a:extLst>
          </p:cNvPr>
          <p:cNvSpPr/>
          <p:nvPr/>
        </p:nvSpPr>
        <p:spPr>
          <a:xfrm>
            <a:off x="10572834" y="31868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Oval 1171">
            <a:extLst>
              <a:ext uri="{FF2B5EF4-FFF2-40B4-BE49-F238E27FC236}">
                <a16:creationId xmlns:a16="http://schemas.microsoft.com/office/drawing/2014/main" id="{37308848-9124-48BB-9A68-683EA5106BEB}"/>
              </a:ext>
            </a:extLst>
          </p:cNvPr>
          <p:cNvSpPr/>
          <p:nvPr/>
        </p:nvSpPr>
        <p:spPr>
          <a:xfrm>
            <a:off x="10725234" y="33392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Oval 1172">
            <a:extLst>
              <a:ext uri="{FF2B5EF4-FFF2-40B4-BE49-F238E27FC236}">
                <a16:creationId xmlns:a16="http://schemas.microsoft.com/office/drawing/2014/main" id="{F893633A-0E11-4B66-9221-3E9CA9DC1EF7}"/>
              </a:ext>
            </a:extLst>
          </p:cNvPr>
          <p:cNvSpPr/>
          <p:nvPr/>
        </p:nvSpPr>
        <p:spPr>
          <a:xfrm>
            <a:off x="10751822" y="30137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6AE05D70-CE02-496A-8D53-6F2199EE4E30}"/>
              </a:ext>
            </a:extLst>
          </p:cNvPr>
          <p:cNvSpPr/>
          <p:nvPr/>
        </p:nvSpPr>
        <p:spPr>
          <a:xfrm>
            <a:off x="10527114" y="32394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0BAFCFA3-17DF-4CA8-BD0F-27FF56A48403}"/>
              </a:ext>
            </a:extLst>
          </p:cNvPr>
          <p:cNvSpPr/>
          <p:nvPr/>
        </p:nvSpPr>
        <p:spPr>
          <a:xfrm>
            <a:off x="10679514" y="33918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9FDA3173-A2C2-478A-8AF6-F0ED359485A5}"/>
              </a:ext>
            </a:extLst>
          </p:cNvPr>
          <p:cNvSpPr/>
          <p:nvPr/>
        </p:nvSpPr>
        <p:spPr>
          <a:xfrm>
            <a:off x="10552149" y="29707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Oval 1176">
            <a:extLst>
              <a:ext uri="{FF2B5EF4-FFF2-40B4-BE49-F238E27FC236}">
                <a16:creationId xmlns:a16="http://schemas.microsoft.com/office/drawing/2014/main" id="{BC786C5F-4DA3-4DBA-A7D1-8E8BFC537193}"/>
              </a:ext>
            </a:extLst>
          </p:cNvPr>
          <p:cNvSpPr/>
          <p:nvPr/>
        </p:nvSpPr>
        <p:spPr>
          <a:xfrm>
            <a:off x="10706102" y="30663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54F12A0D-BE76-4416-B34D-FD2169E3A5B8}"/>
              </a:ext>
            </a:extLst>
          </p:cNvPr>
          <p:cNvSpPr/>
          <p:nvPr/>
        </p:nvSpPr>
        <p:spPr>
          <a:xfrm>
            <a:off x="10553703" y="31061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54E14590-5056-4B95-A410-438131FB8D22}"/>
              </a:ext>
            </a:extLst>
          </p:cNvPr>
          <p:cNvSpPr/>
          <p:nvPr/>
        </p:nvSpPr>
        <p:spPr>
          <a:xfrm>
            <a:off x="10412493" y="30870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Oval 1179">
            <a:extLst>
              <a:ext uri="{FF2B5EF4-FFF2-40B4-BE49-F238E27FC236}">
                <a16:creationId xmlns:a16="http://schemas.microsoft.com/office/drawing/2014/main" id="{E9206ABD-4D6B-4FC3-BD96-6483C51B6584}"/>
              </a:ext>
            </a:extLst>
          </p:cNvPr>
          <p:cNvSpPr/>
          <p:nvPr/>
        </p:nvSpPr>
        <p:spPr>
          <a:xfrm>
            <a:off x="10431625" y="33111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Oval 1180">
            <a:extLst>
              <a:ext uri="{FF2B5EF4-FFF2-40B4-BE49-F238E27FC236}">
                <a16:creationId xmlns:a16="http://schemas.microsoft.com/office/drawing/2014/main" id="{28AC7061-53B4-4EDB-9005-846BED24113A}"/>
              </a:ext>
            </a:extLst>
          </p:cNvPr>
          <p:cNvSpPr/>
          <p:nvPr/>
        </p:nvSpPr>
        <p:spPr>
          <a:xfrm>
            <a:off x="10385906" y="31868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740F9CCC-3B49-40F6-A6AB-E4536296208D}"/>
              </a:ext>
            </a:extLst>
          </p:cNvPr>
          <p:cNvSpPr/>
          <p:nvPr/>
        </p:nvSpPr>
        <p:spPr>
          <a:xfrm>
            <a:off x="10448418" y="34056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03BB3207-09D9-4911-9B48-3F916192FC1B}"/>
              </a:ext>
            </a:extLst>
          </p:cNvPr>
          <p:cNvSpPr/>
          <p:nvPr/>
        </p:nvSpPr>
        <p:spPr>
          <a:xfrm>
            <a:off x="10467550" y="36297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Oval 1183">
            <a:extLst>
              <a:ext uri="{FF2B5EF4-FFF2-40B4-BE49-F238E27FC236}">
                <a16:creationId xmlns:a16="http://schemas.microsoft.com/office/drawing/2014/main" id="{DE0909D6-AE84-4186-ADA6-10964D196352}"/>
              </a:ext>
            </a:extLst>
          </p:cNvPr>
          <p:cNvSpPr/>
          <p:nvPr/>
        </p:nvSpPr>
        <p:spPr>
          <a:xfrm>
            <a:off x="10421831" y="35055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Oval 1184">
            <a:extLst>
              <a:ext uri="{FF2B5EF4-FFF2-40B4-BE49-F238E27FC236}">
                <a16:creationId xmlns:a16="http://schemas.microsoft.com/office/drawing/2014/main" id="{1240F15C-8793-4ADE-8C2E-A4E31EB0B9DB}"/>
              </a:ext>
            </a:extLst>
          </p:cNvPr>
          <p:cNvSpPr/>
          <p:nvPr/>
        </p:nvSpPr>
        <p:spPr>
          <a:xfrm>
            <a:off x="10448419" y="31800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916B4BBB-75F3-49C6-864D-E45743A675B0}"/>
              </a:ext>
            </a:extLst>
          </p:cNvPr>
          <p:cNvSpPr/>
          <p:nvPr/>
        </p:nvSpPr>
        <p:spPr>
          <a:xfrm>
            <a:off x="10402699" y="32325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Oval 1186">
            <a:extLst>
              <a:ext uri="{FF2B5EF4-FFF2-40B4-BE49-F238E27FC236}">
                <a16:creationId xmlns:a16="http://schemas.microsoft.com/office/drawing/2014/main" id="{2884E4C9-E67A-4F5A-AF85-A7D4D4E32686}"/>
              </a:ext>
            </a:extLst>
          </p:cNvPr>
          <p:cNvSpPr/>
          <p:nvPr/>
        </p:nvSpPr>
        <p:spPr>
          <a:xfrm>
            <a:off x="10308305" y="36715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FDDA85E5-7A6B-4546-89C7-EF2E8B730FF6}"/>
              </a:ext>
            </a:extLst>
          </p:cNvPr>
          <p:cNvSpPr/>
          <p:nvPr/>
        </p:nvSpPr>
        <p:spPr>
          <a:xfrm>
            <a:off x="10460705" y="38239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4D9CABD0-D955-43C7-9C75-F5374A8135E8}"/>
              </a:ext>
            </a:extLst>
          </p:cNvPr>
          <p:cNvSpPr/>
          <p:nvPr/>
        </p:nvSpPr>
        <p:spPr>
          <a:xfrm>
            <a:off x="10414986" y="36997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EBC6DF09-CF76-4125-AC8E-FF7415549312}"/>
              </a:ext>
            </a:extLst>
          </p:cNvPr>
          <p:cNvSpPr/>
          <p:nvPr/>
        </p:nvSpPr>
        <p:spPr>
          <a:xfrm>
            <a:off x="10369266" y="37523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ECDB9D5-C99D-47E8-B6B6-5BBDF8237F27}"/>
              </a:ext>
            </a:extLst>
          </p:cNvPr>
          <p:cNvSpPr/>
          <p:nvPr/>
        </p:nvSpPr>
        <p:spPr>
          <a:xfrm>
            <a:off x="10162905" y="3698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E8BD8169-174C-43B3-8E2D-051B143AE5D7}"/>
              </a:ext>
            </a:extLst>
          </p:cNvPr>
          <p:cNvSpPr/>
          <p:nvPr/>
        </p:nvSpPr>
        <p:spPr>
          <a:xfrm>
            <a:off x="10202404" y="364453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F0EA0B28-D7B6-425E-934E-1F02E8B40858}"/>
              </a:ext>
            </a:extLst>
          </p:cNvPr>
          <p:cNvSpPr/>
          <p:nvPr/>
        </p:nvSpPr>
        <p:spPr>
          <a:xfrm>
            <a:off x="10235995" y="37233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EDE7266D-6A77-457E-8B63-6B0C19629BF8}"/>
              </a:ext>
            </a:extLst>
          </p:cNvPr>
          <p:cNvSpPr/>
          <p:nvPr/>
        </p:nvSpPr>
        <p:spPr>
          <a:xfrm>
            <a:off x="10070532" y="36775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9F1D7227-E51F-4F12-8F84-86B1892FFEAF}"/>
              </a:ext>
            </a:extLst>
          </p:cNvPr>
          <p:cNvSpPr/>
          <p:nvPr/>
        </p:nvSpPr>
        <p:spPr>
          <a:xfrm>
            <a:off x="10294622" y="37841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B2F56C02-6239-4DA7-A734-BE98C3D33C3A}"/>
              </a:ext>
            </a:extLst>
          </p:cNvPr>
          <p:cNvSpPr/>
          <p:nvPr/>
        </p:nvSpPr>
        <p:spPr>
          <a:xfrm>
            <a:off x="10361025" y="37491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5E744774-D985-4BA4-870E-911765720433}"/>
              </a:ext>
            </a:extLst>
          </p:cNvPr>
          <p:cNvSpPr/>
          <p:nvPr/>
        </p:nvSpPr>
        <p:spPr>
          <a:xfrm>
            <a:off x="10269586" y="36775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B5B6F644-CDBA-47A4-827E-37AE635FD583}"/>
              </a:ext>
            </a:extLst>
          </p:cNvPr>
          <p:cNvSpPr/>
          <p:nvPr/>
        </p:nvSpPr>
        <p:spPr>
          <a:xfrm>
            <a:off x="10421986" y="38299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6E455B70-E188-42BD-803B-B0CC695410EE}"/>
              </a:ext>
            </a:extLst>
          </p:cNvPr>
          <p:cNvSpPr/>
          <p:nvPr/>
        </p:nvSpPr>
        <p:spPr>
          <a:xfrm>
            <a:off x="10448575" y="36966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CB9E637C-AB1A-48ED-858F-86436296F3E6}"/>
              </a:ext>
            </a:extLst>
          </p:cNvPr>
          <p:cNvSpPr/>
          <p:nvPr/>
        </p:nvSpPr>
        <p:spPr>
          <a:xfrm>
            <a:off x="9947992" y="37073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518164C2-FCEF-447F-8540-5994984E99EA}"/>
              </a:ext>
            </a:extLst>
          </p:cNvPr>
          <p:cNvSpPr/>
          <p:nvPr/>
        </p:nvSpPr>
        <p:spPr>
          <a:xfrm>
            <a:off x="10039430" y="36854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08832EDE-F717-4B19-B8A6-16FE79DB7106}"/>
              </a:ext>
            </a:extLst>
          </p:cNvPr>
          <p:cNvSpPr/>
          <p:nvPr/>
        </p:nvSpPr>
        <p:spPr>
          <a:xfrm>
            <a:off x="9993711" y="36605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12564496-0FCA-413C-A5BD-15E526A8F9B9}"/>
              </a:ext>
            </a:extLst>
          </p:cNvPr>
          <p:cNvSpPr/>
          <p:nvPr/>
        </p:nvSpPr>
        <p:spPr>
          <a:xfrm>
            <a:off x="9993710" y="37868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Oval 1203">
            <a:extLst>
              <a:ext uri="{FF2B5EF4-FFF2-40B4-BE49-F238E27FC236}">
                <a16:creationId xmlns:a16="http://schemas.microsoft.com/office/drawing/2014/main" id="{6EB694A3-F021-47AF-BFE7-D63F1DACA7E1}"/>
              </a:ext>
            </a:extLst>
          </p:cNvPr>
          <p:cNvSpPr/>
          <p:nvPr/>
        </p:nvSpPr>
        <p:spPr>
          <a:xfrm>
            <a:off x="10033209" y="37331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A815D2C4-FBA2-45FD-9B40-F5B29203EDD7}"/>
              </a:ext>
            </a:extLst>
          </p:cNvPr>
          <p:cNvSpPr/>
          <p:nvPr/>
        </p:nvSpPr>
        <p:spPr>
          <a:xfrm>
            <a:off x="10066800" y="38120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3B383728-BC64-4CA7-B9E7-19D99825EAB5}"/>
              </a:ext>
            </a:extLst>
          </p:cNvPr>
          <p:cNvSpPr/>
          <p:nvPr/>
        </p:nvSpPr>
        <p:spPr>
          <a:xfrm>
            <a:off x="9901337" y="37661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A83C87CD-E5F6-4633-ABBA-2BB315FE3FCE}"/>
              </a:ext>
            </a:extLst>
          </p:cNvPr>
          <p:cNvSpPr/>
          <p:nvPr/>
        </p:nvSpPr>
        <p:spPr>
          <a:xfrm>
            <a:off x="10125427" y="38728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55AE8DCF-C854-4B6F-9DF5-A76A68502D5F}"/>
              </a:ext>
            </a:extLst>
          </p:cNvPr>
          <p:cNvSpPr/>
          <p:nvPr/>
        </p:nvSpPr>
        <p:spPr>
          <a:xfrm>
            <a:off x="10171145" y="36705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04A1AB46-166C-4986-BD48-361585A4443E}"/>
              </a:ext>
            </a:extLst>
          </p:cNvPr>
          <p:cNvSpPr/>
          <p:nvPr/>
        </p:nvSpPr>
        <p:spPr>
          <a:xfrm>
            <a:off x="10323545" y="38229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3E023D25-1A1C-444B-BE63-87FEC8FC1800}"/>
              </a:ext>
            </a:extLst>
          </p:cNvPr>
          <p:cNvSpPr/>
          <p:nvPr/>
        </p:nvSpPr>
        <p:spPr>
          <a:xfrm>
            <a:off x="10325098" y="37661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F40670F9-49B3-4457-AFE1-B71D4322A613}"/>
              </a:ext>
            </a:extLst>
          </p:cNvPr>
          <p:cNvSpPr/>
          <p:nvPr/>
        </p:nvSpPr>
        <p:spPr>
          <a:xfrm>
            <a:off x="10191830" y="38378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0F424A91-362B-4D7E-A83B-ABA301744FEE}"/>
              </a:ext>
            </a:extLst>
          </p:cNvPr>
          <p:cNvSpPr/>
          <p:nvPr/>
        </p:nvSpPr>
        <p:spPr>
          <a:xfrm>
            <a:off x="10344230" y="39902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8154D08F-9D3C-49F9-8FEE-FB75BB7D447E}"/>
              </a:ext>
            </a:extLst>
          </p:cNvPr>
          <p:cNvSpPr/>
          <p:nvPr/>
        </p:nvSpPr>
        <p:spPr>
          <a:xfrm>
            <a:off x="10370818" y="36647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63628491-B4D7-4E91-B270-61A6B81E0A7B}"/>
              </a:ext>
            </a:extLst>
          </p:cNvPr>
          <p:cNvSpPr/>
          <p:nvPr/>
        </p:nvSpPr>
        <p:spPr>
          <a:xfrm>
            <a:off x="10218419" y="37045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7B2FC4AD-8E5B-432A-8C6B-C4738FC6D225}"/>
              </a:ext>
            </a:extLst>
          </p:cNvPr>
          <p:cNvSpPr/>
          <p:nvPr/>
        </p:nvSpPr>
        <p:spPr>
          <a:xfrm>
            <a:off x="10146111" y="37135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214E2C01-CE1E-431D-8994-251D7B3C1F10}"/>
              </a:ext>
            </a:extLst>
          </p:cNvPr>
          <p:cNvSpPr/>
          <p:nvPr/>
        </p:nvSpPr>
        <p:spPr>
          <a:xfrm>
            <a:off x="10298511" y="38659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5A3853F6-42D3-4D43-AC19-1E18907291EE}"/>
              </a:ext>
            </a:extLst>
          </p:cNvPr>
          <p:cNvSpPr/>
          <p:nvPr/>
        </p:nvSpPr>
        <p:spPr>
          <a:xfrm>
            <a:off x="10450911" y="40183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D224B411-EC1A-411C-83D3-70E0EB9F84AA}"/>
              </a:ext>
            </a:extLst>
          </p:cNvPr>
          <p:cNvSpPr/>
          <p:nvPr/>
        </p:nvSpPr>
        <p:spPr>
          <a:xfrm>
            <a:off x="10100391" y="37661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355492CE-3991-4932-9FB2-E52BB5C80787}"/>
              </a:ext>
            </a:extLst>
          </p:cNvPr>
          <p:cNvSpPr/>
          <p:nvPr/>
        </p:nvSpPr>
        <p:spPr>
          <a:xfrm>
            <a:off x="10252791" y="39185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B90C0E29-1DE5-4BDB-AAB0-81A7F967B790}"/>
              </a:ext>
            </a:extLst>
          </p:cNvPr>
          <p:cNvSpPr/>
          <p:nvPr/>
        </p:nvSpPr>
        <p:spPr>
          <a:xfrm>
            <a:off x="10405191" y="40709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481279E8-9AF7-4CC6-B369-1919C3332BF7}"/>
              </a:ext>
            </a:extLst>
          </p:cNvPr>
          <p:cNvSpPr/>
          <p:nvPr/>
        </p:nvSpPr>
        <p:spPr>
          <a:xfrm>
            <a:off x="10277826" y="36498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4238D8A9-F308-4370-83E5-851D75D8863D}"/>
              </a:ext>
            </a:extLst>
          </p:cNvPr>
          <p:cNvSpPr/>
          <p:nvPr/>
        </p:nvSpPr>
        <p:spPr>
          <a:xfrm>
            <a:off x="10431779" y="37454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Oval 1222">
            <a:extLst>
              <a:ext uri="{FF2B5EF4-FFF2-40B4-BE49-F238E27FC236}">
                <a16:creationId xmlns:a16="http://schemas.microsoft.com/office/drawing/2014/main" id="{3DE8C4E7-F791-4BC3-B7F3-1B79E2424A43}"/>
              </a:ext>
            </a:extLst>
          </p:cNvPr>
          <p:cNvSpPr/>
          <p:nvPr/>
        </p:nvSpPr>
        <p:spPr>
          <a:xfrm>
            <a:off x="10126980" y="36328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Oval 1223">
            <a:extLst>
              <a:ext uri="{FF2B5EF4-FFF2-40B4-BE49-F238E27FC236}">
                <a16:creationId xmlns:a16="http://schemas.microsoft.com/office/drawing/2014/main" id="{04D866E5-E539-4B80-8223-5B9635F7A4F6}"/>
              </a:ext>
            </a:extLst>
          </p:cNvPr>
          <p:cNvSpPr/>
          <p:nvPr/>
        </p:nvSpPr>
        <p:spPr>
          <a:xfrm>
            <a:off x="10279380" y="37852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Oval 1224">
            <a:extLst>
              <a:ext uri="{FF2B5EF4-FFF2-40B4-BE49-F238E27FC236}">
                <a16:creationId xmlns:a16="http://schemas.microsoft.com/office/drawing/2014/main" id="{C6A1C757-DD5A-42C7-8096-1D834F9E7549}"/>
              </a:ext>
            </a:extLst>
          </p:cNvPr>
          <p:cNvSpPr/>
          <p:nvPr/>
        </p:nvSpPr>
        <p:spPr>
          <a:xfrm>
            <a:off x="9727472" y="36596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Oval 1225">
            <a:extLst>
              <a:ext uri="{FF2B5EF4-FFF2-40B4-BE49-F238E27FC236}">
                <a16:creationId xmlns:a16="http://schemas.microsoft.com/office/drawing/2014/main" id="{03E6544C-DCCD-4B69-A6A9-1D8097502485}"/>
              </a:ext>
            </a:extLst>
          </p:cNvPr>
          <p:cNvSpPr/>
          <p:nvPr/>
        </p:nvSpPr>
        <p:spPr>
          <a:xfrm>
            <a:off x="9786099" y="37204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Oval 1226">
            <a:extLst>
              <a:ext uri="{FF2B5EF4-FFF2-40B4-BE49-F238E27FC236}">
                <a16:creationId xmlns:a16="http://schemas.microsoft.com/office/drawing/2014/main" id="{410E0956-8677-4427-BA66-7DB891B45BF4}"/>
              </a:ext>
            </a:extLst>
          </p:cNvPr>
          <p:cNvSpPr/>
          <p:nvPr/>
        </p:nvSpPr>
        <p:spPr>
          <a:xfrm>
            <a:off x="9984217" y="36705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C2871E8E-D318-44DE-A59C-6D15304D44D6}"/>
              </a:ext>
            </a:extLst>
          </p:cNvPr>
          <p:cNvSpPr/>
          <p:nvPr/>
        </p:nvSpPr>
        <p:spPr>
          <a:xfrm>
            <a:off x="10138170" y="37661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0366ACE2-83A2-4D9A-9408-F52A3A9E445A}"/>
              </a:ext>
            </a:extLst>
          </p:cNvPr>
          <p:cNvSpPr/>
          <p:nvPr/>
        </p:nvSpPr>
        <p:spPr>
          <a:xfrm>
            <a:off x="9852502" y="36854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val 1229">
            <a:extLst>
              <a:ext uri="{FF2B5EF4-FFF2-40B4-BE49-F238E27FC236}">
                <a16:creationId xmlns:a16="http://schemas.microsoft.com/office/drawing/2014/main" id="{CC8251CC-559E-409C-8B3B-4EC1FDFD936A}"/>
              </a:ext>
            </a:extLst>
          </p:cNvPr>
          <p:cNvSpPr/>
          <p:nvPr/>
        </p:nvSpPr>
        <p:spPr>
          <a:xfrm>
            <a:off x="10004902" y="38378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Oval 1230">
            <a:extLst>
              <a:ext uri="{FF2B5EF4-FFF2-40B4-BE49-F238E27FC236}">
                <a16:creationId xmlns:a16="http://schemas.microsoft.com/office/drawing/2014/main" id="{60A5D6BC-E3FB-41B6-9B82-B4673AA0ADFD}"/>
              </a:ext>
            </a:extLst>
          </p:cNvPr>
          <p:cNvSpPr/>
          <p:nvPr/>
        </p:nvSpPr>
        <p:spPr>
          <a:xfrm>
            <a:off x="10157302" y="39902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Oval 1231">
            <a:extLst>
              <a:ext uri="{FF2B5EF4-FFF2-40B4-BE49-F238E27FC236}">
                <a16:creationId xmlns:a16="http://schemas.microsoft.com/office/drawing/2014/main" id="{4787B8E7-3DF0-45B6-9014-86EBCC8C0D03}"/>
              </a:ext>
            </a:extLst>
          </p:cNvPr>
          <p:cNvSpPr/>
          <p:nvPr/>
        </p:nvSpPr>
        <p:spPr>
          <a:xfrm>
            <a:off x="9959183" y="37135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Oval 1232">
            <a:extLst>
              <a:ext uri="{FF2B5EF4-FFF2-40B4-BE49-F238E27FC236}">
                <a16:creationId xmlns:a16="http://schemas.microsoft.com/office/drawing/2014/main" id="{341F40EC-C5C3-4047-AD06-ED30257D4BB2}"/>
              </a:ext>
            </a:extLst>
          </p:cNvPr>
          <p:cNvSpPr/>
          <p:nvPr/>
        </p:nvSpPr>
        <p:spPr>
          <a:xfrm>
            <a:off x="10111583" y="38659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9FEC3455-A85B-4067-8877-61DB5DA521FE}"/>
              </a:ext>
            </a:extLst>
          </p:cNvPr>
          <p:cNvSpPr/>
          <p:nvPr/>
        </p:nvSpPr>
        <p:spPr>
          <a:xfrm>
            <a:off x="9913463" y="37661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3099BDAD-7F4D-413C-9E80-69C26DCE8079}"/>
              </a:ext>
            </a:extLst>
          </p:cNvPr>
          <p:cNvSpPr/>
          <p:nvPr/>
        </p:nvSpPr>
        <p:spPr>
          <a:xfrm>
            <a:off x="10065863" y="39185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>
            <a:extLst>
              <a:ext uri="{FF2B5EF4-FFF2-40B4-BE49-F238E27FC236}">
                <a16:creationId xmlns:a16="http://schemas.microsoft.com/office/drawing/2014/main" id="{367FBF02-403C-4395-A499-6508BC90E8CA}"/>
              </a:ext>
            </a:extLst>
          </p:cNvPr>
          <p:cNvSpPr/>
          <p:nvPr/>
        </p:nvSpPr>
        <p:spPr>
          <a:xfrm>
            <a:off x="9940052" y="36328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Oval 1236">
            <a:extLst>
              <a:ext uri="{FF2B5EF4-FFF2-40B4-BE49-F238E27FC236}">
                <a16:creationId xmlns:a16="http://schemas.microsoft.com/office/drawing/2014/main" id="{6E43EB06-4332-423E-922F-C61FD96A427C}"/>
              </a:ext>
            </a:extLst>
          </p:cNvPr>
          <p:cNvSpPr/>
          <p:nvPr/>
        </p:nvSpPr>
        <p:spPr>
          <a:xfrm>
            <a:off x="9815022" y="37591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50D98C0D-92D9-44CB-A465-26C015301B1E}"/>
              </a:ext>
            </a:extLst>
          </p:cNvPr>
          <p:cNvSpPr/>
          <p:nvPr/>
        </p:nvSpPr>
        <p:spPr>
          <a:xfrm>
            <a:off x="9816575" y="37023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BFF3634A-E9BE-4BA2-995C-D0629DC98B3D}"/>
              </a:ext>
            </a:extLst>
          </p:cNvPr>
          <p:cNvSpPr/>
          <p:nvPr/>
        </p:nvSpPr>
        <p:spPr>
          <a:xfrm>
            <a:off x="9968975" y="38547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Oval 1239">
            <a:extLst>
              <a:ext uri="{FF2B5EF4-FFF2-40B4-BE49-F238E27FC236}">
                <a16:creationId xmlns:a16="http://schemas.microsoft.com/office/drawing/2014/main" id="{293555D4-781F-49B1-8C8A-D4B51F624D19}"/>
              </a:ext>
            </a:extLst>
          </p:cNvPr>
          <p:cNvSpPr/>
          <p:nvPr/>
        </p:nvSpPr>
        <p:spPr>
          <a:xfrm>
            <a:off x="9835707" y="39264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4B36A941-E1B6-4BE2-B42E-EC3F1C2FE330}"/>
              </a:ext>
            </a:extLst>
          </p:cNvPr>
          <p:cNvSpPr/>
          <p:nvPr/>
        </p:nvSpPr>
        <p:spPr>
          <a:xfrm>
            <a:off x="9988107" y="40788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val 1241">
            <a:extLst>
              <a:ext uri="{FF2B5EF4-FFF2-40B4-BE49-F238E27FC236}">
                <a16:creationId xmlns:a16="http://schemas.microsoft.com/office/drawing/2014/main" id="{D5333A31-55A6-40CD-BB11-179519D8CF29}"/>
              </a:ext>
            </a:extLst>
          </p:cNvPr>
          <p:cNvSpPr/>
          <p:nvPr/>
        </p:nvSpPr>
        <p:spPr>
          <a:xfrm>
            <a:off x="9789988" y="38022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Oval 1242">
            <a:extLst>
              <a:ext uri="{FF2B5EF4-FFF2-40B4-BE49-F238E27FC236}">
                <a16:creationId xmlns:a16="http://schemas.microsoft.com/office/drawing/2014/main" id="{FCA3ADE9-7F85-4B2C-A06F-6DACDD50B37F}"/>
              </a:ext>
            </a:extLst>
          </p:cNvPr>
          <p:cNvSpPr/>
          <p:nvPr/>
        </p:nvSpPr>
        <p:spPr>
          <a:xfrm>
            <a:off x="9942388" y="39546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5300D9AE-FE32-4AE8-8BDB-36E668C9D3DD}"/>
              </a:ext>
            </a:extLst>
          </p:cNvPr>
          <p:cNvSpPr/>
          <p:nvPr/>
        </p:nvSpPr>
        <p:spPr>
          <a:xfrm>
            <a:off x="9744268" y="38547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1004859E-9A24-4540-A6FD-A5EFD4B30B59}"/>
              </a:ext>
            </a:extLst>
          </p:cNvPr>
          <p:cNvSpPr/>
          <p:nvPr/>
        </p:nvSpPr>
        <p:spPr>
          <a:xfrm>
            <a:off x="9896668" y="40071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Oval 1245">
            <a:extLst>
              <a:ext uri="{FF2B5EF4-FFF2-40B4-BE49-F238E27FC236}">
                <a16:creationId xmlns:a16="http://schemas.microsoft.com/office/drawing/2014/main" id="{95ECE920-0441-489D-A6A3-050BC2CDA037}"/>
              </a:ext>
            </a:extLst>
          </p:cNvPr>
          <p:cNvSpPr/>
          <p:nvPr/>
        </p:nvSpPr>
        <p:spPr>
          <a:xfrm>
            <a:off x="9923256" y="36817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096F8FE7-DF3D-433D-B532-E95E8F9104BE}"/>
              </a:ext>
            </a:extLst>
          </p:cNvPr>
          <p:cNvSpPr/>
          <p:nvPr/>
        </p:nvSpPr>
        <p:spPr>
          <a:xfrm>
            <a:off x="9770857" y="37215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00ACCEBC-8D68-44E1-ABF2-814E38E707AF}"/>
              </a:ext>
            </a:extLst>
          </p:cNvPr>
          <p:cNvSpPr/>
          <p:nvPr/>
        </p:nvSpPr>
        <p:spPr>
          <a:xfrm>
            <a:off x="9736027" y="38516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D9491D48-3A40-4A58-953E-902E682F8779}"/>
              </a:ext>
            </a:extLst>
          </p:cNvPr>
          <p:cNvSpPr/>
          <p:nvPr/>
        </p:nvSpPr>
        <p:spPr>
          <a:xfrm>
            <a:off x="9729806" y="38994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8AE06CB0-E353-4501-810F-5CABC93928E9}"/>
              </a:ext>
            </a:extLst>
          </p:cNvPr>
          <p:cNvSpPr/>
          <p:nvPr/>
        </p:nvSpPr>
        <p:spPr>
          <a:xfrm>
            <a:off x="9763397" y="39782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FB1F2D0D-CFE8-4CA1-8C95-B7C7873F6DCB}"/>
              </a:ext>
            </a:extLst>
          </p:cNvPr>
          <p:cNvSpPr/>
          <p:nvPr/>
        </p:nvSpPr>
        <p:spPr>
          <a:xfrm>
            <a:off x="9822024" y="40390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FF185116-C125-4B2B-9029-402D1DBA3658}"/>
              </a:ext>
            </a:extLst>
          </p:cNvPr>
          <p:cNvSpPr/>
          <p:nvPr/>
        </p:nvSpPr>
        <p:spPr>
          <a:xfrm>
            <a:off x="9867742" y="38367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13190DB1-63AA-45DC-8933-E63FAA61123E}"/>
              </a:ext>
            </a:extLst>
          </p:cNvPr>
          <p:cNvSpPr/>
          <p:nvPr/>
        </p:nvSpPr>
        <p:spPr>
          <a:xfrm>
            <a:off x="10020142" y="39891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E31F57C1-6BE9-4CF7-A280-A1AD1D3900F8}"/>
              </a:ext>
            </a:extLst>
          </p:cNvPr>
          <p:cNvSpPr/>
          <p:nvPr/>
        </p:nvSpPr>
        <p:spPr>
          <a:xfrm>
            <a:off x="10021695" y="39323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9413545B-DC54-41D2-B4F3-84657E52CF60}"/>
              </a:ext>
            </a:extLst>
          </p:cNvPr>
          <p:cNvSpPr/>
          <p:nvPr/>
        </p:nvSpPr>
        <p:spPr>
          <a:xfrm>
            <a:off x="10174095" y="40847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Oval 1255">
            <a:extLst>
              <a:ext uri="{FF2B5EF4-FFF2-40B4-BE49-F238E27FC236}">
                <a16:creationId xmlns:a16="http://schemas.microsoft.com/office/drawing/2014/main" id="{DA609660-245E-438A-8376-44C29416A830}"/>
              </a:ext>
            </a:extLst>
          </p:cNvPr>
          <p:cNvSpPr/>
          <p:nvPr/>
        </p:nvSpPr>
        <p:spPr>
          <a:xfrm>
            <a:off x="9888427" y="40040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Oval 1256">
            <a:extLst>
              <a:ext uri="{FF2B5EF4-FFF2-40B4-BE49-F238E27FC236}">
                <a16:creationId xmlns:a16="http://schemas.microsoft.com/office/drawing/2014/main" id="{83F1C5A0-CBCD-4418-8F01-3D2C661E153F}"/>
              </a:ext>
            </a:extLst>
          </p:cNvPr>
          <p:cNvSpPr/>
          <p:nvPr/>
        </p:nvSpPr>
        <p:spPr>
          <a:xfrm>
            <a:off x="10040827" y="41564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Oval 1257">
            <a:extLst>
              <a:ext uri="{FF2B5EF4-FFF2-40B4-BE49-F238E27FC236}">
                <a16:creationId xmlns:a16="http://schemas.microsoft.com/office/drawing/2014/main" id="{A13E86E1-9230-4495-A234-272402264964}"/>
              </a:ext>
            </a:extLst>
          </p:cNvPr>
          <p:cNvSpPr/>
          <p:nvPr/>
        </p:nvSpPr>
        <p:spPr>
          <a:xfrm>
            <a:off x="9913462" y="37353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8CB19671-35F0-43CD-8355-F10864ABC630}"/>
              </a:ext>
            </a:extLst>
          </p:cNvPr>
          <p:cNvSpPr/>
          <p:nvPr/>
        </p:nvSpPr>
        <p:spPr>
          <a:xfrm>
            <a:off x="9915015" y="36785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888A0B21-DA8E-4249-9A2E-D7EB9CE5A70F}"/>
              </a:ext>
            </a:extLst>
          </p:cNvPr>
          <p:cNvSpPr/>
          <p:nvPr/>
        </p:nvSpPr>
        <p:spPr>
          <a:xfrm>
            <a:off x="10067415" y="38309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87004ABC-E580-488F-8A29-7FEDCEEB69A0}"/>
              </a:ext>
            </a:extLst>
          </p:cNvPr>
          <p:cNvSpPr/>
          <p:nvPr/>
        </p:nvSpPr>
        <p:spPr>
          <a:xfrm>
            <a:off x="9762616" y="37184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D2CB760B-B5DF-4D53-8F5B-81EF546FF9AF}"/>
              </a:ext>
            </a:extLst>
          </p:cNvPr>
          <p:cNvSpPr/>
          <p:nvPr/>
        </p:nvSpPr>
        <p:spPr>
          <a:xfrm>
            <a:off x="9915016" y="38708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4468B3AE-4FF5-4F45-B8CB-698A4582760B}"/>
              </a:ext>
            </a:extLst>
          </p:cNvPr>
          <p:cNvSpPr/>
          <p:nvPr/>
        </p:nvSpPr>
        <p:spPr>
          <a:xfrm>
            <a:off x="9842708" y="38798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BEED99D2-F077-44B8-A078-4283CE72567A}"/>
              </a:ext>
            </a:extLst>
          </p:cNvPr>
          <p:cNvSpPr/>
          <p:nvPr/>
        </p:nvSpPr>
        <p:spPr>
          <a:xfrm>
            <a:off x="9995108" y="40322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00DC8C42-FD20-4A53-86AE-E14DAC0EF055}"/>
              </a:ext>
            </a:extLst>
          </p:cNvPr>
          <p:cNvSpPr/>
          <p:nvPr/>
        </p:nvSpPr>
        <p:spPr>
          <a:xfrm>
            <a:off x="10147508" y="41846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4D03A2CE-24ED-4D96-AD2B-4DEC94BF7CBD}"/>
              </a:ext>
            </a:extLst>
          </p:cNvPr>
          <p:cNvSpPr/>
          <p:nvPr/>
        </p:nvSpPr>
        <p:spPr>
          <a:xfrm>
            <a:off x="10021696" y="3706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6DF0D1CA-ACEC-462A-95A6-F53E54C8985F}"/>
              </a:ext>
            </a:extLst>
          </p:cNvPr>
          <p:cNvSpPr/>
          <p:nvPr/>
        </p:nvSpPr>
        <p:spPr>
          <a:xfrm>
            <a:off x="10174096" y="38591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03680C04-AF7F-4F5F-9A27-3CFDCEE7649C}"/>
              </a:ext>
            </a:extLst>
          </p:cNvPr>
          <p:cNvSpPr/>
          <p:nvPr/>
        </p:nvSpPr>
        <p:spPr>
          <a:xfrm>
            <a:off x="9869297" y="37465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B2B9F2F9-4339-4970-B18A-3761DF091FB5}"/>
              </a:ext>
            </a:extLst>
          </p:cNvPr>
          <p:cNvSpPr/>
          <p:nvPr/>
        </p:nvSpPr>
        <p:spPr>
          <a:xfrm>
            <a:off x="9796988" y="39323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1D227834-26E5-491D-85EC-2B0F355919FB}"/>
              </a:ext>
            </a:extLst>
          </p:cNvPr>
          <p:cNvSpPr/>
          <p:nvPr/>
        </p:nvSpPr>
        <p:spPr>
          <a:xfrm>
            <a:off x="9949388" y="40847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7BA67D83-FA54-4FC6-AE76-BA061AF2CE65}"/>
              </a:ext>
            </a:extLst>
          </p:cNvPr>
          <p:cNvSpPr/>
          <p:nvPr/>
        </p:nvSpPr>
        <p:spPr>
          <a:xfrm>
            <a:off x="10101788" y="42371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7BECBA37-17B2-4F5C-9275-2ADD80EBA11F}"/>
              </a:ext>
            </a:extLst>
          </p:cNvPr>
          <p:cNvSpPr/>
          <p:nvPr/>
        </p:nvSpPr>
        <p:spPr>
          <a:xfrm>
            <a:off x="9822023" y="36636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F2DC5E04-C2C9-408C-B984-5CD75F5B65C1}"/>
              </a:ext>
            </a:extLst>
          </p:cNvPr>
          <p:cNvSpPr/>
          <p:nvPr/>
        </p:nvSpPr>
        <p:spPr>
          <a:xfrm>
            <a:off x="9974423" y="38160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C3829F95-7B38-4E45-A8EF-0D62BF4ACD8E}"/>
              </a:ext>
            </a:extLst>
          </p:cNvPr>
          <p:cNvSpPr/>
          <p:nvPr/>
        </p:nvSpPr>
        <p:spPr>
          <a:xfrm>
            <a:off x="9975976" y="37593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938F90A2-135D-48B8-846E-D3903ECAB535}"/>
              </a:ext>
            </a:extLst>
          </p:cNvPr>
          <p:cNvSpPr/>
          <p:nvPr/>
        </p:nvSpPr>
        <p:spPr>
          <a:xfrm>
            <a:off x="10128376" y="39117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F82B7D00-61F8-415E-AB99-5E513E3978C0}"/>
              </a:ext>
            </a:extLst>
          </p:cNvPr>
          <p:cNvSpPr/>
          <p:nvPr/>
        </p:nvSpPr>
        <p:spPr>
          <a:xfrm>
            <a:off x="9823577" y="37991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117FF376-7B6C-478A-B210-C702EA8FDF76}"/>
              </a:ext>
            </a:extLst>
          </p:cNvPr>
          <p:cNvSpPr/>
          <p:nvPr/>
        </p:nvSpPr>
        <p:spPr>
          <a:xfrm>
            <a:off x="9975977" y="39515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B551026B-4039-43E4-88D2-317C49765330}"/>
              </a:ext>
            </a:extLst>
          </p:cNvPr>
          <p:cNvSpPr/>
          <p:nvPr/>
        </p:nvSpPr>
        <p:spPr>
          <a:xfrm>
            <a:off x="9850947" y="40777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2472606F-C550-4569-8384-87886B64D1D3}"/>
              </a:ext>
            </a:extLst>
          </p:cNvPr>
          <p:cNvSpPr/>
          <p:nvPr/>
        </p:nvSpPr>
        <p:spPr>
          <a:xfrm>
            <a:off x="9852500" y="40210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FC42A710-D007-41C9-BFFC-93599EE6E9CC}"/>
              </a:ext>
            </a:extLst>
          </p:cNvPr>
          <p:cNvSpPr/>
          <p:nvPr/>
        </p:nvSpPr>
        <p:spPr>
          <a:xfrm>
            <a:off x="10004900" y="41734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60653891-9F5B-49DC-BA8D-5A2B5F346749}"/>
              </a:ext>
            </a:extLst>
          </p:cNvPr>
          <p:cNvSpPr/>
          <p:nvPr/>
        </p:nvSpPr>
        <p:spPr>
          <a:xfrm>
            <a:off x="9719232" y="40927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C0581D08-134A-48C1-BAC3-CFBF02F0FE84}"/>
              </a:ext>
            </a:extLst>
          </p:cNvPr>
          <p:cNvSpPr/>
          <p:nvPr/>
        </p:nvSpPr>
        <p:spPr>
          <a:xfrm>
            <a:off x="8650328" y="31641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E0A8B4EE-D4C8-4EA9-9C75-85E070F17C50}"/>
              </a:ext>
            </a:extLst>
          </p:cNvPr>
          <p:cNvSpPr/>
          <p:nvPr/>
        </p:nvSpPr>
        <p:spPr>
          <a:xfrm>
            <a:off x="9744267" y="38239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ECA58EA0-4F3D-446F-B3A9-6F89B0A0194D}"/>
              </a:ext>
            </a:extLst>
          </p:cNvPr>
          <p:cNvSpPr/>
          <p:nvPr/>
        </p:nvSpPr>
        <p:spPr>
          <a:xfrm>
            <a:off x="9745820" y="37672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36DEF380-5956-460C-AEBE-CB05174947DA}"/>
              </a:ext>
            </a:extLst>
          </p:cNvPr>
          <p:cNvSpPr/>
          <p:nvPr/>
        </p:nvSpPr>
        <p:spPr>
          <a:xfrm>
            <a:off x="9898220" y="39196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E5744767-4408-4CD8-B4A0-B35EA755C949}"/>
              </a:ext>
            </a:extLst>
          </p:cNvPr>
          <p:cNvSpPr/>
          <p:nvPr/>
        </p:nvSpPr>
        <p:spPr>
          <a:xfrm>
            <a:off x="9745821" y="39594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D978DBA6-73D1-468B-A1BA-6E6E62B6417D}"/>
              </a:ext>
            </a:extLst>
          </p:cNvPr>
          <p:cNvSpPr/>
          <p:nvPr/>
        </p:nvSpPr>
        <p:spPr>
          <a:xfrm>
            <a:off x="9825913" y="41208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21872587-A98D-4E77-BD63-30715CB46F64}"/>
              </a:ext>
            </a:extLst>
          </p:cNvPr>
          <p:cNvSpPr/>
          <p:nvPr/>
        </p:nvSpPr>
        <p:spPr>
          <a:xfrm>
            <a:off x="8983043" y="31887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B1DC0EB8-2F7A-4B6B-955A-E0DCF9184C5E}"/>
              </a:ext>
            </a:extLst>
          </p:cNvPr>
          <p:cNvSpPr/>
          <p:nvPr/>
        </p:nvSpPr>
        <p:spPr>
          <a:xfrm>
            <a:off x="9852501" y="37953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A0BBD568-C53D-4B93-94A0-2BCD0549D71B}"/>
              </a:ext>
            </a:extLst>
          </p:cNvPr>
          <p:cNvSpPr/>
          <p:nvPr/>
        </p:nvSpPr>
        <p:spPr>
          <a:xfrm>
            <a:off x="10004901" y="39477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Oval 1290">
            <a:extLst>
              <a:ext uri="{FF2B5EF4-FFF2-40B4-BE49-F238E27FC236}">
                <a16:creationId xmlns:a16="http://schemas.microsoft.com/office/drawing/2014/main" id="{A679FE8F-1A8B-47A9-B006-6A154BA419B8}"/>
              </a:ext>
            </a:extLst>
          </p:cNvPr>
          <p:cNvSpPr/>
          <p:nvPr/>
        </p:nvSpPr>
        <p:spPr>
          <a:xfrm>
            <a:off x="9011421" y="33832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Oval 1291">
            <a:extLst>
              <a:ext uri="{FF2B5EF4-FFF2-40B4-BE49-F238E27FC236}">
                <a16:creationId xmlns:a16="http://schemas.microsoft.com/office/drawing/2014/main" id="{F4BB0CBA-AD20-4E9C-9C35-4DDB359E2C18}"/>
              </a:ext>
            </a:extLst>
          </p:cNvPr>
          <p:cNvSpPr/>
          <p:nvPr/>
        </p:nvSpPr>
        <p:spPr>
          <a:xfrm>
            <a:off x="9805228" y="39047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Oval 1292">
            <a:extLst>
              <a:ext uri="{FF2B5EF4-FFF2-40B4-BE49-F238E27FC236}">
                <a16:creationId xmlns:a16="http://schemas.microsoft.com/office/drawing/2014/main" id="{61BBFB01-BD7D-4D3C-AA03-DE342F4E8B4D}"/>
              </a:ext>
            </a:extLst>
          </p:cNvPr>
          <p:cNvSpPr/>
          <p:nvPr/>
        </p:nvSpPr>
        <p:spPr>
          <a:xfrm>
            <a:off x="9806781" y="38479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>
            <a:extLst>
              <a:ext uri="{FF2B5EF4-FFF2-40B4-BE49-F238E27FC236}">
                <a16:creationId xmlns:a16="http://schemas.microsoft.com/office/drawing/2014/main" id="{913016E8-3A6D-4B7F-8EB8-6696E53997A5}"/>
              </a:ext>
            </a:extLst>
          </p:cNvPr>
          <p:cNvSpPr/>
          <p:nvPr/>
        </p:nvSpPr>
        <p:spPr>
          <a:xfrm>
            <a:off x="9959181" y="40003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>
            <a:extLst>
              <a:ext uri="{FF2B5EF4-FFF2-40B4-BE49-F238E27FC236}">
                <a16:creationId xmlns:a16="http://schemas.microsoft.com/office/drawing/2014/main" id="{44DB05CC-3851-4991-B201-0AFE168068AA}"/>
              </a:ext>
            </a:extLst>
          </p:cNvPr>
          <p:cNvSpPr/>
          <p:nvPr/>
        </p:nvSpPr>
        <p:spPr>
          <a:xfrm>
            <a:off x="9806782" y="40401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Oval 1295">
            <a:extLst>
              <a:ext uri="{FF2B5EF4-FFF2-40B4-BE49-F238E27FC236}">
                <a16:creationId xmlns:a16="http://schemas.microsoft.com/office/drawing/2014/main" id="{B999C741-66C4-4BC4-9A77-EC65DB45579A}"/>
              </a:ext>
            </a:extLst>
          </p:cNvPr>
          <p:cNvSpPr/>
          <p:nvPr/>
        </p:nvSpPr>
        <p:spPr>
          <a:xfrm>
            <a:off x="10393521" y="36955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Oval 1296">
            <a:extLst>
              <a:ext uri="{FF2B5EF4-FFF2-40B4-BE49-F238E27FC236}">
                <a16:creationId xmlns:a16="http://schemas.microsoft.com/office/drawing/2014/main" id="{E3C5C33E-BF08-467E-B101-F41313C30CB3}"/>
              </a:ext>
            </a:extLst>
          </p:cNvPr>
          <p:cNvSpPr/>
          <p:nvPr/>
        </p:nvSpPr>
        <p:spPr>
          <a:xfrm>
            <a:off x="10224326" y="37841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Oval 1297">
            <a:extLst>
              <a:ext uri="{FF2B5EF4-FFF2-40B4-BE49-F238E27FC236}">
                <a16:creationId xmlns:a16="http://schemas.microsoft.com/office/drawing/2014/main" id="{0E7B3BDE-1AA7-4159-8A69-25E7913AA7FB}"/>
              </a:ext>
            </a:extLst>
          </p:cNvPr>
          <p:cNvSpPr/>
          <p:nvPr/>
        </p:nvSpPr>
        <p:spPr>
          <a:xfrm>
            <a:off x="10178607" y="36599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Oval 1298">
            <a:extLst>
              <a:ext uri="{FF2B5EF4-FFF2-40B4-BE49-F238E27FC236}">
                <a16:creationId xmlns:a16="http://schemas.microsoft.com/office/drawing/2014/main" id="{A7FD46F3-58A9-47D4-8D71-C8C10FF3529A}"/>
              </a:ext>
            </a:extLst>
          </p:cNvPr>
          <p:cNvSpPr/>
          <p:nvPr/>
        </p:nvSpPr>
        <p:spPr>
          <a:xfrm>
            <a:off x="10132887" y="37124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Oval 1299">
            <a:extLst>
              <a:ext uri="{FF2B5EF4-FFF2-40B4-BE49-F238E27FC236}">
                <a16:creationId xmlns:a16="http://schemas.microsoft.com/office/drawing/2014/main" id="{871DFFFB-9A9C-4D06-B6F3-915676F6D652}"/>
              </a:ext>
            </a:extLst>
          </p:cNvPr>
          <p:cNvSpPr/>
          <p:nvPr/>
        </p:nvSpPr>
        <p:spPr>
          <a:xfrm>
            <a:off x="9926526" y="36583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Oval 1300">
            <a:extLst>
              <a:ext uri="{FF2B5EF4-FFF2-40B4-BE49-F238E27FC236}">
                <a16:creationId xmlns:a16="http://schemas.microsoft.com/office/drawing/2014/main" id="{2169C204-403A-4AB9-9975-060097854370}"/>
              </a:ext>
            </a:extLst>
          </p:cNvPr>
          <p:cNvSpPr/>
          <p:nvPr/>
        </p:nvSpPr>
        <p:spPr>
          <a:xfrm>
            <a:off x="9999616" y="36835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Oval 1301">
            <a:extLst>
              <a:ext uri="{FF2B5EF4-FFF2-40B4-BE49-F238E27FC236}">
                <a16:creationId xmlns:a16="http://schemas.microsoft.com/office/drawing/2014/main" id="{5ED41AA9-1477-4949-A969-30CB6A0FD711}"/>
              </a:ext>
            </a:extLst>
          </p:cNvPr>
          <p:cNvSpPr/>
          <p:nvPr/>
        </p:nvSpPr>
        <p:spPr>
          <a:xfrm>
            <a:off x="9834153" y="36376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Oval 1302">
            <a:extLst>
              <a:ext uri="{FF2B5EF4-FFF2-40B4-BE49-F238E27FC236}">
                <a16:creationId xmlns:a16="http://schemas.microsoft.com/office/drawing/2014/main" id="{18542E88-EF79-4E03-BB70-A9BF31856DAA}"/>
              </a:ext>
            </a:extLst>
          </p:cNvPr>
          <p:cNvSpPr/>
          <p:nvPr/>
        </p:nvSpPr>
        <p:spPr>
          <a:xfrm>
            <a:off x="10058243" y="37443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Oval 1303">
            <a:extLst>
              <a:ext uri="{FF2B5EF4-FFF2-40B4-BE49-F238E27FC236}">
                <a16:creationId xmlns:a16="http://schemas.microsoft.com/office/drawing/2014/main" id="{F9997C1F-212B-4125-88B7-141D099DD15E}"/>
              </a:ext>
            </a:extLst>
          </p:cNvPr>
          <p:cNvSpPr/>
          <p:nvPr/>
        </p:nvSpPr>
        <p:spPr>
          <a:xfrm>
            <a:off x="10256361" y="36944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Oval 1304">
            <a:extLst>
              <a:ext uri="{FF2B5EF4-FFF2-40B4-BE49-F238E27FC236}">
                <a16:creationId xmlns:a16="http://schemas.microsoft.com/office/drawing/2014/main" id="{5D1E5BAD-0AA1-4A45-B014-D4D434FC2202}"/>
              </a:ext>
            </a:extLst>
          </p:cNvPr>
          <p:cNvSpPr/>
          <p:nvPr/>
        </p:nvSpPr>
        <p:spPr>
          <a:xfrm>
            <a:off x="10257914" y="36376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Oval 1305">
            <a:extLst>
              <a:ext uri="{FF2B5EF4-FFF2-40B4-BE49-F238E27FC236}">
                <a16:creationId xmlns:a16="http://schemas.microsoft.com/office/drawing/2014/main" id="{E079B7E7-7889-4841-ABDC-6449A0C7A7A4}"/>
              </a:ext>
            </a:extLst>
          </p:cNvPr>
          <p:cNvSpPr/>
          <p:nvPr/>
        </p:nvSpPr>
        <p:spPr>
          <a:xfrm>
            <a:off x="10410314" y="37900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Oval 1306">
            <a:extLst>
              <a:ext uri="{FF2B5EF4-FFF2-40B4-BE49-F238E27FC236}">
                <a16:creationId xmlns:a16="http://schemas.microsoft.com/office/drawing/2014/main" id="{B917A3F1-FB83-4584-B2C2-86215A6CB014}"/>
              </a:ext>
            </a:extLst>
          </p:cNvPr>
          <p:cNvSpPr/>
          <p:nvPr/>
        </p:nvSpPr>
        <p:spPr>
          <a:xfrm>
            <a:off x="10124646" y="37093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Oval 1307">
            <a:extLst>
              <a:ext uri="{FF2B5EF4-FFF2-40B4-BE49-F238E27FC236}">
                <a16:creationId xmlns:a16="http://schemas.microsoft.com/office/drawing/2014/main" id="{F65D95F9-08B2-4313-8173-C454789DFFDC}"/>
              </a:ext>
            </a:extLst>
          </p:cNvPr>
          <p:cNvSpPr/>
          <p:nvPr/>
        </p:nvSpPr>
        <p:spPr>
          <a:xfrm>
            <a:off x="10277046" y="38617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Oval 1308">
            <a:extLst>
              <a:ext uri="{FF2B5EF4-FFF2-40B4-BE49-F238E27FC236}">
                <a16:creationId xmlns:a16="http://schemas.microsoft.com/office/drawing/2014/main" id="{3F44D062-2C1D-4C6E-8FDB-B7267EFAD346}"/>
              </a:ext>
            </a:extLst>
          </p:cNvPr>
          <p:cNvSpPr/>
          <p:nvPr/>
        </p:nvSpPr>
        <p:spPr>
          <a:xfrm>
            <a:off x="10429446" y="40141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Oval 1309">
            <a:extLst>
              <a:ext uri="{FF2B5EF4-FFF2-40B4-BE49-F238E27FC236}">
                <a16:creationId xmlns:a16="http://schemas.microsoft.com/office/drawing/2014/main" id="{0536498E-65F5-4A48-BD0F-20EA8CF49E9B}"/>
              </a:ext>
            </a:extLst>
          </p:cNvPr>
          <p:cNvSpPr/>
          <p:nvPr/>
        </p:nvSpPr>
        <p:spPr>
          <a:xfrm>
            <a:off x="10231327" y="37375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Oval 1310">
            <a:extLst>
              <a:ext uri="{FF2B5EF4-FFF2-40B4-BE49-F238E27FC236}">
                <a16:creationId xmlns:a16="http://schemas.microsoft.com/office/drawing/2014/main" id="{B8E5F342-95DE-4722-ACCC-2B70254420EC}"/>
              </a:ext>
            </a:extLst>
          </p:cNvPr>
          <p:cNvSpPr/>
          <p:nvPr/>
        </p:nvSpPr>
        <p:spPr>
          <a:xfrm>
            <a:off x="10383727" y="38899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Oval 1311">
            <a:extLst>
              <a:ext uri="{FF2B5EF4-FFF2-40B4-BE49-F238E27FC236}">
                <a16:creationId xmlns:a16="http://schemas.microsoft.com/office/drawing/2014/main" id="{BE8D6B55-38AD-489D-AE8D-202D732166EC}"/>
              </a:ext>
            </a:extLst>
          </p:cNvPr>
          <p:cNvSpPr/>
          <p:nvPr/>
        </p:nvSpPr>
        <p:spPr>
          <a:xfrm>
            <a:off x="10033207" y="36376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Oval 1312">
            <a:extLst>
              <a:ext uri="{FF2B5EF4-FFF2-40B4-BE49-F238E27FC236}">
                <a16:creationId xmlns:a16="http://schemas.microsoft.com/office/drawing/2014/main" id="{F153D474-D5E3-4548-913D-C166AB1E6C7B}"/>
              </a:ext>
            </a:extLst>
          </p:cNvPr>
          <p:cNvSpPr/>
          <p:nvPr/>
        </p:nvSpPr>
        <p:spPr>
          <a:xfrm>
            <a:off x="10185607" y="37900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Oval 1313">
            <a:extLst>
              <a:ext uri="{FF2B5EF4-FFF2-40B4-BE49-F238E27FC236}">
                <a16:creationId xmlns:a16="http://schemas.microsoft.com/office/drawing/2014/main" id="{91399364-AFF0-437A-B9B9-5A2319332D83}"/>
              </a:ext>
            </a:extLst>
          </p:cNvPr>
          <p:cNvSpPr/>
          <p:nvPr/>
        </p:nvSpPr>
        <p:spPr>
          <a:xfrm>
            <a:off x="10338007" y="39424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Oval 1314">
            <a:extLst>
              <a:ext uri="{FF2B5EF4-FFF2-40B4-BE49-F238E27FC236}">
                <a16:creationId xmlns:a16="http://schemas.microsoft.com/office/drawing/2014/main" id="{8433C8CA-637B-421E-BA52-5D4E971EC36F}"/>
              </a:ext>
            </a:extLst>
          </p:cNvPr>
          <p:cNvSpPr/>
          <p:nvPr/>
        </p:nvSpPr>
        <p:spPr>
          <a:xfrm>
            <a:off x="10212196" y="36568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Oval 1315">
            <a:extLst>
              <a:ext uri="{FF2B5EF4-FFF2-40B4-BE49-F238E27FC236}">
                <a16:creationId xmlns:a16="http://schemas.microsoft.com/office/drawing/2014/main" id="{FF5E8922-12A8-4EF2-8AF5-2F352642E506}"/>
              </a:ext>
            </a:extLst>
          </p:cNvPr>
          <p:cNvSpPr/>
          <p:nvPr/>
        </p:nvSpPr>
        <p:spPr>
          <a:xfrm>
            <a:off x="9803051" y="36456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Oval 1316">
            <a:extLst>
              <a:ext uri="{FF2B5EF4-FFF2-40B4-BE49-F238E27FC236}">
                <a16:creationId xmlns:a16="http://schemas.microsoft.com/office/drawing/2014/main" id="{23DACBEF-2D21-4D87-BCC9-C23D8ABDFEBF}"/>
              </a:ext>
            </a:extLst>
          </p:cNvPr>
          <p:cNvSpPr/>
          <p:nvPr/>
        </p:nvSpPr>
        <p:spPr>
          <a:xfrm>
            <a:off x="9757331" y="37470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Oval 1317">
            <a:extLst>
              <a:ext uri="{FF2B5EF4-FFF2-40B4-BE49-F238E27FC236}">
                <a16:creationId xmlns:a16="http://schemas.microsoft.com/office/drawing/2014/main" id="{79BE52EB-F907-41B5-A2BE-65F109D503BA}"/>
              </a:ext>
            </a:extLst>
          </p:cNvPr>
          <p:cNvSpPr/>
          <p:nvPr/>
        </p:nvSpPr>
        <p:spPr>
          <a:xfrm>
            <a:off x="9796830" y="36933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Oval 1318">
            <a:extLst>
              <a:ext uri="{FF2B5EF4-FFF2-40B4-BE49-F238E27FC236}">
                <a16:creationId xmlns:a16="http://schemas.microsoft.com/office/drawing/2014/main" id="{8D61483E-EE11-49C7-AACD-EFB3EB1FDEFE}"/>
              </a:ext>
            </a:extLst>
          </p:cNvPr>
          <p:cNvSpPr/>
          <p:nvPr/>
        </p:nvSpPr>
        <p:spPr>
          <a:xfrm>
            <a:off x="9830421" y="37722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Oval 1319">
            <a:extLst>
              <a:ext uri="{FF2B5EF4-FFF2-40B4-BE49-F238E27FC236}">
                <a16:creationId xmlns:a16="http://schemas.microsoft.com/office/drawing/2014/main" id="{62649233-7478-463D-AE87-A7CE48B80DFD}"/>
              </a:ext>
            </a:extLst>
          </p:cNvPr>
          <p:cNvSpPr/>
          <p:nvPr/>
        </p:nvSpPr>
        <p:spPr>
          <a:xfrm>
            <a:off x="9889048" y="38330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Oval 1320">
            <a:extLst>
              <a:ext uri="{FF2B5EF4-FFF2-40B4-BE49-F238E27FC236}">
                <a16:creationId xmlns:a16="http://schemas.microsoft.com/office/drawing/2014/main" id="{55EE68CC-1278-40D8-9137-3CE0CFBC4D5A}"/>
              </a:ext>
            </a:extLst>
          </p:cNvPr>
          <p:cNvSpPr/>
          <p:nvPr/>
        </p:nvSpPr>
        <p:spPr>
          <a:xfrm>
            <a:off x="10087166" y="37831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Oval 1321">
            <a:extLst>
              <a:ext uri="{FF2B5EF4-FFF2-40B4-BE49-F238E27FC236}">
                <a16:creationId xmlns:a16="http://schemas.microsoft.com/office/drawing/2014/main" id="{A4BAF854-F13B-4EE4-BDE4-22BE3AA9ACFF}"/>
              </a:ext>
            </a:extLst>
          </p:cNvPr>
          <p:cNvSpPr/>
          <p:nvPr/>
        </p:nvSpPr>
        <p:spPr>
          <a:xfrm>
            <a:off x="10088719" y="37263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Oval 1322">
            <a:extLst>
              <a:ext uri="{FF2B5EF4-FFF2-40B4-BE49-F238E27FC236}">
                <a16:creationId xmlns:a16="http://schemas.microsoft.com/office/drawing/2014/main" id="{5DE72CF3-CB54-4DEA-9FB7-2882C5793BD6}"/>
              </a:ext>
            </a:extLst>
          </p:cNvPr>
          <p:cNvSpPr/>
          <p:nvPr/>
        </p:nvSpPr>
        <p:spPr>
          <a:xfrm>
            <a:off x="10241119" y="38787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Oval 1323">
            <a:extLst>
              <a:ext uri="{FF2B5EF4-FFF2-40B4-BE49-F238E27FC236}">
                <a16:creationId xmlns:a16="http://schemas.microsoft.com/office/drawing/2014/main" id="{3FE9B66F-3FD1-4419-9602-FDE274959E92}"/>
              </a:ext>
            </a:extLst>
          </p:cNvPr>
          <p:cNvSpPr/>
          <p:nvPr/>
        </p:nvSpPr>
        <p:spPr>
          <a:xfrm>
            <a:off x="9955451" y="37980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Oval 1324">
            <a:extLst>
              <a:ext uri="{FF2B5EF4-FFF2-40B4-BE49-F238E27FC236}">
                <a16:creationId xmlns:a16="http://schemas.microsoft.com/office/drawing/2014/main" id="{04BFD491-3506-4986-9F0E-1D4FBBBBC939}"/>
              </a:ext>
            </a:extLst>
          </p:cNvPr>
          <p:cNvSpPr/>
          <p:nvPr/>
        </p:nvSpPr>
        <p:spPr>
          <a:xfrm>
            <a:off x="10107851" y="39504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Oval 1325">
            <a:extLst>
              <a:ext uri="{FF2B5EF4-FFF2-40B4-BE49-F238E27FC236}">
                <a16:creationId xmlns:a16="http://schemas.microsoft.com/office/drawing/2014/main" id="{AD452CAF-D981-41C8-8F06-006A254345E7}"/>
              </a:ext>
            </a:extLst>
          </p:cNvPr>
          <p:cNvSpPr/>
          <p:nvPr/>
        </p:nvSpPr>
        <p:spPr>
          <a:xfrm>
            <a:off x="10260251" y="41028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>
            <a:extLst>
              <a:ext uri="{FF2B5EF4-FFF2-40B4-BE49-F238E27FC236}">
                <a16:creationId xmlns:a16="http://schemas.microsoft.com/office/drawing/2014/main" id="{F0398D07-CF6C-4DE1-9DFF-E15C712ACD5D}"/>
              </a:ext>
            </a:extLst>
          </p:cNvPr>
          <p:cNvSpPr/>
          <p:nvPr/>
        </p:nvSpPr>
        <p:spPr>
          <a:xfrm>
            <a:off x="9982040" y="36647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>
            <a:extLst>
              <a:ext uri="{FF2B5EF4-FFF2-40B4-BE49-F238E27FC236}">
                <a16:creationId xmlns:a16="http://schemas.microsoft.com/office/drawing/2014/main" id="{6CB3BA21-73C0-472A-A612-445006071F7A}"/>
              </a:ext>
            </a:extLst>
          </p:cNvPr>
          <p:cNvSpPr/>
          <p:nvPr/>
        </p:nvSpPr>
        <p:spPr>
          <a:xfrm>
            <a:off x="9909732" y="36737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>
            <a:extLst>
              <a:ext uri="{FF2B5EF4-FFF2-40B4-BE49-F238E27FC236}">
                <a16:creationId xmlns:a16="http://schemas.microsoft.com/office/drawing/2014/main" id="{1F0839FB-1163-4E8E-A084-8D81AF2107ED}"/>
              </a:ext>
            </a:extLst>
          </p:cNvPr>
          <p:cNvSpPr/>
          <p:nvPr/>
        </p:nvSpPr>
        <p:spPr>
          <a:xfrm>
            <a:off x="10062132" y="38261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>
            <a:extLst>
              <a:ext uri="{FF2B5EF4-FFF2-40B4-BE49-F238E27FC236}">
                <a16:creationId xmlns:a16="http://schemas.microsoft.com/office/drawing/2014/main" id="{11608B08-ED06-49E4-B959-AAE712164C5A}"/>
              </a:ext>
            </a:extLst>
          </p:cNvPr>
          <p:cNvSpPr/>
          <p:nvPr/>
        </p:nvSpPr>
        <p:spPr>
          <a:xfrm>
            <a:off x="10214532" y="39785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Oval 1330">
            <a:extLst>
              <a:ext uri="{FF2B5EF4-FFF2-40B4-BE49-F238E27FC236}">
                <a16:creationId xmlns:a16="http://schemas.microsoft.com/office/drawing/2014/main" id="{AA44BB9F-172A-48E7-A839-6BD361198CC8}"/>
              </a:ext>
            </a:extLst>
          </p:cNvPr>
          <p:cNvSpPr/>
          <p:nvPr/>
        </p:nvSpPr>
        <p:spPr>
          <a:xfrm>
            <a:off x="10241120" y="3653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Oval 1331">
            <a:extLst>
              <a:ext uri="{FF2B5EF4-FFF2-40B4-BE49-F238E27FC236}">
                <a16:creationId xmlns:a16="http://schemas.microsoft.com/office/drawing/2014/main" id="{CE7FEF72-CECD-4375-9EFA-C2C7C5732D47}"/>
              </a:ext>
            </a:extLst>
          </p:cNvPr>
          <p:cNvSpPr/>
          <p:nvPr/>
        </p:nvSpPr>
        <p:spPr>
          <a:xfrm>
            <a:off x="9864012" y="37263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Oval 1332">
            <a:extLst>
              <a:ext uri="{FF2B5EF4-FFF2-40B4-BE49-F238E27FC236}">
                <a16:creationId xmlns:a16="http://schemas.microsoft.com/office/drawing/2014/main" id="{46A63555-C0A0-4CE6-A540-94DC5E55FF15}"/>
              </a:ext>
            </a:extLst>
          </p:cNvPr>
          <p:cNvSpPr/>
          <p:nvPr/>
        </p:nvSpPr>
        <p:spPr>
          <a:xfrm>
            <a:off x="10016412" y="38787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Oval 1333">
            <a:extLst>
              <a:ext uri="{FF2B5EF4-FFF2-40B4-BE49-F238E27FC236}">
                <a16:creationId xmlns:a16="http://schemas.microsoft.com/office/drawing/2014/main" id="{4F3395BD-196F-45FF-8435-4C294D711E04}"/>
              </a:ext>
            </a:extLst>
          </p:cNvPr>
          <p:cNvSpPr/>
          <p:nvPr/>
        </p:nvSpPr>
        <p:spPr>
          <a:xfrm>
            <a:off x="10168812" y="40311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Oval 1334">
            <a:extLst>
              <a:ext uri="{FF2B5EF4-FFF2-40B4-BE49-F238E27FC236}">
                <a16:creationId xmlns:a16="http://schemas.microsoft.com/office/drawing/2014/main" id="{93924E69-2F95-4B9A-AAF8-2764FD8C2BC4}"/>
              </a:ext>
            </a:extLst>
          </p:cNvPr>
          <p:cNvSpPr/>
          <p:nvPr/>
        </p:nvSpPr>
        <p:spPr>
          <a:xfrm>
            <a:off x="10195400" y="37056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Oval 1335">
            <a:extLst>
              <a:ext uri="{FF2B5EF4-FFF2-40B4-BE49-F238E27FC236}">
                <a16:creationId xmlns:a16="http://schemas.microsoft.com/office/drawing/2014/main" id="{06CD7777-A0BE-408D-948E-A4B0DC22FA0A}"/>
              </a:ext>
            </a:extLst>
          </p:cNvPr>
          <p:cNvSpPr/>
          <p:nvPr/>
        </p:nvSpPr>
        <p:spPr>
          <a:xfrm>
            <a:off x="10043001" y="37454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Oval 1336">
            <a:extLst>
              <a:ext uri="{FF2B5EF4-FFF2-40B4-BE49-F238E27FC236}">
                <a16:creationId xmlns:a16="http://schemas.microsoft.com/office/drawing/2014/main" id="{2D0561FC-7D16-49CD-B063-2F4A4A33BF09}"/>
              </a:ext>
            </a:extLst>
          </p:cNvPr>
          <p:cNvSpPr/>
          <p:nvPr/>
        </p:nvSpPr>
        <p:spPr>
          <a:xfrm>
            <a:off x="8447936" y="45007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Oval 1337">
            <a:extLst>
              <a:ext uri="{FF2B5EF4-FFF2-40B4-BE49-F238E27FC236}">
                <a16:creationId xmlns:a16="http://schemas.microsoft.com/office/drawing/2014/main" id="{2CCB907E-FC37-4D0E-A301-AD3E1A87A4F5}"/>
              </a:ext>
            </a:extLst>
          </p:cNvPr>
          <p:cNvSpPr/>
          <p:nvPr/>
        </p:nvSpPr>
        <p:spPr>
          <a:xfrm>
            <a:off x="8493655" y="43545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Oval 1338">
            <a:extLst>
              <a:ext uri="{FF2B5EF4-FFF2-40B4-BE49-F238E27FC236}">
                <a16:creationId xmlns:a16="http://schemas.microsoft.com/office/drawing/2014/main" id="{952F434D-2C34-411A-AA14-B772F388D98E}"/>
              </a:ext>
            </a:extLst>
          </p:cNvPr>
          <p:cNvSpPr/>
          <p:nvPr/>
        </p:nvSpPr>
        <p:spPr>
          <a:xfrm>
            <a:off x="8539374" y="44788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Oval 1339">
            <a:extLst>
              <a:ext uri="{FF2B5EF4-FFF2-40B4-BE49-F238E27FC236}">
                <a16:creationId xmlns:a16="http://schemas.microsoft.com/office/drawing/2014/main" id="{1CD4C4F2-8E49-4530-A35A-6BADA56A36C7}"/>
              </a:ext>
            </a:extLst>
          </p:cNvPr>
          <p:cNvSpPr/>
          <p:nvPr/>
        </p:nvSpPr>
        <p:spPr>
          <a:xfrm>
            <a:off x="8493655" y="44539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Oval 1340">
            <a:extLst>
              <a:ext uri="{FF2B5EF4-FFF2-40B4-BE49-F238E27FC236}">
                <a16:creationId xmlns:a16="http://schemas.microsoft.com/office/drawing/2014/main" id="{CCA6C159-1803-4F8D-8A33-DCB276367114}"/>
              </a:ext>
            </a:extLst>
          </p:cNvPr>
          <p:cNvSpPr/>
          <p:nvPr/>
        </p:nvSpPr>
        <p:spPr>
          <a:xfrm>
            <a:off x="8447935" y="44071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Oval 1341">
            <a:extLst>
              <a:ext uri="{FF2B5EF4-FFF2-40B4-BE49-F238E27FC236}">
                <a16:creationId xmlns:a16="http://schemas.microsoft.com/office/drawing/2014/main" id="{18F46F7F-2079-492C-B84D-FE90358B80AD}"/>
              </a:ext>
            </a:extLst>
          </p:cNvPr>
          <p:cNvSpPr/>
          <p:nvPr/>
        </p:nvSpPr>
        <p:spPr>
          <a:xfrm>
            <a:off x="8493654" y="45802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Oval 1342">
            <a:extLst>
              <a:ext uri="{FF2B5EF4-FFF2-40B4-BE49-F238E27FC236}">
                <a16:creationId xmlns:a16="http://schemas.microsoft.com/office/drawing/2014/main" id="{889D4A16-2A65-4CD7-9CE2-7DF9FF22F551}"/>
              </a:ext>
            </a:extLst>
          </p:cNvPr>
          <p:cNvSpPr/>
          <p:nvPr/>
        </p:nvSpPr>
        <p:spPr>
          <a:xfrm>
            <a:off x="8533153" y="45265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Oval 1343">
            <a:extLst>
              <a:ext uri="{FF2B5EF4-FFF2-40B4-BE49-F238E27FC236}">
                <a16:creationId xmlns:a16="http://schemas.microsoft.com/office/drawing/2014/main" id="{E23AEDB2-5D00-4641-975D-2ADD5691DA34}"/>
              </a:ext>
            </a:extLst>
          </p:cNvPr>
          <p:cNvSpPr/>
          <p:nvPr/>
        </p:nvSpPr>
        <p:spPr>
          <a:xfrm>
            <a:off x="8566744" y="46054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Oval 1344">
            <a:extLst>
              <a:ext uri="{FF2B5EF4-FFF2-40B4-BE49-F238E27FC236}">
                <a16:creationId xmlns:a16="http://schemas.microsoft.com/office/drawing/2014/main" id="{07A8EA6D-7027-4588-B7FD-7A51499E1279}"/>
              </a:ext>
            </a:extLst>
          </p:cNvPr>
          <p:cNvSpPr/>
          <p:nvPr/>
        </p:nvSpPr>
        <p:spPr>
          <a:xfrm>
            <a:off x="8401281" y="45595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Oval 1345">
            <a:extLst>
              <a:ext uri="{FF2B5EF4-FFF2-40B4-BE49-F238E27FC236}">
                <a16:creationId xmlns:a16="http://schemas.microsoft.com/office/drawing/2014/main" id="{4E3FFFB7-8870-4463-8F16-B180EE86D300}"/>
              </a:ext>
            </a:extLst>
          </p:cNvPr>
          <p:cNvSpPr/>
          <p:nvPr/>
        </p:nvSpPr>
        <p:spPr>
          <a:xfrm>
            <a:off x="8625371" y="46662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Oval 1346">
            <a:extLst>
              <a:ext uri="{FF2B5EF4-FFF2-40B4-BE49-F238E27FC236}">
                <a16:creationId xmlns:a16="http://schemas.microsoft.com/office/drawing/2014/main" id="{EA339615-FA2E-49D8-A2EA-DCCCCB6BACDD}"/>
              </a:ext>
            </a:extLst>
          </p:cNvPr>
          <p:cNvSpPr/>
          <p:nvPr/>
        </p:nvSpPr>
        <p:spPr>
          <a:xfrm>
            <a:off x="8671089" y="44639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Oval 1347">
            <a:extLst>
              <a:ext uri="{FF2B5EF4-FFF2-40B4-BE49-F238E27FC236}">
                <a16:creationId xmlns:a16="http://schemas.microsoft.com/office/drawing/2014/main" id="{E0BCBDFA-1D0A-4596-9C48-2C73B23B3DF4}"/>
              </a:ext>
            </a:extLst>
          </p:cNvPr>
          <p:cNvSpPr/>
          <p:nvPr/>
        </p:nvSpPr>
        <p:spPr>
          <a:xfrm>
            <a:off x="8823489" y="46163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Oval 1348">
            <a:extLst>
              <a:ext uri="{FF2B5EF4-FFF2-40B4-BE49-F238E27FC236}">
                <a16:creationId xmlns:a16="http://schemas.microsoft.com/office/drawing/2014/main" id="{84C7C5FC-AED2-49EA-9A8A-B531B6DC543B}"/>
              </a:ext>
            </a:extLst>
          </p:cNvPr>
          <p:cNvSpPr/>
          <p:nvPr/>
        </p:nvSpPr>
        <p:spPr>
          <a:xfrm>
            <a:off x="8825042" y="45595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Oval 1349">
            <a:extLst>
              <a:ext uri="{FF2B5EF4-FFF2-40B4-BE49-F238E27FC236}">
                <a16:creationId xmlns:a16="http://schemas.microsoft.com/office/drawing/2014/main" id="{FEB3209B-21E2-4745-8F48-CFA862CFE795}"/>
              </a:ext>
            </a:extLst>
          </p:cNvPr>
          <p:cNvSpPr/>
          <p:nvPr/>
        </p:nvSpPr>
        <p:spPr>
          <a:xfrm>
            <a:off x="8977442" y="47119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Oval 1350">
            <a:extLst>
              <a:ext uri="{FF2B5EF4-FFF2-40B4-BE49-F238E27FC236}">
                <a16:creationId xmlns:a16="http://schemas.microsoft.com/office/drawing/2014/main" id="{AB1A6E1D-A4E8-4E32-AB3B-94A06FFCACBE}"/>
              </a:ext>
            </a:extLst>
          </p:cNvPr>
          <p:cNvSpPr/>
          <p:nvPr/>
        </p:nvSpPr>
        <p:spPr>
          <a:xfrm>
            <a:off x="8691774" y="46312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Oval 1351">
            <a:extLst>
              <a:ext uri="{FF2B5EF4-FFF2-40B4-BE49-F238E27FC236}">
                <a16:creationId xmlns:a16="http://schemas.microsoft.com/office/drawing/2014/main" id="{9469C92D-4769-455E-A0F0-78CB8A11236D}"/>
              </a:ext>
            </a:extLst>
          </p:cNvPr>
          <p:cNvSpPr/>
          <p:nvPr/>
        </p:nvSpPr>
        <p:spPr>
          <a:xfrm>
            <a:off x="8844174" y="47836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Oval 1352">
            <a:extLst>
              <a:ext uri="{FF2B5EF4-FFF2-40B4-BE49-F238E27FC236}">
                <a16:creationId xmlns:a16="http://schemas.microsoft.com/office/drawing/2014/main" id="{2C24764D-F299-46AB-9728-522C3FADD58C}"/>
              </a:ext>
            </a:extLst>
          </p:cNvPr>
          <p:cNvSpPr/>
          <p:nvPr/>
        </p:nvSpPr>
        <p:spPr>
          <a:xfrm>
            <a:off x="8996574" y="49360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Oval 1353">
            <a:extLst>
              <a:ext uri="{FF2B5EF4-FFF2-40B4-BE49-F238E27FC236}">
                <a16:creationId xmlns:a16="http://schemas.microsoft.com/office/drawing/2014/main" id="{EE3FCD14-8C96-44B2-8F27-2FFEDBCEB8BA}"/>
              </a:ext>
            </a:extLst>
          </p:cNvPr>
          <p:cNvSpPr/>
          <p:nvPr/>
        </p:nvSpPr>
        <p:spPr>
          <a:xfrm>
            <a:off x="8564409" y="42101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Oval 1354">
            <a:extLst>
              <a:ext uri="{FF2B5EF4-FFF2-40B4-BE49-F238E27FC236}">
                <a16:creationId xmlns:a16="http://schemas.microsoft.com/office/drawing/2014/main" id="{06E18DA3-F1AD-4757-81D9-FE81724F94E1}"/>
              </a:ext>
            </a:extLst>
          </p:cNvPr>
          <p:cNvSpPr/>
          <p:nvPr/>
        </p:nvSpPr>
        <p:spPr>
          <a:xfrm>
            <a:off x="8716809" y="43625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Oval 1355">
            <a:extLst>
              <a:ext uri="{FF2B5EF4-FFF2-40B4-BE49-F238E27FC236}">
                <a16:creationId xmlns:a16="http://schemas.microsoft.com/office/drawing/2014/main" id="{D901E84C-E29F-4A95-8D8C-EBD396379EEB}"/>
              </a:ext>
            </a:extLst>
          </p:cNvPr>
          <p:cNvSpPr/>
          <p:nvPr/>
        </p:nvSpPr>
        <p:spPr>
          <a:xfrm>
            <a:off x="8718362" y="43057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Oval 1356">
            <a:extLst>
              <a:ext uri="{FF2B5EF4-FFF2-40B4-BE49-F238E27FC236}">
                <a16:creationId xmlns:a16="http://schemas.microsoft.com/office/drawing/2014/main" id="{C66C8E7C-0931-493F-B257-23A1B7867FF0}"/>
              </a:ext>
            </a:extLst>
          </p:cNvPr>
          <p:cNvSpPr/>
          <p:nvPr/>
        </p:nvSpPr>
        <p:spPr>
          <a:xfrm>
            <a:off x="8870762" y="44581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Oval 1357">
            <a:extLst>
              <a:ext uri="{FF2B5EF4-FFF2-40B4-BE49-F238E27FC236}">
                <a16:creationId xmlns:a16="http://schemas.microsoft.com/office/drawing/2014/main" id="{ED00E5B7-373C-4B86-8392-71FE7C6F4200}"/>
              </a:ext>
            </a:extLst>
          </p:cNvPr>
          <p:cNvSpPr/>
          <p:nvPr/>
        </p:nvSpPr>
        <p:spPr>
          <a:xfrm>
            <a:off x="8565963" y="43455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Oval 1358">
            <a:extLst>
              <a:ext uri="{FF2B5EF4-FFF2-40B4-BE49-F238E27FC236}">
                <a16:creationId xmlns:a16="http://schemas.microsoft.com/office/drawing/2014/main" id="{9F9DC8C7-56CD-4C9F-A74F-83D7E4B67FC4}"/>
              </a:ext>
            </a:extLst>
          </p:cNvPr>
          <p:cNvSpPr/>
          <p:nvPr/>
        </p:nvSpPr>
        <p:spPr>
          <a:xfrm>
            <a:off x="8718363" y="44979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Oval 1359">
            <a:extLst>
              <a:ext uri="{FF2B5EF4-FFF2-40B4-BE49-F238E27FC236}">
                <a16:creationId xmlns:a16="http://schemas.microsoft.com/office/drawing/2014/main" id="{BFD9035B-22B5-47A8-ACA1-34D9CF9DC229}"/>
              </a:ext>
            </a:extLst>
          </p:cNvPr>
          <p:cNvSpPr/>
          <p:nvPr/>
        </p:nvSpPr>
        <p:spPr>
          <a:xfrm>
            <a:off x="8646055" y="45069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Oval 1360">
            <a:extLst>
              <a:ext uri="{FF2B5EF4-FFF2-40B4-BE49-F238E27FC236}">
                <a16:creationId xmlns:a16="http://schemas.microsoft.com/office/drawing/2014/main" id="{76CAA0EB-DD77-4438-A3AF-187441C3167D}"/>
              </a:ext>
            </a:extLst>
          </p:cNvPr>
          <p:cNvSpPr/>
          <p:nvPr/>
        </p:nvSpPr>
        <p:spPr>
          <a:xfrm>
            <a:off x="8798455" y="46593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Oval 1361">
            <a:extLst>
              <a:ext uri="{FF2B5EF4-FFF2-40B4-BE49-F238E27FC236}">
                <a16:creationId xmlns:a16="http://schemas.microsoft.com/office/drawing/2014/main" id="{6299154F-0D8B-42A1-B816-F73696646D48}"/>
              </a:ext>
            </a:extLst>
          </p:cNvPr>
          <p:cNvSpPr/>
          <p:nvPr/>
        </p:nvSpPr>
        <p:spPr>
          <a:xfrm>
            <a:off x="8950855" y="48117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Oval 1362">
            <a:extLst>
              <a:ext uri="{FF2B5EF4-FFF2-40B4-BE49-F238E27FC236}">
                <a16:creationId xmlns:a16="http://schemas.microsoft.com/office/drawing/2014/main" id="{0484C565-639A-48C2-B16D-6771C468E93E}"/>
              </a:ext>
            </a:extLst>
          </p:cNvPr>
          <p:cNvSpPr/>
          <p:nvPr/>
        </p:nvSpPr>
        <p:spPr>
          <a:xfrm>
            <a:off x="8518690" y="40858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Oval 1363">
            <a:extLst>
              <a:ext uri="{FF2B5EF4-FFF2-40B4-BE49-F238E27FC236}">
                <a16:creationId xmlns:a16="http://schemas.microsoft.com/office/drawing/2014/main" id="{B7009343-DA15-4475-BA9A-FD4E8B52E583}"/>
              </a:ext>
            </a:extLst>
          </p:cNvPr>
          <p:cNvSpPr/>
          <p:nvPr/>
        </p:nvSpPr>
        <p:spPr>
          <a:xfrm>
            <a:off x="8671090" y="42382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Oval 1364">
            <a:extLst>
              <a:ext uri="{FF2B5EF4-FFF2-40B4-BE49-F238E27FC236}">
                <a16:creationId xmlns:a16="http://schemas.microsoft.com/office/drawing/2014/main" id="{289A248F-2EE3-4DA1-BBEB-063923E829E0}"/>
              </a:ext>
            </a:extLst>
          </p:cNvPr>
          <p:cNvSpPr/>
          <p:nvPr/>
        </p:nvSpPr>
        <p:spPr>
          <a:xfrm>
            <a:off x="8672643" y="41815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9E51F54F-C68B-4E20-85FC-F5C0B03E2BF9}"/>
              </a:ext>
            </a:extLst>
          </p:cNvPr>
          <p:cNvSpPr/>
          <p:nvPr/>
        </p:nvSpPr>
        <p:spPr>
          <a:xfrm>
            <a:off x="8825043" y="43339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Oval 1366">
            <a:extLst>
              <a:ext uri="{FF2B5EF4-FFF2-40B4-BE49-F238E27FC236}">
                <a16:creationId xmlns:a16="http://schemas.microsoft.com/office/drawing/2014/main" id="{E3631439-C1E3-48DF-81FA-0598D60222A9}"/>
              </a:ext>
            </a:extLst>
          </p:cNvPr>
          <p:cNvSpPr/>
          <p:nvPr/>
        </p:nvSpPr>
        <p:spPr>
          <a:xfrm>
            <a:off x="8977443" y="44863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Oval 1367">
            <a:extLst>
              <a:ext uri="{FF2B5EF4-FFF2-40B4-BE49-F238E27FC236}">
                <a16:creationId xmlns:a16="http://schemas.microsoft.com/office/drawing/2014/main" id="{EED64CAA-5B7A-4E84-ACA8-40CA7025A55B}"/>
              </a:ext>
            </a:extLst>
          </p:cNvPr>
          <p:cNvSpPr/>
          <p:nvPr/>
        </p:nvSpPr>
        <p:spPr>
          <a:xfrm>
            <a:off x="8672644" y="43737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Oval 1368">
            <a:extLst>
              <a:ext uri="{FF2B5EF4-FFF2-40B4-BE49-F238E27FC236}">
                <a16:creationId xmlns:a16="http://schemas.microsoft.com/office/drawing/2014/main" id="{2DC386F9-0450-4B15-A830-0BF24D1E8D23}"/>
              </a:ext>
            </a:extLst>
          </p:cNvPr>
          <p:cNvSpPr/>
          <p:nvPr/>
        </p:nvSpPr>
        <p:spPr>
          <a:xfrm>
            <a:off x="8600335" y="45595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Oval 1369">
            <a:extLst>
              <a:ext uri="{FF2B5EF4-FFF2-40B4-BE49-F238E27FC236}">
                <a16:creationId xmlns:a16="http://schemas.microsoft.com/office/drawing/2014/main" id="{90784197-6654-40FE-A4DD-B1B664C91B3A}"/>
              </a:ext>
            </a:extLst>
          </p:cNvPr>
          <p:cNvSpPr/>
          <p:nvPr/>
        </p:nvSpPr>
        <p:spPr>
          <a:xfrm>
            <a:off x="8752735" y="47119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Oval 1370">
            <a:extLst>
              <a:ext uri="{FF2B5EF4-FFF2-40B4-BE49-F238E27FC236}">
                <a16:creationId xmlns:a16="http://schemas.microsoft.com/office/drawing/2014/main" id="{3DA28CD3-73EC-4494-9974-890355E2E59C}"/>
              </a:ext>
            </a:extLst>
          </p:cNvPr>
          <p:cNvSpPr/>
          <p:nvPr/>
        </p:nvSpPr>
        <p:spPr>
          <a:xfrm>
            <a:off x="8905135" y="48643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Oval 1371">
            <a:extLst>
              <a:ext uri="{FF2B5EF4-FFF2-40B4-BE49-F238E27FC236}">
                <a16:creationId xmlns:a16="http://schemas.microsoft.com/office/drawing/2014/main" id="{77284EB7-B950-4A94-AAF9-3F72BCBEFA59}"/>
              </a:ext>
            </a:extLst>
          </p:cNvPr>
          <p:cNvSpPr/>
          <p:nvPr/>
        </p:nvSpPr>
        <p:spPr>
          <a:xfrm>
            <a:off x="8472970" y="41384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Oval 1372">
            <a:extLst>
              <a:ext uri="{FF2B5EF4-FFF2-40B4-BE49-F238E27FC236}">
                <a16:creationId xmlns:a16="http://schemas.microsoft.com/office/drawing/2014/main" id="{60530AB8-9BC9-421E-BB7A-0A1ADE7E5C9B}"/>
              </a:ext>
            </a:extLst>
          </p:cNvPr>
          <p:cNvSpPr/>
          <p:nvPr/>
        </p:nvSpPr>
        <p:spPr>
          <a:xfrm>
            <a:off x="8625370" y="42908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Oval 1373">
            <a:extLst>
              <a:ext uri="{FF2B5EF4-FFF2-40B4-BE49-F238E27FC236}">
                <a16:creationId xmlns:a16="http://schemas.microsoft.com/office/drawing/2014/main" id="{92F8BFAA-7AD6-4B99-8444-F1D0BE47DC59}"/>
              </a:ext>
            </a:extLst>
          </p:cNvPr>
          <p:cNvSpPr/>
          <p:nvPr/>
        </p:nvSpPr>
        <p:spPr>
          <a:xfrm>
            <a:off x="8777770" y="44432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Oval 1374">
            <a:extLst>
              <a:ext uri="{FF2B5EF4-FFF2-40B4-BE49-F238E27FC236}">
                <a16:creationId xmlns:a16="http://schemas.microsoft.com/office/drawing/2014/main" id="{26BF312C-8B51-4E70-A109-B67125ED06B8}"/>
              </a:ext>
            </a:extLst>
          </p:cNvPr>
          <p:cNvSpPr/>
          <p:nvPr/>
        </p:nvSpPr>
        <p:spPr>
          <a:xfrm>
            <a:off x="8779323" y="43864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Oval 1375">
            <a:extLst>
              <a:ext uri="{FF2B5EF4-FFF2-40B4-BE49-F238E27FC236}">
                <a16:creationId xmlns:a16="http://schemas.microsoft.com/office/drawing/2014/main" id="{EC3276EC-5B43-4F33-AF49-2317CFC6F514}"/>
              </a:ext>
            </a:extLst>
          </p:cNvPr>
          <p:cNvSpPr/>
          <p:nvPr/>
        </p:nvSpPr>
        <p:spPr>
          <a:xfrm>
            <a:off x="8931723" y="45388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Oval 1376">
            <a:extLst>
              <a:ext uri="{FF2B5EF4-FFF2-40B4-BE49-F238E27FC236}">
                <a16:creationId xmlns:a16="http://schemas.microsoft.com/office/drawing/2014/main" id="{77D74F67-919B-4B3D-8CA9-AFB12314C05F}"/>
              </a:ext>
            </a:extLst>
          </p:cNvPr>
          <p:cNvSpPr/>
          <p:nvPr/>
        </p:nvSpPr>
        <p:spPr>
          <a:xfrm>
            <a:off x="8626924" y="44262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Oval 1377">
            <a:extLst>
              <a:ext uri="{FF2B5EF4-FFF2-40B4-BE49-F238E27FC236}">
                <a16:creationId xmlns:a16="http://schemas.microsoft.com/office/drawing/2014/main" id="{67A18175-1D44-4CEB-A9C2-02DBFBA7AE2B}"/>
              </a:ext>
            </a:extLst>
          </p:cNvPr>
          <p:cNvSpPr/>
          <p:nvPr/>
        </p:nvSpPr>
        <p:spPr>
          <a:xfrm>
            <a:off x="8779324" y="45786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Oval 1378">
            <a:extLst>
              <a:ext uri="{FF2B5EF4-FFF2-40B4-BE49-F238E27FC236}">
                <a16:creationId xmlns:a16="http://schemas.microsoft.com/office/drawing/2014/main" id="{7FC6C155-9CFA-4534-B04E-2B1D06134646}"/>
              </a:ext>
            </a:extLst>
          </p:cNvPr>
          <p:cNvSpPr/>
          <p:nvPr/>
        </p:nvSpPr>
        <p:spPr>
          <a:xfrm>
            <a:off x="8278741" y="45894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Oval 1379">
            <a:extLst>
              <a:ext uri="{FF2B5EF4-FFF2-40B4-BE49-F238E27FC236}">
                <a16:creationId xmlns:a16="http://schemas.microsoft.com/office/drawing/2014/main" id="{2C2444A0-4C9A-4977-A20C-03BDE4EFAC70}"/>
              </a:ext>
            </a:extLst>
          </p:cNvPr>
          <p:cNvSpPr/>
          <p:nvPr/>
        </p:nvSpPr>
        <p:spPr>
          <a:xfrm>
            <a:off x="8324460" y="44432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Oval 1380">
            <a:extLst>
              <a:ext uri="{FF2B5EF4-FFF2-40B4-BE49-F238E27FC236}">
                <a16:creationId xmlns:a16="http://schemas.microsoft.com/office/drawing/2014/main" id="{5A096F86-A822-4B56-A241-24ACFFA976B9}"/>
              </a:ext>
            </a:extLst>
          </p:cNvPr>
          <p:cNvSpPr/>
          <p:nvPr/>
        </p:nvSpPr>
        <p:spPr>
          <a:xfrm>
            <a:off x="8370179" y="45674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Oval 1381">
            <a:extLst>
              <a:ext uri="{FF2B5EF4-FFF2-40B4-BE49-F238E27FC236}">
                <a16:creationId xmlns:a16="http://schemas.microsoft.com/office/drawing/2014/main" id="{51256B54-993B-4099-9DCF-D1EE6D7133A8}"/>
              </a:ext>
            </a:extLst>
          </p:cNvPr>
          <p:cNvSpPr/>
          <p:nvPr/>
        </p:nvSpPr>
        <p:spPr>
          <a:xfrm>
            <a:off x="8324460" y="45426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Oval 1382">
            <a:extLst>
              <a:ext uri="{FF2B5EF4-FFF2-40B4-BE49-F238E27FC236}">
                <a16:creationId xmlns:a16="http://schemas.microsoft.com/office/drawing/2014/main" id="{B8F9C088-8D06-45E7-A1E7-54C69FE5155F}"/>
              </a:ext>
            </a:extLst>
          </p:cNvPr>
          <p:cNvSpPr/>
          <p:nvPr/>
        </p:nvSpPr>
        <p:spPr>
          <a:xfrm>
            <a:off x="8278740" y="44958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Oval 1383">
            <a:extLst>
              <a:ext uri="{FF2B5EF4-FFF2-40B4-BE49-F238E27FC236}">
                <a16:creationId xmlns:a16="http://schemas.microsoft.com/office/drawing/2014/main" id="{9CD625B7-7E94-4476-954B-0BBC00382DC6}"/>
              </a:ext>
            </a:extLst>
          </p:cNvPr>
          <p:cNvSpPr/>
          <p:nvPr/>
        </p:nvSpPr>
        <p:spPr>
          <a:xfrm>
            <a:off x="8324459" y="46688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Oval 1384">
            <a:extLst>
              <a:ext uri="{FF2B5EF4-FFF2-40B4-BE49-F238E27FC236}">
                <a16:creationId xmlns:a16="http://schemas.microsoft.com/office/drawing/2014/main" id="{37BC9D58-5590-4B9A-8377-AA09E6B24994}"/>
              </a:ext>
            </a:extLst>
          </p:cNvPr>
          <p:cNvSpPr/>
          <p:nvPr/>
        </p:nvSpPr>
        <p:spPr>
          <a:xfrm>
            <a:off x="8363958" y="46152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Oval 1385">
            <a:extLst>
              <a:ext uri="{FF2B5EF4-FFF2-40B4-BE49-F238E27FC236}">
                <a16:creationId xmlns:a16="http://schemas.microsoft.com/office/drawing/2014/main" id="{ACB9DCAE-AE90-402D-B1B6-F59C0E98E673}"/>
              </a:ext>
            </a:extLst>
          </p:cNvPr>
          <p:cNvSpPr/>
          <p:nvPr/>
        </p:nvSpPr>
        <p:spPr>
          <a:xfrm>
            <a:off x="8397549" y="46940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Oval 1386">
            <a:extLst>
              <a:ext uri="{FF2B5EF4-FFF2-40B4-BE49-F238E27FC236}">
                <a16:creationId xmlns:a16="http://schemas.microsoft.com/office/drawing/2014/main" id="{5727D05F-A295-4D62-82D7-5A82C6783BFE}"/>
              </a:ext>
            </a:extLst>
          </p:cNvPr>
          <p:cNvSpPr/>
          <p:nvPr/>
        </p:nvSpPr>
        <p:spPr>
          <a:xfrm>
            <a:off x="8232086" y="46482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Oval 1387">
            <a:extLst>
              <a:ext uri="{FF2B5EF4-FFF2-40B4-BE49-F238E27FC236}">
                <a16:creationId xmlns:a16="http://schemas.microsoft.com/office/drawing/2014/main" id="{A33433B0-93F9-4180-9C91-B8FCFA194573}"/>
              </a:ext>
            </a:extLst>
          </p:cNvPr>
          <p:cNvSpPr/>
          <p:nvPr/>
        </p:nvSpPr>
        <p:spPr>
          <a:xfrm>
            <a:off x="8456176" y="47548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Oval 1388">
            <a:extLst>
              <a:ext uri="{FF2B5EF4-FFF2-40B4-BE49-F238E27FC236}">
                <a16:creationId xmlns:a16="http://schemas.microsoft.com/office/drawing/2014/main" id="{C6AE475A-B74A-4742-AFF4-F8249D5F39B3}"/>
              </a:ext>
            </a:extLst>
          </p:cNvPr>
          <p:cNvSpPr/>
          <p:nvPr/>
        </p:nvSpPr>
        <p:spPr>
          <a:xfrm>
            <a:off x="8501894" y="45525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84C632AD-6252-4D9F-859F-49F3F90AFAF3}"/>
              </a:ext>
            </a:extLst>
          </p:cNvPr>
          <p:cNvSpPr/>
          <p:nvPr/>
        </p:nvSpPr>
        <p:spPr>
          <a:xfrm>
            <a:off x="8654294" y="47049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Oval 1390">
            <a:extLst>
              <a:ext uri="{FF2B5EF4-FFF2-40B4-BE49-F238E27FC236}">
                <a16:creationId xmlns:a16="http://schemas.microsoft.com/office/drawing/2014/main" id="{F1281374-4D4F-47E2-B516-C66CD91DCCD4}"/>
              </a:ext>
            </a:extLst>
          </p:cNvPr>
          <p:cNvSpPr/>
          <p:nvPr/>
        </p:nvSpPr>
        <p:spPr>
          <a:xfrm>
            <a:off x="8655847" y="46482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Oval 1391">
            <a:extLst>
              <a:ext uri="{FF2B5EF4-FFF2-40B4-BE49-F238E27FC236}">
                <a16:creationId xmlns:a16="http://schemas.microsoft.com/office/drawing/2014/main" id="{1DA7CADA-39C7-4EDA-8F4C-77CD91A20198}"/>
              </a:ext>
            </a:extLst>
          </p:cNvPr>
          <p:cNvSpPr/>
          <p:nvPr/>
        </p:nvSpPr>
        <p:spPr>
          <a:xfrm>
            <a:off x="8808247" y="4800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Oval 1392">
            <a:extLst>
              <a:ext uri="{FF2B5EF4-FFF2-40B4-BE49-F238E27FC236}">
                <a16:creationId xmlns:a16="http://schemas.microsoft.com/office/drawing/2014/main" id="{30D05B0A-9C12-4FF0-9EC1-91343916FC8E}"/>
              </a:ext>
            </a:extLst>
          </p:cNvPr>
          <p:cNvSpPr/>
          <p:nvPr/>
        </p:nvSpPr>
        <p:spPr>
          <a:xfrm>
            <a:off x="8522579" y="4719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Oval 1393">
            <a:extLst>
              <a:ext uri="{FF2B5EF4-FFF2-40B4-BE49-F238E27FC236}">
                <a16:creationId xmlns:a16="http://schemas.microsoft.com/office/drawing/2014/main" id="{959F5078-6E6A-4BED-8AD5-C54F93639B44}"/>
              </a:ext>
            </a:extLst>
          </p:cNvPr>
          <p:cNvSpPr/>
          <p:nvPr/>
        </p:nvSpPr>
        <p:spPr>
          <a:xfrm>
            <a:off x="8674979" y="4872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Oval 1394">
            <a:extLst>
              <a:ext uri="{FF2B5EF4-FFF2-40B4-BE49-F238E27FC236}">
                <a16:creationId xmlns:a16="http://schemas.microsoft.com/office/drawing/2014/main" id="{DF5E939C-7D92-4839-BCA8-9ABE00CEEDF0}"/>
              </a:ext>
            </a:extLst>
          </p:cNvPr>
          <p:cNvSpPr/>
          <p:nvPr/>
        </p:nvSpPr>
        <p:spPr>
          <a:xfrm>
            <a:off x="8827379" y="5024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Oval 1395">
            <a:extLst>
              <a:ext uri="{FF2B5EF4-FFF2-40B4-BE49-F238E27FC236}">
                <a16:creationId xmlns:a16="http://schemas.microsoft.com/office/drawing/2014/main" id="{1B2F17AC-98EE-44AC-A011-62B079D6DEFD}"/>
              </a:ext>
            </a:extLst>
          </p:cNvPr>
          <p:cNvSpPr/>
          <p:nvPr/>
        </p:nvSpPr>
        <p:spPr>
          <a:xfrm>
            <a:off x="8395214" y="42987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Oval 1396">
            <a:extLst>
              <a:ext uri="{FF2B5EF4-FFF2-40B4-BE49-F238E27FC236}">
                <a16:creationId xmlns:a16="http://schemas.microsoft.com/office/drawing/2014/main" id="{E2F8396A-2751-420B-8A70-925A23AF4683}"/>
              </a:ext>
            </a:extLst>
          </p:cNvPr>
          <p:cNvSpPr/>
          <p:nvPr/>
        </p:nvSpPr>
        <p:spPr>
          <a:xfrm>
            <a:off x="8547614" y="44511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Oval 1397">
            <a:extLst>
              <a:ext uri="{FF2B5EF4-FFF2-40B4-BE49-F238E27FC236}">
                <a16:creationId xmlns:a16="http://schemas.microsoft.com/office/drawing/2014/main" id="{56B9D5CF-CA11-45E5-A7C2-97A69D505D6B}"/>
              </a:ext>
            </a:extLst>
          </p:cNvPr>
          <p:cNvSpPr/>
          <p:nvPr/>
        </p:nvSpPr>
        <p:spPr>
          <a:xfrm>
            <a:off x="8549167" y="43944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3E8BD9B0-BB4A-4494-822F-5AB604D7A86A}"/>
              </a:ext>
            </a:extLst>
          </p:cNvPr>
          <p:cNvSpPr/>
          <p:nvPr/>
        </p:nvSpPr>
        <p:spPr>
          <a:xfrm>
            <a:off x="8701567" y="45468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Oval 1399">
            <a:extLst>
              <a:ext uri="{FF2B5EF4-FFF2-40B4-BE49-F238E27FC236}">
                <a16:creationId xmlns:a16="http://schemas.microsoft.com/office/drawing/2014/main" id="{C6086878-6DFE-4162-94D6-478F4796DBC3}"/>
              </a:ext>
            </a:extLst>
          </p:cNvPr>
          <p:cNvSpPr/>
          <p:nvPr/>
        </p:nvSpPr>
        <p:spPr>
          <a:xfrm>
            <a:off x="8396768" y="44342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Oval 1400">
            <a:extLst>
              <a:ext uri="{FF2B5EF4-FFF2-40B4-BE49-F238E27FC236}">
                <a16:creationId xmlns:a16="http://schemas.microsoft.com/office/drawing/2014/main" id="{BC694921-2094-4C07-8564-AF1D021A89C4}"/>
              </a:ext>
            </a:extLst>
          </p:cNvPr>
          <p:cNvSpPr/>
          <p:nvPr/>
        </p:nvSpPr>
        <p:spPr>
          <a:xfrm>
            <a:off x="8549168" y="45866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Oval 1401">
            <a:extLst>
              <a:ext uri="{FF2B5EF4-FFF2-40B4-BE49-F238E27FC236}">
                <a16:creationId xmlns:a16="http://schemas.microsoft.com/office/drawing/2014/main" id="{720FA5BB-1439-403E-892E-A839A7475C57}"/>
              </a:ext>
            </a:extLst>
          </p:cNvPr>
          <p:cNvSpPr/>
          <p:nvPr/>
        </p:nvSpPr>
        <p:spPr>
          <a:xfrm>
            <a:off x="8476860" y="45956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Oval 1402">
            <a:extLst>
              <a:ext uri="{FF2B5EF4-FFF2-40B4-BE49-F238E27FC236}">
                <a16:creationId xmlns:a16="http://schemas.microsoft.com/office/drawing/2014/main" id="{712EACE8-8C5B-4FFC-BBAE-F10EE73673BC}"/>
              </a:ext>
            </a:extLst>
          </p:cNvPr>
          <p:cNvSpPr/>
          <p:nvPr/>
        </p:nvSpPr>
        <p:spPr>
          <a:xfrm>
            <a:off x="8629260" y="47480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Oval 1403">
            <a:extLst>
              <a:ext uri="{FF2B5EF4-FFF2-40B4-BE49-F238E27FC236}">
                <a16:creationId xmlns:a16="http://schemas.microsoft.com/office/drawing/2014/main" id="{5019EBA4-367F-43C5-970B-93470B3B6F03}"/>
              </a:ext>
            </a:extLst>
          </p:cNvPr>
          <p:cNvSpPr/>
          <p:nvPr/>
        </p:nvSpPr>
        <p:spPr>
          <a:xfrm>
            <a:off x="8781660" y="49004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Oval 1404">
            <a:extLst>
              <a:ext uri="{FF2B5EF4-FFF2-40B4-BE49-F238E27FC236}">
                <a16:creationId xmlns:a16="http://schemas.microsoft.com/office/drawing/2014/main" id="{DCF77ED9-6425-4AD8-A02F-78F921934075}"/>
              </a:ext>
            </a:extLst>
          </p:cNvPr>
          <p:cNvSpPr/>
          <p:nvPr/>
        </p:nvSpPr>
        <p:spPr>
          <a:xfrm>
            <a:off x="8349495" y="41745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Oval 1405">
            <a:extLst>
              <a:ext uri="{FF2B5EF4-FFF2-40B4-BE49-F238E27FC236}">
                <a16:creationId xmlns:a16="http://schemas.microsoft.com/office/drawing/2014/main" id="{4A471958-9F99-445C-8D0C-ADBC39C24C1C}"/>
              </a:ext>
            </a:extLst>
          </p:cNvPr>
          <p:cNvSpPr/>
          <p:nvPr/>
        </p:nvSpPr>
        <p:spPr>
          <a:xfrm>
            <a:off x="8501895" y="43269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Oval 1406">
            <a:extLst>
              <a:ext uri="{FF2B5EF4-FFF2-40B4-BE49-F238E27FC236}">
                <a16:creationId xmlns:a16="http://schemas.microsoft.com/office/drawing/2014/main" id="{0337E945-95B2-4058-A239-D5BDC06670DF}"/>
              </a:ext>
            </a:extLst>
          </p:cNvPr>
          <p:cNvSpPr/>
          <p:nvPr/>
        </p:nvSpPr>
        <p:spPr>
          <a:xfrm>
            <a:off x="8503448" y="42701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Oval 1407">
            <a:extLst>
              <a:ext uri="{FF2B5EF4-FFF2-40B4-BE49-F238E27FC236}">
                <a16:creationId xmlns:a16="http://schemas.microsoft.com/office/drawing/2014/main" id="{55638360-5D97-4F70-89CD-11C097B9028E}"/>
              </a:ext>
            </a:extLst>
          </p:cNvPr>
          <p:cNvSpPr/>
          <p:nvPr/>
        </p:nvSpPr>
        <p:spPr>
          <a:xfrm>
            <a:off x="8655848" y="44225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Oval 1408">
            <a:extLst>
              <a:ext uri="{FF2B5EF4-FFF2-40B4-BE49-F238E27FC236}">
                <a16:creationId xmlns:a16="http://schemas.microsoft.com/office/drawing/2014/main" id="{3CB05054-8643-4A86-BB07-2F7F7727BD58}"/>
              </a:ext>
            </a:extLst>
          </p:cNvPr>
          <p:cNvSpPr/>
          <p:nvPr/>
        </p:nvSpPr>
        <p:spPr>
          <a:xfrm>
            <a:off x="8808248" y="45749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Oval 1409">
            <a:extLst>
              <a:ext uri="{FF2B5EF4-FFF2-40B4-BE49-F238E27FC236}">
                <a16:creationId xmlns:a16="http://schemas.microsoft.com/office/drawing/2014/main" id="{B09657AA-6F46-4C3F-A088-B450016B6285}"/>
              </a:ext>
            </a:extLst>
          </p:cNvPr>
          <p:cNvSpPr/>
          <p:nvPr/>
        </p:nvSpPr>
        <p:spPr>
          <a:xfrm>
            <a:off x="8503449" y="44623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Oval 1410">
            <a:extLst>
              <a:ext uri="{FF2B5EF4-FFF2-40B4-BE49-F238E27FC236}">
                <a16:creationId xmlns:a16="http://schemas.microsoft.com/office/drawing/2014/main" id="{42913760-606B-4D96-8610-284179A01212}"/>
              </a:ext>
            </a:extLst>
          </p:cNvPr>
          <p:cNvSpPr/>
          <p:nvPr/>
        </p:nvSpPr>
        <p:spPr>
          <a:xfrm>
            <a:off x="8431140" y="46482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Oval 1411">
            <a:extLst>
              <a:ext uri="{FF2B5EF4-FFF2-40B4-BE49-F238E27FC236}">
                <a16:creationId xmlns:a16="http://schemas.microsoft.com/office/drawing/2014/main" id="{07CC9E2D-81C8-4B56-9B47-507D76E40CDC}"/>
              </a:ext>
            </a:extLst>
          </p:cNvPr>
          <p:cNvSpPr/>
          <p:nvPr/>
        </p:nvSpPr>
        <p:spPr>
          <a:xfrm>
            <a:off x="8583540" y="4800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84A5840D-3714-430A-A3D8-CAAA2365DE43}"/>
              </a:ext>
            </a:extLst>
          </p:cNvPr>
          <p:cNvSpPr/>
          <p:nvPr/>
        </p:nvSpPr>
        <p:spPr>
          <a:xfrm>
            <a:off x="8735940" y="49530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Oval 1413">
            <a:extLst>
              <a:ext uri="{FF2B5EF4-FFF2-40B4-BE49-F238E27FC236}">
                <a16:creationId xmlns:a16="http://schemas.microsoft.com/office/drawing/2014/main" id="{F532D129-07D0-4760-82C1-9A9751697A00}"/>
              </a:ext>
            </a:extLst>
          </p:cNvPr>
          <p:cNvSpPr/>
          <p:nvPr/>
        </p:nvSpPr>
        <p:spPr>
          <a:xfrm>
            <a:off x="8303775" y="42270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43EA9282-37F3-4F38-8461-530FF60073B2}"/>
              </a:ext>
            </a:extLst>
          </p:cNvPr>
          <p:cNvSpPr/>
          <p:nvPr/>
        </p:nvSpPr>
        <p:spPr>
          <a:xfrm>
            <a:off x="8456175" y="43794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Oval 1415">
            <a:extLst>
              <a:ext uri="{FF2B5EF4-FFF2-40B4-BE49-F238E27FC236}">
                <a16:creationId xmlns:a16="http://schemas.microsoft.com/office/drawing/2014/main" id="{F2814FD6-46DA-489C-B03B-246F42B33EC3}"/>
              </a:ext>
            </a:extLst>
          </p:cNvPr>
          <p:cNvSpPr/>
          <p:nvPr/>
        </p:nvSpPr>
        <p:spPr>
          <a:xfrm>
            <a:off x="8608575" y="45318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Oval 1416">
            <a:extLst>
              <a:ext uri="{FF2B5EF4-FFF2-40B4-BE49-F238E27FC236}">
                <a16:creationId xmlns:a16="http://schemas.microsoft.com/office/drawing/2014/main" id="{5B60AC6D-1964-4D45-A4DA-5B2F564FEFDB}"/>
              </a:ext>
            </a:extLst>
          </p:cNvPr>
          <p:cNvSpPr/>
          <p:nvPr/>
        </p:nvSpPr>
        <p:spPr>
          <a:xfrm>
            <a:off x="8610128" y="44751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Oval 1417">
            <a:extLst>
              <a:ext uri="{FF2B5EF4-FFF2-40B4-BE49-F238E27FC236}">
                <a16:creationId xmlns:a16="http://schemas.microsoft.com/office/drawing/2014/main" id="{26421E77-2234-4BFE-BB24-A23B7FF6D833}"/>
              </a:ext>
            </a:extLst>
          </p:cNvPr>
          <p:cNvSpPr/>
          <p:nvPr/>
        </p:nvSpPr>
        <p:spPr>
          <a:xfrm>
            <a:off x="8762528" y="46275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9" name="Oval 1418">
            <a:extLst>
              <a:ext uri="{FF2B5EF4-FFF2-40B4-BE49-F238E27FC236}">
                <a16:creationId xmlns:a16="http://schemas.microsoft.com/office/drawing/2014/main" id="{7DA36A12-3101-4239-A3B4-23361DE608DB}"/>
              </a:ext>
            </a:extLst>
          </p:cNvPr>
          <p:cNvSpPr/>
          <p:nvPr/>
        </p:nvSpPr>
        <p:spPr>
          <a:xfrm>
            <a:off x="8457729" y="45149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Oval 1419">
            <a:extLst>
              <a:ext uri="{FF2B5EF4-FFF2-40B4-BE49-F238E27FC236}">
                <a16:creationId xmlns:a16="http://schemas.microsoft.com/office/drawing/2014/main" id="{0790576C-1662-4A84-9CAA-9F3512B1D2D5}"/>
              </a:ext>
            </a:extLst>
          </p:cNvPr>
          <p:cNvSpPr/>
          <p:nvPr/>
        </p:nvSpPr>
        <p:spPr>
          <a:xfrm>
            <a:off x="8610129" y="46673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Oval 1420">
            <a:extLst>
              <a:ext uri="{FF2B5EF4-FFF2-40B4-BE49-F238E27FC236}">
                <a16:creationId xmlns:a16="http://schemas.microsoft.com/office/drawing/2014/main" id="{DFB6637E-BF72-4F22-858A-53CD6D619DBC}"/>
              </a:ext>
            </a:extLst>
          </p:cNvPr>
          <p:cNvSpPr/>
          <p:nvPr/>
        </p:nvSpPr>
        <p:spPr>
          <a:xfrm>
            <a:off x="8483861" y="48194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Oval 1421">
            <a:extLst>
              <a:ext uri="{FF2B5EF4-FFF2-40B4-BE49-F238E27FC236}">
                <a16:creationId xmlns:a16="http://schemas.microsoft.com/office/drawing/2014/main" id="{6CAD17F0-0DF9-4459-91F7-3DE045CF1102}"/>
              </a:ext>
            </a:extLst>
          </p:cNvPr>
          <p:cNvSpPr/>
          <p:nvPr/>
        </p:nvSpPr>
        <p:spPr>
          <a:xfrm>
            <a:off x="8529580" y="46732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Oval 1422">
            <a:extLst>
              <a:ext uri="{FF2B5EF4-FFF2-40B4-BE49-F238E27FC236}">
                <a16:creationId xmlns:a16="http://schemas.microsoft.com/office/drawing/2014/main" id="{F200AA8D-374E-4E12-8E98-BCD8F3F6C617}"/>
              </a:ext>
            </a:extLst>
          </p:cNvPr>
          <p:cNvSpPr/>
          <p:nvPr/>
        </p:nvSpPr>
        <p:spPr>
          <a:xfrm>
            <a:off x="8575299" y="479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Oval 1423">
            <a:extLst>
              <a:ext uri="{FF2B5EF4-FFF2-40B4-BE49-F238E27FC236}">
                <a16:creationId xmlns:a16="http://schemas.microsoft.com/office/drawing/2014/main" id="{7F9A6D38-A74D-490E-8A1D-732CB464CD91}"/>
              </a:ext>
            </a:extLst>
          </p:cNvPr>
          <p:cNvSpPr/>
          <p:nvPr/>
        </p:nvSpPr>
        <p:spPr>
          <a:xfrm>
            <a:off x="8529580" y="47726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Oval 1424">
            <a:extLst>
              <a:ext uri="{FF2B5EF4-FFF2-40B4-BE49-F238E27FC236}">
                <a16:creationId xmlns:a16="http://schemas.microsoft.com/office/drawing/2014/main" id="{4489AB7E-13D3-4915-92FF-57A0147AA93D}"/>
              </a:ext>
            </a:extLst>
          </p:cNvPr>
          <p:cNvSpPr/>
          <p:nvPr/>
        </p:nvSpPr>
        <p:spPr>
          <a:xfrm>
            <a:off x="8483860" y="47258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Oval 1425">
            <a:extLst>
              <a:ext uri="{FF2B5EF4-FFF2-40B4-BE49-F238E27FC236}">
                <a16:creationId xmlns:a16="http://schemas.microsoft.com/office/drawing/2014/main" id="{8524BD85-4285-4009-B47E-C9AB59049262}"/>
              </a:ext>
            </a:extLst>
          </p:cNvPr>
          <p:cNvSpPr/>
          <p:nvPr/>
        </p:nvSpPr>
        <p:spPr>
          <a:xfrm>
            <a:off x="8529579" y="48988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Oval 1426">
            <a:extLst>
              <a:ext uri="{FF2B5EF4-FFF2-40B4-BE49-F238E27FC236}">
                <a16:creationId xmlns:a16="http://schemas.microsoft.com/office/drawing/2014/main" id="{BDAD3801-2CC2-489B-9AF6-6AE36E602743}"/>
              </a:ext>
            </a:extLst>
          </p:cNvPr>
          <p:cNvSpPr/>
          <p:nvPr/>
        </p:nvSpPr>
        <p:spPr>
          <a:xfrm>
            <a:off x="8569078" y="48452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Oval 1427">
            <a:extLst>
              <a:ext uri="{FF2B5EF4-FFF2-40B4-BE49-F238E27FC236}">
                <a16:creationId xmlns:a16="http://schemas.microsoft.com/office/drawing/2014/main" id="{1A229C74-149A-464F-BD40-72239C4F86EE}"/>
              </a:ext>
            </a:extLst>
          </p:cNvPr>
          <p:cNvSpPr/>
          <p:nvPr/>
        </p:nvSpPr>
        <p:spPr>
          <a:xfrm>
            <a:off x="8602669" y="49240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Oval 1428">
            <a:extLst>
              <a:ext uri="{FF2B5EF4-FFF2-40B4-BE49-F238E27FC236}">
                <a16:creationId xmlns:a16="http://schemas.microsoft.com/office/drawing/2014/main" id="{05D539FD-70CF-493D-96DA-797BE7B9FA09}"/>
              </a:ext>
            </a:extLst>
          </p:cNvPr>
          <p:cNvSpPr/>
          <p:nvPr/>
        </p:nvSpPr>
        <p:spPr>
          <a:xfrm>
            <a:off x="8437206" y="4878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Oval 1429">
            <a:extLst>
              <a:ext uri="{FF2B5EF4-FFF2-40B4-BE49-F238E27FC236}">
                <a16:creationId xmlns:a16="http://schemas.microsoft.com/office/drawing/2014/main" id="{B6578E48-7BDE-4E45-9F43-46559C538A00}"/>
              </a:ext>
            </a:extLst>
          </p:cNvPr>
          <p:cNvSpPr/>
          <p:nvPr/>
        </p:nvSpPr>
        <p:spPr>
          <a:xfrm>
            <a:off x="8661296" y="49848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Oval 1430">
            <a:extLst>
              <a:ext uri="{FF2B5EF4-FFF2-40B4-BE49-F238E27FC236}">
                <a16:creationId xmlns:a16="http://schemas.microsoft.com/office/drawing/2014/main" id="{CE36ADE5-EA5F-4474-B0E2-3111206A8242}"/>
              </a:ext>
            </a:extLst>
          </p:cNvPr>
          <p:cNvSpPr/>
          <p:nvPr/>
        </p:nvSpPr>
        <p:spPr>
          <a:xfrm>
            <a:off x="8707014" y="47825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Oval 1431">
            <a:extLst>
              <a:ext uri="{FF2B5EF4-FFF2-40B4-BE49-F238E27FC236}">
                <a16:creationId xmlns:a16="http://schemas.microsoft.com/office/drawing/2014/main" id="{45E69FEB-C754-4C04-8050-79C6ACC49576}"/>
              </a:ext>
            </a:extLst>
          </p:cNvPr>
          <p:cNvSpPr/>
          <p:nvPr/>
        </p:nvSpPr>
        <p:spPr>
          <a:xfrm>
            <a:off x="8859414" y="49349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Oval 1432">
            <a:extLst>
              <a:ext uri="{FF2B5EF4-FFF2-40B4-BE49-F238E27FC236}">
                <a16:creationId xmlns:a16="http://schemas.microsoft.com/office/drawing/2014/main" id="{D5B672A3-1650-44A0-A669-7713A43BEFAE}"/>
              </a:ext>
            </a:extLst>
          </p:cNvPr>
          <p:cNvSpPr/>
          <p:nvPr/>
        </p:nvSpPr>
        <p:spPr>
          <a:xfrm>
            <a:off x="8860967" y="4878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Oval 1433">
            <a:extLst>
              <a:ext uri="{FF2B5EF4-FFF2-40B4-BE49-F238E27FC236}">
                <a16:creationId xmlns:a16="http://schemas.microsoft.com/office/drawing/2014/main" id="{419E1D06-2308-4C87-A3DE-11A41F07D21D}"/>
              </a:ext>
            </a:extLst>
          </p:cNvPr>
          <p:cNvSpPr/>
          <p:nvPr/>
        </p:nvSpPr>
        <p:spPr>
          <a:xfrm>
            <a:off x="9013367" y="5030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Oval 1434">
            <a:extLst>
              <a:ext uri="{FF2B5EF4-FFF2-40B4-BE49-F238E27FC236}">
                <a16:creationId xmlns:a16="http://schemas.microsoft.com/office/drawing/2014/main" id="{9DEDB92E-08B5-4852-87EA-1B325A8F2855}"/>
              </a:ext>
            </a:extLst>
          </p:cNvPr>
          <p:cNvSpPr/>
          <p:nvPr/>
        </p:nvSpPr>
        <p:spPr>
          <a:xfrm>
            <a:off x="8727699" y="49498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Oval 1435">
            <a:extLst>
              <a:ext uri="{FF2B5EF4-FFF2-40B4-BE49-F238E27FC236}">
                <a16:creationId xmlns:a16="http://schemas.microsoft.com/office/drawing/2014/main" id="{555C49AA-6A01-4B93-8718-070ED725416F}"/>
              </a:ext>
            </a:extLst>
          </p:cNvPr>
          <p:cNvSpPr/>
          <p:nvPr/>
        </p:nvSpPr>
        <p:spPr>
          <a:xfrm>
            <a:off x="8880099" y="5102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Oval 1436">
            <a:extLst>
              <a:ext uri="{FF2B5EF4-FFF2-40B4-BE49-F238E27FC236}">
                <a16:creationId xmlns:a16="http://schemas.microsoft.com/office/drawing/2014/main" id="{71421992-599B-4DF7-A315-075593380903}"/>
              </a:ext>
            </a:extLst>
          </p:cNvPr>
          <p:cNvSpPr/>
          <p:nvPr/>
        </p:nvSpPr>
        <p:spPr>
          <a:xfrm>
            <a:off x="9032499" y="5254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Oval 1437">
            <a:extLst>
              <a:ext uri="{FF2B5EF4-FFF2-40B4-BE49-F238E27FC236}">
                <a16:creationId xmlns:a16="http://schemas.microsoft.com/office/drawing/2014/main" id="{A2D6A3A8-BE1D-4ABE-9DB4-D3875465015E}"/>
              </a:ext>
            </a:extLst>
          </p:cNvPr>
          <p:cNvSpPr/>
          <p:nvPr/>
        </p:nvSpPr>
        <p:spPr>
          <a:xfrm>
            <a:off x="8600334" y="45287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Oval 1438">
            <a:extLst>
              <a:ext uri="{FF2B5EF4-FFF2-40B4-BE49-F238E27FC236}">
                <a16:creationId xmlns:a16="http://schemas.microsoft.com/office/drawing/2014/main" id="{EA353BFE-2664-4659-A804-5F3DF4D94F1E}"/>
              </a:ext>
            </a:extLst>
          </p:cNvPr>
          <p:cNvSpPr/>
          <p:nvPr/>
        </p:nvSpPr>
        <p:spPr>
          <a:xfrm>
            <a:off x="8752734" y="46811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Oval 1439">
            <a:extLst>
              <a:ext uri="{FF2B5EF4-FFF2-40B4-BE49-F238E27FC236}">
                <a16:creationId xmlns:a16="http://schemas.microsoft.com/office/drawing/2014/main" id="{6423C3BC-7141-4646-A204-9C604C9819C6}"/>
              </a:ext>
            </a:extLst>
          </p:cNvPr>
          <p:cNvSpPr/>
          <p:nvPr/>
        </p:nvSpPr>
        <p:spPr>
          <a:xfrm>
            <a:off x="8754287" y="46244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Oval 1440">
            <a:extLst>
              <a:ext uri="{FF2B5EF4-FFF2-40B4-BE49-F238E27FC236}">
                <a16:creationId xmlns:a16="http://schemas.microsoft.com/office/drawing/2014/main" id="{FBDABF36-430A-484F-9B92-04B1174533C7}"/>
              </a:ext>
            </a:extLst>
          </p:cNvPr>
          <p:cNvSpPr/>
          <p:nvPr/>
        </p:nvSpPr>
        <p:spPr>
          <a:xfrm>
            <a:off x="8906687" y="47768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Oval 1441">
            <a:extLst>
              <a:ext uri="{FF2B5EF4-FFF2-40B4-BE49-F238E27FC236}">
                <a16:creationId xmlns:a16="http://schemas.microsoft.com/office/drawing/2014/main" id="{24A25522-ABBB-4DA7-91D6-9E5FAF0148BE}"/>
              </a:ext>
            </a:extLst>
          </p:cNvPr>
          <p:cNvSpPr/>
          <p:nvPr/>
        </p:nvSpPr>
        <p:spPr>
          <a:xfrm>
            <a:off x="8601888" y="46642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" name="Oval 1442">
            <a:extLst>
              <a:ext uri="{FF2B5EF4-FFF2-40B4-BE49-F238E27FC236}">
                <a16:creationId xmlns:a16="http://schemas.microsoft.com/office/drawing/2014/main" id="{ED03316F-C4BD-4FF2-A2A0-5CDD2EF9409C}"/>
              </a:ext>
            </a:extLst>
          </p:cNvPr>
          <p:cNvSpPr/>
          <p:nvPr/>
        </p:nvSpPr>
        <p:spPr>
          <a:xfrm>
            <a:off x="8754288" y="48166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4" name="Oval 1443">
            <a:extLst>
              <a:ext uri="{FF2B5EF4-FFF2-40B4-BE49-F238E27FC236}">
                <a16:creationId xmlns:a16="http://schemas.microsoft.com/office/drawing/2014/main" id="{B9C944DC-2FA8-4F3C-9AB1-BBFFE2EC3609}"/>
              </a:ext>
            </a:extLst>
          </p:cNvPr>
          <p:cNvSpPr/>
          <p:nvPr/>
        </p:nvSpPr>
        <p:spPr>
          <a:xfrm>
            <a:off x="8681980" y="48256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Oval 1444">
            <a:extLst>
              <a:ext uri="{FF2B5EF4-FFF2-40B4-BE49-F238E27FC236}">
                <a16:creationId xmlns:a16="http://schemas.microsoft.com/office/drawing/2014/main" id="{5A8A219F-3BE8-4906-91C3-9B00462C291F}"/>
              </a:ext>
            </a:extLst>
          </p:cNvPr>
          <p:cNvSpPr/>
          <p:nvPr/>
        </p:nvSpPr>
        <p:spPr>
          <a:xfrm>
            <a:off x="8834380" y="49780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Oval 1445">
            <a:extLst>
              <a:ext uri="{FF2B5EF4-FFF2-40B4-BE49-F238E27FC236}">
                <a16:creationId xmlns:a16="http://schemas.microsoft.com/office/drawing/2014/main" id="{C80B5C84-18FC-4517-91A2-9FE9F403951F}"/>
              </a:ext>
            </a:extLst>
          </p:cNvPr>
          <p:cNvSpPr/>
          <p:nvPr/>
        </p:nvSpPr>
        <p:spPr>
          <a:xfrm>
            <a:off x="8986780" y="51304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Oval 1446">
            <a:extLst>
              <a:ext uri="{FF2B5EF4-FFF2-40B4-BE49-F238E27FC236}">
                <a16:creationId xmlns:a16="http://schemas.microsoft.com/office/drawing/2014/main" id="{66434F10-81AE-4D40-9866-E8D468336DF3}"/>
              </a:ext>
            </a:extLst>
          </p:cNvPr>
          <p:cNvSpPr/>
          <p:nvPr/>
        </p:nvSpPr>
        <p:spPr>
          <a:xfrm>
            <a:off x="8554615" y="44045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Oval 1447">
            <a:extLst>
              <a:ext uri="{FF2B5EF4-FFF2-40B4-BE49-F238E27FC236}">
                <a16:creationId xmlns:a16="http://schemas.microsoft.com/office/drawing/2014/main" id="{1E637CDF-D96B-474B-8D46-855669A69A33}"/>
              </a:ext>
            </a:extLst>
          </p:cNvPr>
          <p:cNvSpPr/>
          <p:nvPr/>
        </p:nvSpPr>
        <p:spPr>
          <a:xfrm>
            <a:off x="8707015" y="45569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Oval 1448">
            <a:extLst>
              <a:ext uri="{FF2B5EF4-FFF2-40B4-BE49-F238E27FC236}">
                <a16:creationId xmlns:a16="http://schemas.microsoft.com/office/drawing/2014/main" id="{629A4128-839E-4A05-944F-C90120FF8A06}"/>
              </a:ext>
            </a:extLst>
          </p:cNvPr>
          <p:cNvSpPr/>
          <p:nvPr/>
        </p:nvSpPr>
        <p:spPr>
          <a:xfrm>
            <a:off x="8708568" y="45001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Oval 1449">
            <a:extLst>
              <a:ext uri="{FF2B5EF4-FFF2-40B4-BE49-F238E27FC236}">
                <a16:creationId xmlns:a16="http://schemas.microsoft.com/office/drawing/2014/main" id="{AA7BD469-DA42-4593-9A17-ACE1CAEB16D0}"/>
              </a:ext>
            </a:extLst>
          </p:cNvPr>
          <p:cNvSpPr/>
          <p:nvPr/>
        </p:nvSpPr>
        <p:spPr>
          <a:xfrm>
            <a:off x="8860968" y="46525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Oval 1450">
            <a:extLst>
              <a:ext uri="{FF2B5EF4-FFF2-40B4-BE49-F238E27FC236}">
                <a16:creationId xmlns:a16="http://schemas.microsoft.com/office/drawing/2014/main" id="{98EF975D-200F-4B07-9F16-46E51EDFEDD6}"/>
              </a:ext>
            </a:extLst>
          </p:cNvPr>
          <p:cNvSpPr/>
          <p:nvPr/>
        </p:nvSpPr>
        <p:spPr>
          <a:xfrm>
            <a:off x="9013368" y="48049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Oval 1451">
            <a:extLst>
              <a:ext uri="{FF2B5EF4-FFF2-40B4-BE49-F238E27FC236}">
                <a16:creationId xmlns:a16="http://schemas.microsoft.com/office/drawing/2014/main" id="{D3844AE2-C127-4E7F-B100-0EB119455785}"/>
              </a:ext>
            </a:extLst>
          </p:cNvPr>
          <p:cNvSpPr/>
          <p:nvPr/>
        </p:nvSpPr>
        <p:spPr>
          <a:xfrm>
            <a:off x="8708569" y="46923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3" name="Oval 1452">
            <a:extLst>
              <a:ext uri="{FF2B5EF4-FFF2-40B4-BE49-F238E27FC236}">
                <a16:creationId xmlns:a16="http://schemas.microsoft.com/office/drawing/2014/main" id="{29408B70-0351-45BB-9A77-C2355D97DEFD}"/>
              </a:ext>
            </a:extLst>
          </p:cNvPr>
          <p:cNvSpPr/>
          <p:nvPr/>
        </p:nvSpPr>
        <p:spPr>
          <a:xfrm>
            <a:off x="8636260" y="48782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Oval 1453">
            <a:extLst>
              <a:ext uri="{FF2B5EF4-FFF2-40B4-BE49-F238E27FC236}">
                <a16:creationId xmlns:a16="http://schemas.microsoft.com/office/drawing/2014/main" id="{B08C1711-372B-4A45-93B8-50E95CAFD8B9}"/>
              </a:ext>
            </a:extLst>
          </p:cNvPr>
          <p:cNvSpPr/>
          <p:nvPr/>
        </p:nvSpPr>
        <p:spPr>
          <a:xfrm>
            <a:off x="8788660" y="50306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Oval 1454">
            <a:extLst>
              <a:ext uri="{FF2B5EF4-FFF2-40B4-BE49-F238E27FC236}">
                <a16:creationId xmlns:a16="http://schemas.microsoft.com/office/drawing/2014/main" id="{FBAB5F1B-DD4C-4CBD-A816-E16315490E12}"/>
              </a:ext>
            </a:extLst>
          </p:cNvPr>
          <p:cNvSpPr/>
          <p:nvPr/>
        </p:nvSpPr>
        <p:spPr>
          <a:xfrm>
            <a:off x="8941060" y="51830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Oval 1455">
            <a:extLst>
              <a:ext uri="{FF2B5EF4-FFF2-40B4-BE49-F238E27FC236}">
                <a16:creationId xmlns:a16="http://schemas.microsoft.com/office/drawing/2014/main" id="{FB9E6CBA-8B41-43E4-9CFE-62FE366788DA}"/>
              </a:ext>
            </a:extLst>
          </p:cNvPr>
          <p:cNvSpPr/>
          <p:nvPr/>
        </p:nvSpPr>
        <p:spPr>
          <a:xfrm>
            <a:off x="8508895" y="44570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Oval 1456">
            <a:extLst>
              <a:ext uri="{FF2B5EF4-FFF2-40B4-BE49-F238E27FC236}">
                <a16:creationId xmlns:a16="http://schemas.microsoft.com/office/drawing/2014/main" id="{2A8029AC-3E06-4619-8FDD-E4D7056F6609}"/>
              </a:ext>
            </a:extLst>
          </p:cNvPr>
          <p:cNvSpPr/>
          <p:nvPr/>
        </p:nvSpPr>
        <p:spPr>
          <a:xfrm>
            <a:off x="8661295" y="46094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Oval 1457">
            <a:extLst>
              <a:ext uri="{FF2B5EF4-FFF2-40B4-BE49-F238E27FC236}">
                <a16:creationId xmlns:a16="http://schemas.microsoft.com/office/drawing/2014/main" id="{F617CA91-B4C9-41AF-9D9A-B9F16C9CAFDD}"/>
              </a:ext>
            </a:extLst>
          </p:cNvPr>
          <p:cNvSpPr/>
          <p:nvPr/>
        </p:nvSpPr>
        <p:spPr>
          <a:xfrm>
            <a:off x="8813695" y="47618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Oval 1458">
            <a:extLst>
              <a:ext uri="{FF2B5EF4-FFF2-40B4-BE49-F238E27FC236}">
                <a16:creationId xmlns:a16="http://schemas.microsoft.com/office/drawing/2014/main" id="{292B01A8-F20D-4D36-9558-EB468305657D}"/>
              </a:ext>
            </a:extLst>
          </p:cNvPr>
          <p:cNvSpPr/>
          <p:nvPr/>
        </p:nvSpPr>
        <p:spPr>
          <a:xfrm>
            <a:off x="8815248" y="47051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Oval 1459">
            <a:extLst>
              <a:ext uri="{FF2B5EF4-FFF2-40B4-BE49-F238E27FC236}">
                <a16:creationId xmlns:a16="http://schemas.microsoft.com/office/drawing/2014/main" id="{DF8A226E-9422-425E-8B1F-C7769B92D720}"/>
              </a:ext>
            </a:extLst>
          </p:cNvPr>
          <p:cNvSpPr/>
          <p:nvPr/>
        </p:nvSpPr>
        <p:spPr>
          <a:xfrm>
            <a:off x="8967648" y="48575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Oval 1460">
            <a:extLst>
              <a:ext uri="{FF2B5EF4-FFF2-40B4-BE49-F238E27FC236}">
                <a16:creationId xmlns:a16="http://schemas.microsoft.com/office/drawing/2014/main" id="{2EDB79AA-C26F-4E93-8545-BADED060B9A4}"/>
              </a:ext>
            </a:extLst>
          </p:cNvPr>
          <p:cNvSpPr/>
          <p:nvPr/>
        </p:nvSpPr>
        <p:spPr>
          <a:xfrm>
            <a:off x="8662849" y="47449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Oval 1461">
            <a:extLst>
              <a:ext uri="{FF2B5EF4-FFF2-40B4-BE49-F238E27FC236}">
                <a16:creationId xmlns:a16="http://schemas.microsoft.com/office/drawing/2014/main" id="{6EDD6FD6-EEED-4D61-9859-8CE32EAFDDA2}"/>
              </a:ext>
            </a:extLst>
          </p:cNvPr>
          <p:cNvSpPr/>
          <p:nvPr/>
        </p:nvSpPr>
        <p:spPr>
          <a:xfrm>
            <a:off x="8815249" y="48973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3" name="Oval 1462">
            <a:extLst>
              <a:ext uri="{FF2B5EF4-FFF2-40B4-BE49-F238E27FC236}">
                <a16:creationId xmlns:a16="http://schemas.microsoft.com/office/drawing/2014/main" id="{788CFDD6-618C-4711-B63E-2ED2DDDC3DAE}"/>
              </a:ext>
            </a:extLst>
          </p:cNvPr>
          <p:cNvSpPr/>
          <p:nvPr/>
        </p:nvSpPr>
        <p:spPr>
          <a:xfrm>
            <a:off x="8314666" y="49080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" name="Oval 1463">
            <a:extLst>
              <a:ext uri="{FF2B5EF4-FFF2-40B4-BE49-F238E27FC236}">
                <a16:creationId xmlns:a16="http://schemas.microsoft.com/office/drawing/2014/main" id="{45930FB9-5870-479F-B86E-4F6C405120D0}"/>
              </a:ext>
            </a:extLst>
          </p:cNvPr>
          <p:cNvSpPr/>
          <p:nvPr/>
        </p:nvSpPr>
        <p:spPr>
          <a:xfrm>
            <a:off x="8360385" y="47618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5" name="Oval 1464">
            <a:extLst>
              <a:ext uri="{FF2B5EF4-FFF2-40B4-BE49-F238E27FC236}">
                <a16:creationId xmlns:a16="http://schemas.microsoft.com/office/drawing/2014/main" id="{F85BCD5F-7150-4C6A-A1DE-90A48E664763}"/>
              </a:ext>
            </a:extLst>
          </p:cNvPr>
          <p:cNvSpPr/>
          <p:nvPr/>
        </p:nvSpPr>
        <p:spPr>
          <a:xfrm>
            <a:off x="8406104" y="48861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Oval 1465">
            <a:extLst>
              <a:ext uri="{FF2B5EF4-FFF2-40B4-BE49-F238E27FC236}">
                <a16:creationId xmlns:a16="http://schemas.microsoft.com/office/drawing/2014/main" id="{377252B0-1491-4073-BF01-434DD9DA2EFB}"/>
              </a:ext>
            </a:extLst>
          </p:cNvPr>
          <p:cNvSpPr/>
          <p:nvPr/>
        </p:nvSpPr>
        <p:spPr>
          <a:xfrm>
            <a:off x="8360385" y="48612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Oval 1466">
            <a:extLst>
              <a:ext uri="{FF2B5EF4-FFF2-40B4-BE49-F238E27FC236}">
                <a16:creationId xmlns:a16="http://schemas.microsoft.com/office/drawing/2014/main" id="{5CD27AD8-B6D4-4E7B-B013-898EC4430CEC}"/>
              </a:ext>
            </a:extLst>
          </p:cNvPr>
          <p:cNvSpPr/>
          <p:nvPr/>
        </p:nvSpPr>
        <p:spPr>
          <a:xfrm>
            <a:off x="8314665" y="48144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Oval 1467">
            <a:extLst>
              <a:ext uri="{FF2B5EF4-FFF2-40B4-BE49-F238E27FC236}">
                <a16:creationId xmlns:a16="http://schemas.microsoft.com/office/drawing/2014/main" id="{4691E9C9-A448-4F13-8539-A04AC51E6A1E}"/>
              </a:ext>
            </a:extLst>
          </p:cNvPr>
          <p:cNvSpPr/>
          <p:nvPr/>
        </p:nvSpPr>
        <p:spPr>
          <a:xfrm>
            <a:off x="8360384" y="49875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Oval 1468">
            <a:extLst>
              <a:ext uri="{FF2B5EF4-FFF2-40B4-BE49-F238E27FC236}">
                <a16:creationId xmlns:a16="http://schemas.microsoft.com/office/drawing/2014/main" id="{05BDA34A-D6F6-4636-8CCB-5A2DD79ACAC7}"/>
              </a:ext>
            </a:extLst>
          </p:cNvPr>
          <p:cNvSpPr/>
          <p:nvPr/>
        </p:nvSpPr>
        <p:spPr>
          <a:xfrm>
            <a:off x="8399883" y="49338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Oval 1469">
            <a:extLst>
              <a:ext uri="{FF2B5EF4-FFF2-40B4-BE49-F238E27FC236}">
                <a16:creationId xmlns:a16="http://schemas.microsoft.com/office/drawing/2014/main" id="{E9FF3CB3-FF92-4B55-9FA1-C9FA86E80C81}"/>
              </a:ext>
            </a:extLst>
          </p:cNvPr>
          <p:cNvSpPr/>
          <p:nvPr/>
        </p:nvSpPr>
        <p:spPr>
          <a:xfrm>
            <a:off x="8433474" y="50127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Oval 1470">
            <a:extLst>
              <a:ext uri="{FF2B5EF4-FFF2-40B4-BE49-F238E27FC236}">
                <a16:creationId xmlns:a16="http://schemas.microsoft.com/office/drawing/2014/main" id="{8B5BA02E-1A40-4ECF-B2B9-DE7DD5AE1389}"/>
              </a:ext>
            </a:extLst>
          </p:cNvPr>
          <p:cNvSpPr/>
          <p:nvPr/>
        </p:nvSpPr>
        <p:spPr>
          <a:xfrm>
            <a:off x="8268011" y="49668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Oval 1471">
            <a:extLst>
              <a:ext uri="{FF2B5EF4-FFF2-40B4-BE49-F238E27FC236}">
                <a16:creationId xmlns:a16="http://schemas.microsoft.com/office/drawing/2014/main" id="{FFA414F6-20D3-4AC4-9559-CAFF9C7379BF}"/>
              </a:ext>
            </a:extLst>
          </p:cNvPr>
          <p:cNvSpPr/>
          <p:nvPr/>
        </p:nvSpPr>
        <p:spPr>
          <a:xfrm>
            <a:off x="8492101" y="50735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Oval 1472">
            <a:extLst>
              <a:ext uri="{FF2B5EF4-FFF2-40B4-BE49-F238E27FC236}">
                <a16:creationId xmlns:a16="http://schemas.microsoft.com/office/drawing/2014/main" id="{E222CF7E-5606-4C59-A267-BAB16497CAC4}"/>
              </a:ext>
            </a:extLst>
          </p:cNvPr>
          <p:cNvSpPr/>
          <p:nvPr/>
        </p:nvSpPr>
        <p:spPr>
          <a:xfrm>
            <a:off x="8537819" y="48712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Oval 1473">
            <a:extLst>
              <a:ext uri="{FF2B5EF4-FFF2-40B4-BE49-F238E27FC236}">
                <a16:creationId xmlns:a16="http://schemas.microsoft.com/office/drawing/2014/main" id="{CFB846E8-5B0F-4C1F-94A9-07BEA2688506}"/>
              </a:ext>
            </a:extLst>
          </p:cNvPr>
          <p:cNvSpPr/>
          <p:nvPr/>
        </p:nvSpPr>
        <p:spPr>
          <a:xfrm>
            <a:off x="8690219" y="50236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Oval 1474">
            <a:extLst>
              <a:ext uri="{FF2B5EF4-FFF2-40B4-BE49-F238E27FC236}">
                <a16:creationId xmlns:a16="http://schemas.microsoft.com/office/drawing/2014/main" id="{DC6E37F6-FFA8-45BE-8996-374DA85BAB38}"/>
              </a:ext>
            </a:extLst>
          </p:cNvPr>
          <p:cNvSpPr/>
          <p:nvPr/>
        </p:nvSpPr>
        <p:spPr>
          <a:xfrm>
            <a:off x="8691772" y="49668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Oval 1475">
            <a:extLst>
              <a:ext uri="{FF2B5EF4-FFF2-40B4-BE49-F238E27FC236}">
                <a16:creationId xmlns:a16="http://schemas.microsoft.com/office/drawing/2014/main" id="{E861E6C7-F879-4479-A6BB-2C2A73331518}"/>
              </a:ext>
            </a:extLst>
          </p:cNvPr>
          <p:cNvSpPr/>
          <p:nvPr/>
        </p:nvSpPr>
        <p:spPr>
          <a:xfrm>
            <a:off x="8844172" y="51192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Oval 1476">
            <a:extLst>
              <a:ext uri="{FF2B5EF4-FFF2-40B4-BE49-F238E27FC236}">
                <a16:creationId xmlns:a16="http://schemas.microsoft.com/office/drawing/2014/main" id="{399E0736-AF7B-45C5-816E-81D35DE17845}"/>
              </a:ext>
            </a:extLst>
          </p:cNvPr>
          <p:cNvSpPr/>
          <p:nvPr/>
        </p:nvSpPr>
        <p:spPr>
          <a:xfrm>
            <a:off x="8558504" y="50385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Oval 1477">
            <a:extLst>
              <a:ext uri="{FF2B5EF4-FFF2-40B4-BE49-F238E27FC236}">
                <a16:creationId xmlns:a16="http://schemas.microsoft.com/office/drawing/2014/main" id="{8FC2B46E-0B92-44F1-9B33-BF6C5154EB5F}"/>
              </a:ext>
            </a:extLst>
          </p:cNvPr>
          <p:cNvSpPr/>
          <p:nvPr/>
        </p:nvSpPr>
        <p:spPr>
          <a:xfrm>
            <a:off x="8710904" y="51909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Oval 1478">
            <a:extLst>
              <a:ext uri="{FF2B5EF4-FFF2-40B4-BE49-F238E27FC236}">
                <a16:creationId xmlns:a16="http://schemas.microsoft.com/office/drawing/2014/main" id="{570E924B-CE15-45CD-8FD4-681BF5CDCD52}"/>
              </a:ext>
            </a:extLst>
          </p:cNvPr>
          <p:cNvSpPr/>
          <p:nvPr/>
        </p:nvSpPr>
        <p:spPr>
          <a:xfrm>
            <a:off x="8863304" y="53433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Oval 1479">
            <a:extLst>
              <a:ext uri="{FF2B5EF4-FFF2-40B4-BE49-F238E27FC236}">
                <a16:creationId xmlns:a16="http://schemas.microsoft.com/office/drawing/2014/main" id="{7A25C31B-3607-4E2A-A3D6-17DDA2A45457}"/>
              </a:ext>
            </a:extLst>
          </p:cNvPr>
          <p:cNvSpPr/>
          <p:nvPr/>
        </p:nvSpPr>
        <p:spPr>
          <a:xfrm>
            <a:off x="8431139" y="46174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Oval 1480">
            <a:extLst>
              <a:ext uri="{FF2B5EF4-FFF2-40B4-BE49-F238E27FC236}">
                <a16:creationId xmlns:a16="http://schemas.microsoft.com/office/drawing/2014/main" id="{20696F31-E2CB-460A-A2D2-DBF6E2ADC7B3}"/>
              </a:ext>
            </a:extLst>
          </p:cNvPr>
          <p:cNvSpPr/>
          <p:nvPr/>
        </p:nvSpPr>
        <p:spPr>
          <a:xfrm>
            <a:off x="8583539" y="47698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Oval 1481">
            <a:extLst>
              <a:ext uri="{FF2B5EF4-FFF2-40B4-BE49-F238E27FC236}">
                <a16:creationId xmlns:a16="http://schemas.microsoft.com/office/drawing/2014/main" id="{783F13B4-0DF0-4752-BF5B-B2D94B6B7C82}"/>
              </a:ext>
            </a:extLst>
          </p:cNvPr>
          <p:cNvSpPr/>
          <p:nvPr/>
        </p:nvSpPr>
        <p:spPr>
          <a:xfrm>
            <a:off x="8585092" y="47130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Oval 1482">
            <a:extLst>
              <a:ext uri="{FF2B5EF4-FFF2-40B4-BE49-F238E27FC236}">
                <a16:creationId xmlns:a16="http://schemas.microsoft.com/office/drawing/2014/main" id="{A791AB97-8F7E-4B74-B0AC-BC95851A92DE}"/>
              </a:ext>
            </a:extLst>
          </p:cNvPr>
          <p:cNvSpPr/>
          <p:nvPr/>
        </p:nvSpPr>
        <p:spPr>
          <a:xfrm>
            <a:off x="8737492" y="48654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Oval 1483">
            <a:extLst>
              <a:ext uri="{FF2B5EF4-FFF2-40B4-BE49-F238E27FC236}">
                <a16:creationId xmlns:a16="http://schemas.microsoft.com/office/drawing/2014/main" id="{AF2CBF6C-6140-4026-93B2-122C349E01DA}"/>
              </a:ext>
            </a:extLst>
          </p:cNvPr>
          <p:cNvSpPr/>
          <p:nvPr/>
        </p:nvSpPr>
        <p:spPr>
          <a:xfrm>
            <a:off x="8432693" y="47528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Oval 1484">
            <a:extLst>
              <a:ext uri="{FF2B5EF4-FFF2-40B4-BE49-F238E27FC236}">
                <a16:creationId xmlns:a16="http://schemas.microsoft.com/office/drawing/2014/main" id="{02BB003A-0549-4799-9304-CA6E88DDBA83}"/>
              </a:ext>
            </a:extLst>
          </p:cNvPr>
          <p:cNvSpPr/>
          <p:nvPr/>
        </p:nvSpPr>
        <p:spPr>
          <a:xfrm>
            <a:off x="8585093" y="49052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Oval 1485">
            <a:extLst>
              <a:ext uri="{FF2B5EF4-FFF2-40B4-BE49-F238E27FC236}">
                <a16:creationId xmlns:a16="http://schemas.microsoft.com/office/drawing/2014/main" id="{5A4AB62D-0521-4DE2-B5B6-6F0A54A3724B}"/>
              </a:ext>
            </a:extLst>
          </p:cNvPr>
          <p:cNvSpPr/>
          <p:nvPr/>
        </p:nvSpPr>
        <p:spPr>
          <a:xfrm>
            <a:off x="8512785" y="49142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Oval 1486">
            <a:extLst>
              <a:ext uri="{FF2B5EF4-FFF2-40B4-BE49-F238E27FC236}">
                <a16:creationId xmlns:a16="http://schemas.microsoft.com/office/drawing/2014/main" id="{46C6C33A-552A-4E29-9410-A95E3CA123C4}"/>
              </a:ext>
            </a:extLst>
          </p:cNvPr>
          <p:cNvSpPr/>
          <p:nvPr/>
        </p:nvSpPr>
        <p:spPr>
          <a:xfrm>
            <a:off x="8665185" y="50666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Oval 1487">
            <a:extLst>
              <a:ext uri="{FF2B5EF4-FFF2-40B4-BE49-F238E27FC236}">
                <a16:creationId xmlns:a16="http://schemas.microsoft.com/office/drawing/2014/main" id="{F7D7FA0A-2960-442C-98DB-0FD02A8B74C7}"/>
              </a:ext>
            </a:extLst>
          </p:cNvPr>
          <p:cNvSpPr/>
          <p:nvPr/>
        </p:nvSpPr>
        <p:spPr>
          <a:xfrm>
            <a:off x="8817585" y="52190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Oval 1488">
            <a:extLst>
              <a:ext uri="{FF2B5EF4-FFF2-40B4-BE49-F238E27FC236}">
                <a16:creationId xmlns:a16="http://schemas.microsoft.com/office/drawing/2014/main" id="{A94F144B-10A7-479D-AB01-2A6B31CC6FDC}"/>
              </a:ext>
            </a:extLst>
          </p:cNvPr>
          <p:cNvSpPr/>
          <p:nvPr/>
        </p:nvSpPr>
        <p:spPr>
          <a:xfrm>
            <a:off x="8385420" y="44931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Oval 1489">
            <a:extLst>
              <a:ext uri="{FF2B5EF4-FFF2-40B4-BE49-F238E27FC236}">
                <a16:creationId xmlns:a16="http://schemas.microsoft.com/office/drawing/2014/main" id="{CA624437-6509-43EA-B3ED-ABD80E3888DE}"/>
              </a:ext>
            </a:extLst>
          </p:cNvPr>
          <p:cNvSpPr/>
          <p:nvPr/>
        </p:nvSpPr>
        <p:spPr>
          <a:xfrm>
            <a:off x="8537820" y="4645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Oval 1490">
            <a:extLst>
              <a:ext uri="{FF2B5EF4-FFF2-40B4-BE49-F238E27FC236}">
                <a16:creationId xmlns:a16="http://schemas.microsoft.com/office/drawing/2014/main" id="{FA573031-D988-4856-B3C3-5BFB4555701D}"/>
              </a:ext>
            </a:extLst>
          </p:cNvPr>
          <p:cNvSpPr/>
          <p:nvPr/>
        </p:nvSpPr>
        <p:spPr>
          <a:xfrm>
            <a:off x="8539373" y="45887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Oval 1491">
            <a:extLst>
              <a:ext uri="{FF2B5EF4-FFF2-40B4-BE49-F238E27FC236}">
                <a16:creationId xmlns:a16="http://schemas.microsoft.com/office/drawing/2014/main" id="{01DB5BDE-CC23-40D6-BBB7-776E7AA995E2}"/>
              </a:ext>
            </a:extLst>
          </p:cNvPr>
          <p:cNvSpPr/>
          <p:nvPr/>
        </p:nvSpPr>
        <p:spPr>
          <a:xfrm>
            <a:off x="8691773" y="4741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Oval 1492">
            <a:extLst>
              <a:ext uri="{FF2B5EF4-FFF2-40B4-BE49-F238E27FC236}">
                <a16:creationId xmlns:a16="http://schemas.microsoft.com/office/drawing/2014/main" id="{04572395-D432-42B1-8ED3-543DDEA4FA6A}"/>
              </a:ext>
            </a:extLst>
          </p:cNvPr>
          <p:cNvSpPr/>
          <p:nvPr/>
        </p:nvSpPr>
        <p:spPr>
          <a:xfrm>
            <a:off x="8844173" y="48935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Oval 1493">
            <a:extLst>
              <a:ext uri="{FF2B5EF4-FFF2-40B4-BE49-F238E27FC236}">
                <a16:creationId xmlns:a16="http://schemas.microsoft.com/office/drawing/2014/main" id="{5B2CB807-7343-41AE-BEC9-19F413C83F09}"/>
              </a:ext>
            </a:extLst>
          </p:cNvPr>
          <p:cNvSpPr/>
          <p:nvPr/>
        </p:nvSpPr>
        <p:spPr>
          <a:xfrm>
            <a:off x="8539374" y="47810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Oval 1494">
            <a:extLst>
              <a:ext uri="{FF2B5EF4-FFF2-40B4-BE49-F238E27FC236}">
                <a16:creationId xmlns:a16="http://schemas.microsoft.com/office/drawing/2014/main" id="{85E8BFD5-8A80-44D9-8419-D1A2A02D4F34}"/>
              </a:ext>
            </a:extLst>
          </p:cNvPr>
          <p:cNvSpPr/>
          <p:nvPr/>
        </p:nvSpPr>
        <p:spPr>
          <a:xfrm>
            <a:off x="8467065" y="49668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Oval 1495">
            <a:extLst>
              <a:ext uri="{FF2B5EF4-FFF2-40B4-BE49-F238E27FC236}">
                <a16:creationId xmlns:a16="http://schemas.microsoft.com/office/drawing/2014/main" id="{F5691C3C-8369-4D71-ABD3-B71CA6FBD2FB}"/>
              </a:ext>
            </a:extLst>
          </p:cNvPr>
          <p:cNvSpPr/>
          <p:nvPr/>
        </p:nvSpPr>
        <p:spPr>
          <a:xfrm>
            <a:off x="8619465" y="51192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Oval 1496">
            <a:extLst>
              <a:ext uri="{FF2B5EF4-FFF2-40B4-BE49-F238E27FC236}">
                <a16:creationId xmlns:a16="http://schemas.microsoft.com/office/drawing/2014/main" id="{22B2A364-A75D-47B4-B3AC-7593D5E2B9BC}"/>
              </a:ext>
            </a:extLst>
          </p:cNvPr>
          <p:cNvSpPr/>
          <p:nvPr/>
        </p:nvSpPr>
        <p:spPr>
          <a:xfrm>
            <a:off x="8771865" y="52716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Oval 1497">
            <a:extLst>
              <a:ext uri="{FF2B5EF4-FFF2-40B4-BE49-F238E27FC236}">
                <a16:creationId xmlns:a16="http://schemas.microsoft.com/office/drawing/2014/main" id="{7A499048-297A-4671-84EB-2A792653759B}"/>
              </a:ext>
            </a:extLst>
          </p:cNvPr>
          <p:cNvSpPr/>
          <p:nvPr/>
        </p:nvSpPr>
        <p:spPr>
          <a:xfrm>
            <a:off x="8339700" y="45457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Oval 1498">
            <a:extLst>
              <a:ext uri="{FF2B5EF4-FFF2-40B4-BE49-F238E27FC236}">
                <a16:creationId xmlns:a16="http://schemas.microsoft.com/office/drawing/2014/main" id="{0FFB528D-D664-47F7-B73F-36F619D754AD}"/>
              </a:ext>
            </a:extLst>
          </p:cNvPr>
          <p:cNvSpPr/>
          <p:nvPr/>
        </p:nvSpPr>
        <p:spPr>
          <a:xfrm>
            <a:off x="8492100" y="46981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Oval 1499">
            <a:extLst>
              <a:ext uri="{FF2B5EF4-FFF2-40B4-BE49-F238E27FC236}">
                <a16:creationId xmlns:a16="http://schemas.microsoft.com/office/drawing/2014/main" id="{5CB6335B-42AF-4844-AE33-7897AEF93A02}"/>
              </a:ext>
            </a:extLst>
          </p:cNvPr>
          <p:cNvSpPr/>
          <p:nvPr/>
        </p:nvSpPr>
        <p:spPr>
          <a:xfrm>
            <a:off x="8644500" y="48505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Oval 1500">
            <a:extLst>
              <a:ext uri="{FF2B5EF4-FFF2-40B4-BE49-F238E27FC236}">
                <a16:creationId xmlns:a16="http://schemas.microsoft.com/office/drawing/2014/main" id="{2E238719-D587-4006-95B7-CE398091B135}"/>
              </a:ext>
            </a:extLst>
          </p:cNvPr>
          <p:cNvSpPr/>
          <p:nvPr/>
        </p:nvSpPr>
        <p:spPr>
          <a:xfrm>
            <a:off x="8646053" y="47937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Oval 1501">
            <a:extLst>
              <a:ext uri="{FF2B5EF4-FFF2-40B4-BE49-F238E27FC236}">
                <a16:creationId xmlns:a16="http://schemas.microsoft.com/office/drawing/2014/main" id="{25B19269-BD1A-4B3D-A898-70B6376A74AB}"/>
              </a:ext>
            </a:extLst>
          </p:cNvPr>
          <p:cNvSpPr/>
          <p:nvPr/>
        </p:nvSpPr>
        <p:spPr>
          <a:xfrm>
            <a:off x="8798453" y="49461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Oval 1502">
            <a:extLst>
              <a:ext uri="{FF2B5EF4-FFF2-40B4-BE49-F238E27FC236}">
                <a16:creationId xmlns:a16="http://schemas.microsoft.com/office/drawing/2014/main" id="{DA774F75-3939-467F-A20D-EE222770C49D}"/>
              </a:ext>
            </a:extLst>
          </p:cNvPr>
          <p:cNvSpPr/>
          <p:nvPr/>
        </p:nvSpPr>
        <p:spPr>
          <a:xfrm>
            <a:off x="8493654" y="48335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Oval 1503">
            <a:extLst>
              <a:ext uri="{FF2B5EF4-FFF2-40B4-BE49-F238E27FC236}">
                <a16:creationId xmlns:a16="http://schemas.microsoft.com/office/drawing/2014/main" id="{97B88E66-ED21-49FC-88CF-F5E2BAE52B5E}"/>
              </a:ext>
            </a:extLst>
          </p:cNvPr>
          <p:cNvSpPr/>
          <p:nvPr/>
        </p:nvSpPr>
        <p:spPr>
          <a:xfrm>
            <a:off x="8646054" y="49859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Oval 1504">
            <a:extLst>
              <a:ext uri="{FF2B5EF4-FFF2-40B4-BE49-F238E27FC236}">
                <a16:creationId xmlns:a16="http://schemas.microsoft.com/office/drawing/2014/main" id="{94A3E424-ABD7-499C-9F32-D6AB1C7EB777}"/>
              </a:ext>
            </a:extLst>
          </p:cNvPr>
          <p:cNvSpPr/>
          <p:nvPr/>
        </p:nvSpPr>
        <p:spPr>
          <a:xfrm>
            <a:off x="8684155" y="42060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Oval 1505">
            <a:extLst>
              <a:ext uri="{FF2B5EF4-FFF2-40B4-BE49-F238E27FC236}">
                <a16:creationId xmlns:a16="http://schemas.microsoft.com/office/drawing/2014/main" id="{D1CF6C53-E05E-4E55-BDAD-C1D046F3C200}"/>
              </a:ext>
            </a:extLst>
          </p:cNvPr>
          <p:cNvSpPr/>
          <p:nvPr/>
        </p:nvSpPr>
        <p:spPr>
          <a:xfrm>
            <a:off x="8729874" y="40599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Oval 1506">
            <a:extLst>
              <a:ext uri="{FF2B5EF4-FFF2-40B4-BE49-F238E27FC236}">
                <a16:creationId xmlns:a16="http://schemas.microsoft.com/office/drawing/2014/main" id="{5FB95AB3-1EA9-4214-BEA3-90DF8718D13A}"/>
              </a:ext>
            </a:extLst>
          </p:cNvPr>
          <p:cNvSpPr/>
          <p:nvPr/>
        </p:nvSpPr>
        <p:spPr>
          <a:xfrm>
            <a:off x="8775593" y="41841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Oval 1507">
            <a:extLst>
              <a:ext uri="{FF2B5EF4-FFF2-40B4-BE49-F238E27FC236}">
                <a16:creationId xmlns:a16="http://schemas.microsoft.com/office/drawing/2014/main" id="{8CE4C608-2374-4925-AF10-2302FFD64509}"/>
              </a:ext>
            </a:extLst>
          </p:cNvPr>
          <p:cNvSpPr/>
          <p:nvPr/>
        </p:nvSpPr>
        <p:spPr>
          <a:xfrm>
            <a:off x="8729874" y="41592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Oval 1508">
            <a:extLst>
              <a:ext uri="{FF2B5EF4-FFF2-40B4-BE49-F238E27FC236}">
                <a16:creationId xmlns:a16="http://schemas.microsoft.com/office/drawing/2014/main" id="{1E1B65A0-A07C-40A8-A0DB-A44FC2070E39}"/>
              </a:ext>
            </a:extLst>
          </p:cNvPr>
          <p:cNvSpPr/>
          <p:nvPr/>
        </p:nvSpPr>
        <p:spPr>
          <a:xfrm>
            <a:off x="8684154" y="41124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0" name="Oval 1509">
            <a:extLst>
              <a:ext uri="{FF2B5EF4-FFF2-40B4-BE49-F238E27FC236}">
                <a16:creationId xmlns:a16="http://schemas.microsoft.com/office/drawing/2014/main" id="{8AF69F43-0595-4F20-941E-22FB00548A47}"/>
              </a:ext>
            </a:extLst>
          </p:cNvPr>
          <p:cNvSpPr/>
          <p:nvPr/>
        </p:nvSpPr>
        <p:spPr>
          <a:xfrm>
            <a:off x="8729873" y="42855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Oval 1510">
            <a:extLst>
              <a:ext uri="{FF2B5EF4-FFF2-40B4-BE49-F238E27FC236}">
                <a16:creationId xmlns:a16="http://schemas.microsoft.com/office/drawing/2014/main" id="{F8592ABF-AF69-401B-87FA-F8EC76C2ADE1}"/>
              </a:ext>
            </a:extLst>
          </p:cNvPr>
          <p:cNvSpPr/>
          <p:nvPr/>
        </p:nvSpPr>
        <p:spPr>
          <a:xfrm>
            <a:off x="8769372" y="42319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Oval 1511">
            <a:extLst>
              <a:ext uri="{FF2B5EF4-FFF2-40B4-BE49-F238E27FC236}">
                <a16:creationId xmlns:a16="http://schemas.microsoft.com/office/drawing/2014/main" id="{288EC420-F3D8-45AF-9CEA-207B1E5E7EF8}"/>
              </a:ext>
            </a:extLst>
          </p:cNvPr>
          <p:cNvSpPr/>
          <p:nvPr/>
        </p:nvSpPr>
        <p:spPr>
          <a:xfrm>
            <a:off x="8802963" y="43107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3" name="Oval 1512">
            <a:extLst>
              <a:ext uri="{FF2B5EF4-FFF2-40B4-BE49-F238E27FC236}">
                <a16:creationId xmlns:a16="http://schemas.microsoft.com/office/drawing/2014/main" id="{5558F4D7-CEE6-4D0F-B006-8873FA18DF1D}"/>
              </a:ext>
            </a:extLst>
          </p:cNvPr>
          <p:cNvSpPr/>
          <p:nvPr/>
        </p:nvSpPr>
        <p:spPr>
          <a:xfrm>
            <a:off x="8637500" y="42648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4" name="Oval 1513">
            <a:extLst>
              <a:ext uri="{FF2B5EF4-FFF2-40B4-BE49-F238E27FC236}">
                <a16:creationId xmlns:a16="http://schemas.microsoft.com/office/drawing/2014/main" id="{299DD7A9-C9FF-447E-800E-884DE856441E}"/>
              </a:ext>
            </a:extLst>
          </p:cNvPr>
          <p:cNvSpPr/>
          <p:nvPr/>
        </p:nvSpPr>
        <p:spPr>
          <a:xfrm>
            <a:off x="8861590" y="43715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Oval 1514">
            <a:extLst>
              <a:ext uri="{FF2B5EF4-FFF2-40B4-BE49-F238E27FC236}">
                <a16:creationId xmlns:a16="http://schemas.microsoft.com/office/drawing/2014/main" id="{7C4D6CD5-2005-422A-AE42-C1D85877D81B}"/>
              </a:ext>
            </a:extLst>
          </p:cNvPr>
          <p:cNvSpPr/>
          <p:nvPr/>
        </p:nvSpPr>
        <p:spPr>
          <a:xfrm>
            <a:off x="8907308" y="41692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Oval 1515">
            <a:extLst>
              <a:ext uri="{FF2B5EF4-FFF2-40B4-BE49-F238E27FC236}">
                <a16:creationId xmlns:a16="http://schemas.microsoft.com/office/drawing/2014/main" id="{77444C1F-BCD0-4D0C-B932-09D7E1188EB7}"/>
              </a:ext>
            </a:extLst>
          </p:cNvPr>
          <p:cNvSpPr/>
          <p:nvPr/>
        </p:nvSpPr>
        <p:spPr>
          <a:xfrm>
            <a:off x="9059708" y="43216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Oval 1516">
            <a:extLst>
              <a:ext uri="{FF2B5EF4-FFF2-40B4-BE49-F238E27FC236}">
                <a16:creationId xmlns:a16="http://schemas.microsoft.com/office/drawing/2014/main" id="{BCAB2F6C-5B76-44BE-9712-7031E21BDD3F}"/>
              </a:ext>
            </a:extLst>
          </p:cNvPr>
          <p:cNvSpPr/>
          <p:nvPr/>
        </p:nvSpPr>
        <p:spPr>
          <a:xfrm>
            <a:off x="9061261" y="42648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Oval 1517">
            <a:extLst>
              <a:ext uri="{FF2B5EF4-FFF2-40B4-BE49-F238E27FC236}">
                <a16:creationId xmlns:a16="http://schemas.microsoft.com/office/drawing/2014/main" id="{92B6B7D4-65E9-4088-81D0-A56D435BE6F3}"/>
              </a:ext>
            </a:extLst>
          </p:cNvPr>
          <p:cNvSpPr/>
          <p:nvPr/>
        </p:nvSpPr>
        <p:spPr>
          <a:xfrm>
            <a:off x="9213661" y="44172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Oval 1518">
            <a:extLst>
              <a:ext uri="{FF2B5EF4-FFF2-40B4-BE49-F238E27FC236}">
                <a16:creationId xmlns:a16="http://schemas.microsoft.com/office/drawing/2014/main" id="{12ECB0E4-DEBE-4907-B1FC-12EDF8D4A308}"/>
              </a:ext>
            </a:extLst>
          </p:cNvPr>
          <p:cNvSpPr/>
          <p:nvPr/>
        </p:nvSpPr>
        <p:spPr>
          <a:xfrm>
            <a:off x="8927993" y="43365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Oval 1519">
            <a:extLst>
              <a:ext uri="{FF2B5EF4-FFF2-40B4-BE49-F238E27FC236}">
                <a16:creationId xmlns:a16="http://schemas.microsoft.com/office/drawing/2014/main" id="{8B7A7D7F-E138-4CDB-8D8E-96CBD82943AC}"/>
              </a:ext>
            </a:extLst>
          </p:cNvPr>
          <p:cNvSpPr/>
          <p:nvPr/>
        </p:nvSpPr>
        <p:spPr>
          <a:xfrm>
            <a:off x="9080393" y="44889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1" name="Oval 1520">
            <a:extLst>
              <a:ext uri="{FF2B5EF4-FFF2-40B4-BE49-F238E27FC236}">
                <a16:creationId xmlns:a16="http://schemas.microsoft.com/office/drawing/2014/main" id="{FF6F977F-A158-4822-96C8-1072C0BBE1AA}"/>
              </a:ext>
            </a:extLst>
          </p:cNvPr>
          <p:cNvSpPr/>
          <p:nvPr/>
        </p:nvSpPr>
        <p:spPr>
          <a:xfrm>
            <a:off x="9232793" y="46413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Oval 1521">
            <a:extLst>
              <a:ext uri="{FF2B5EF4-FFF2-40B4-BE49-F238E27FC236}">
                <a16:creationId xmlns:a16="http://schemas.microsoft.com/office/drawing/2014/main" id="{FAD46CEF-A0AC-4713-85DE-1D8EE8F321CB}"/>
              </a:ext>
            </a:extLst>
          </p:cNvPr>
          <p:cNvSpPr/>
          <p:nvPr/>
        </p:nvSpPr>
        <p:spPr>
          <a:xfrm>
            <a:off x="8800628" y="39154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3" name="Oval 1522">
            <a:extLst>
              <a:ext uri="{FF2B5EF4-FFF2-40B4-BE49-F238E27FC236}">
                <a16:creationId xmlns:a16="http://schemas.microsoft.com/office/drawing/2014/main" id="{618101A0-9B54-457E-988B-DA02A01821C8}"/>
              </a:ext>
            </a:extLst>
          </p:cNvPr>
          <p:cNvSpPr/>
          <p:nvPr/>
        </p:nvSpPr>
        <p:spPr>
          <a:xfrm>
            <a:off x="8953028" y="40678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Oval 1523">
            <a:extLst>
              <a:ext uri="{FF2B5EF4-FFF2-40B4-BE49-F238E27FC236}">
                <a16:creationId xmlns:a16="http://schemas.microsoft.com/office/drawing/2014/main" id="{11826D56-291F-4A60-899C-F6C077319D4A}"/>
              </a:ext>
            </a:extLst>
          </p:cNvPr>
          <p:cNvSpPr/>
          <p:nvPr/>
        </p:nvSpPr>
        <p:spPr>
          <a:xfrm>
            <a:off x="8954581" y="40110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Oval 1524">
            <a:extLst>
              <a:ext uri="{FF2B5EF4-FFF2-40B4-BE49-F238E27FC236}">
                <a16:creationId xmlns:a16="http://schemas.microsoft.com/office/drawing/2014/main" id="{983D13A2-4927-4ED4-9178-B92885EC910A}"/>
              </a:ext>
            </a:extLst>
          </p:cNvPr>
          <p:cNvSpPr/>
          <p:nvPr/>
        </p:nvSpPr>
        <p:spPr>
          <a:xfrm>
            <a:off x="9106981" y="41634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6" name="Oval 1525">
            <a:extLst>
              <a:ext uri="{FF2B5EF4-FFF2-40B4-BE49-F238E27FC236}">
                <a16:creationId xmlns:a16="http://schemas.microsoft.com/office/drawing/2014/main" id="{CF8C6407-96F6-44B8-BC42-788DAB729523}"/>
              </a:ext>
            </a:extLst>
          </p:cNvPr>
          <p:cNvSpPr/>
          <p:nvPr/>
        </p:nvSpPr>
        <p:spPr>
          <a:xfrm>
            <a:off x="8802182" y="40508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Oval 1526">
            <a:extLst>
              <a:ext uri="{FF2B5EF4-FFF2-40B4-BE49-F238E27FC236}">
                <a16:creationId xmlns:a16="http://schemas.microsoft.com/office/drawing/2014/main" id="{2E0DACF5-E557-4443-A7C5-1ED13B22DB3A}"/>
              </a:ext>
            </a:extLst>
          </p:cNvPr>
          <p:cNvSpPr/>
          <p:nvPr/>
        </p:nvSpPr>
        <p:spPr>
          <a:xfrm>
            <a:off x="8954582" y="42032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15B2EEF2-F130-4DA0-9C1F-45A9B8CD4B41}"/>
              </a:ext>
            </a:extLst>
          </p:cNvPr>
          <p:cNvSpPr/>
          <p:nvPr/>
        </p:nvSpPr>
        <p:spPr>
          <a:xfrm>
            <a:off x="8882274" y="42123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Oval 1528">
            <a:extLst>
              <a:ext uri="{FF2B5EF4-FFF2-40B4-BE49-F238E27FC236}">
                <a16:creationId xmlns:a16="http://schemas.microsoft.com/office/drawing/2014/main" id="{D80F477D-6681-46AD-8D7F-F552A80EAFFF}"/>
              </a:ext>
            </a:extLst>
          </p:cNvPr>
          <p:cNvSpPr/>
          <p:nvPr/>
        </p:nvSpPr>
        <p:spPr>
          <a:xfrm>
            <a:off x="9034674" y="43647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Oval 1529">
            <a:extLst>
              <a:ext uri="{FF2B5EF4-FFF2-40B4-BE49-F238E27FC236}">
                <a16:creationId xmlns:a16="http://schemas.microsoft.com/office/drawing/2014/main" id="{F417F817-B38A-4544-8482-8448CE4FC2F7}"/>
              </a:ext>
            </a:extLst>
          </p:cNvPr>
          <p:cNvSpPr/>
          <p:nvPr/>
        </p:nvSpPr>
        <p:spPr>
          <a:xfrm>
            <a:off x="9187074" y="45171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Oval 1530">
            <a:extLst>
              <a:ext uri="{FF2B5EF4-FFF2-40B4-BE49-F238E27FC236}">
                <a16:creationId xmlns:a16="http://schemas.microsoft.com/office/drawing/2014/main" id="{F3C26B6D-8FF8-4A50-9DD0-B969ACF0E544}"/>
              </a:ext>
            </a:extLst>
          </p:cNvPr>
          <p:cNvSpPr/>
          <p:nvPr/>
        </p:nvSpPr>
        <p:spPr>
          <a:xfrm>
            <a:off x="8754909" y="37911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Oval 1531">
            <a:extLst>
              <a:ext uri="{FF2B5EF4-FFF2-40B4-BE49-F238E27FC236}">
                <a16:creationId xmlns:a16="http://schemas.microsoft.com/office/drawing/2014/main" id="{9F866B31-3678-4B87-8954-323F687FAAF7}"/>
              </a:ext>
            </a:extLst>
          </p:cNvPr>
          <p:cNvSpPr/>
          <p:nvPr/>
        </p:nvSpPr>
        <p:spPr>
          <a:xfrm>
            <a:off x="8907309" y="39435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Oval 1532">
            <a:extLst>
              <a:ext uri="{FF2B5EF4-FFF2-40B4-BE49-F238E27FC236}">
                <a16:creationId xmlns:a16="http://schemas.microsoft.com/office/drawing/2014/main" id="{54104F67-77F2-4A06-96AD-B87DCAB407D5}"/>
              </a:ext>
            </a:extLst>
          </p:cNvPr>
          <p:cNvSpPr/>
          <p:nvPr/>
        </p:nvSpPr>
        <p:spPr>
          <a:xfrm>
            <a:off x="8908862" y="38868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Oval 1533">
            <a:extLst>
              <a:ext uri="{FF2B5EF4-FFF2-40B4-BE49-F238E27FC236}">
                <a16:creationId xmlns:a16="http://schemas.microsoft.com/office/drawing/2014/main" id="{ACEBC391-A6D8-41E3-853C-E3F7937B6194}"/>
              </a:ext>
            </a:extLst>
          </p:cNvPr>
          <p:cNvSpPr/>
          <p:nvPr/>
        </p:nvSpPr>
        <p:spPr>
          <a:xfrm>
            <a:off x="9061262" y="40392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Oval 1534">
            <a:extLst>
              <a:ext uri="{FF2B5EF4-FFF2-40B4-BE49-F238E27FC236}">
                <a16:creationId xmlns:a16="http://schemas.microsoft.com/office/drawing/2014/main" id="{8BD11332-B949-4B56-AD0E-B3118E6B0B69}"/>
              </a:ext>
            </a:extLst>
          </p:cNvPr>
          <p:cNvSpPr/>
          <p:nvPr/>
        </p:nvSpPr>
        <p:spPr>
          <a:xfrm>
            <a:off x="9213662" y="41916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Oval 1535">
            <a:extLst>
              <a:ext uri="{FF2B5EF4-FFF2-40B4-BE49-F238E27FC236}">
                <a16:creationId xmlns:a16="http://schemas.microsoft.com/office/drawing/2014/main" id="{4D3EFAF0-B703-4925-9517-92D89CE4157A}"/>
              </a:ext>
            </a:extLst>
          </p:cNvPr>
          <p:cNvSpPr/>
          <p:nvPr/>
        </p:nvSpPr>
        <p:spPr>
          <a:xfrm>
            <a:off x="8908863" y="40790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Oval 1536">
            <a:extLst>
              <a:ext uri="{FF2B5EF4-FFF2-40B4-BE49-F238E27FC236}">
                <a16:creationId xmlns:a16="http://schemas.microsoft.com/office/drawing/2014/main" id="{C1E1BDEE-6A6F-48A7-9514-9FE08D37741C}"/>
              </a:ext>
            </a:extLst>
          </p:cNvPr>
          <p:cNvSpPr/>
          <p:nvPr/>
        </p:nvSpPr>
        <p:spPr>
          <a:xfrm>
            <a:off x="8836554" y="42648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Oval 1537">
            <a:extLst>
              <a:ext uri="{FF2B5EF4-FFF2-40B4-BE49-F238E27FC236}">
                <a16:creationId xmlns:a16="http://schemas.microsoft.com/office/drawing/2014/main" id="{54D30FFA-08BC-423D-AE59-08636465816F}"/>
              </a:ext>
            </a:extLst>
          </p:cNvPr>
          <p:cNvSpPr/>
          <p:nvPr/>
        </p:nvSpPr>
        <p:spPr>
          <a:xfrm>
            <a:off x="8988954" y="44172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Oval 1538">
            <a:extLst>
              <a:ext uri="{FF2B5EF4-FFF2-40B4-BE49-F238E27FC236}">
                <a16:creationId xmlns:a16="http://schemas.microsoft.com/office/drawing/2014/main" id="{C2526590-FF8E-4F93-9088-1D0ED526F5CD}"/>
              </a:ext>
            </a:extLst>
          </p:cNvPr>
          <p:cNvSpPr/>
          <p:nvPr/>
        </p:nvSpPr>
        <p:spPr>
          <a:xfrm>
            <a:off x="9141354" y="45696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Oval 1539">
            <a:extLst>
              <a:ext uri="{FF2B5EF4-FFF2-40B4-BE49-F238E27FC236}">
                <a16:creationId xmlns:a16="http://schemas.microsoft.com/office/drawing/2014/main" id="{A611544C-1600-47F9-A53C-7C9794E30FFE}"/>
              </a:ext>
            </a:extLst>
          </p:cNvPr>
          <p:cNvSpPr/>
          <p:nvPr/>
        </p:nvSpPr>
        <p:spPr>
          <a:xfrm>
            <a:off x="8709189" y="38437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Oval 1540">
            <a:extLst>
              <a:ext uri="{FF2B5EF4-FFF2-40B4-BE49-F238E27FC236}">
                <a16:creationId xmlns:a16="http://schemas.microsoft.com/office/drawing/2014/main" id="{6A97CE9E-F7B4-4F14-8F75-ED875E36B41D}"/>
              </a:ext>
            </a:extLst>
          </p:cNvPr>
          <p:cNvSpPr/>
          <p:nvPr/>
        </p:nvSpPr>
        <p:spPr>
          <a:xfrm>
            <a:off x="8861589" y="39961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Oval 1541">
            <a:extLst>
              <a:ext uri="{FF2B5EF4-FFF2-40B4-BE49-F238E27FC236}">
                <a16:creationId xmlns:a16="http://schemas.microsoft.com/office/drawing/2014/main" id="{FF174EA2-9DF3-43EF-A406-732C5CAD250B}"/>
              </a:ext>
            </a:extLst>
          </p:cNvPr>
          <p:cNvSpPr/>
          <p:nvPr/>
        </p:nvSpPr>
        <p:spPr>
          <a:xfrm>
            <a:off x="9013989" y="41485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Oval 1542">
            <a:extLst>
              <a:ext uri="{FF2B5EF4-FFF2-40B4-BE49-F238E27FC236}">
                <a16:creationId xmlns:a16="http://schemas.microsoft.com/office/drawing/2014/main" id="{04692F6B-B6EB-424E-923B-CC2A83FACB1E}"/>
              </a:ext>
            </a:extLst>
          </p:cNvPr>
          <p:cNvSpPr/>
          <p:nvPr/>
        </p:nvSpPr>
        <p:spPr>
          <a:xfrm>
            <a:off x="9015542" y="40917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Oval 1543">
            <a:extLst>
              <a:ext uri="{FF2B5EF4-FFF2-40B4-BE49-F238E27FC236}">
                <a16:creationId xmlns:a16="http://schemas.microsoft.com/office/drawing/2014/main" id="{61DE2924-5593-4D40-B8C2-4F56D285F582}"/>
              </a:ext>
            </a:extLst>
          </p:cNvPr>
          <p:cNvSpPr/>
          <p:nvPr/>
        </p:nvSpPr>
        <p:spPr>
          <a:xfrm>
            <a:off x="9167942" y="42441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Oval 1544">
            <a:extLst>
              <a:ext uri="{FF2B5EF4-FFF2-40B4-BE49-F238E27FC236}">
                <a16:creationId xmlns:a16="http://schemas.microsoft.com/office/drawing/2014/main" id="{BB7C2B31-60D2-4785-AF97-5B92EE4EE22A}"/>
              </a:ext>
            </a:extLst>
          </p:cNvPr>
          <p:cNvSpPr/>
          <p:nvPr/>
        </p:nvSpPr>
        <p:spPr>
          <a:xfrm>
            <a:off x="8863143" y="41315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Oval 1545">
            <a:extLst>
              <a:ext uri="{FF2B5EF4-FFF2-40B4-BE49-F238E27FC236}">
                <a16:creationId xmlns:a16="http://schemas.microsoft.com/office/drawing/2014/main" id="{495EE92C-093D-4692-8596-08BAFDAEA255}"/>
              </a:ext>
            </a:extLst>
          </p:cNvPr>
          <p:cNvSpPr/>
          <p:nvPr/>
        </p:nvSpPr>
        <p:spPr>
          <a:xfrm>
            <a:off x="9015543" y="42839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Oval 1546">
            <a:extLst>
              <a:ext uri="{FF2B5EF4-FFF2-40B4-BE49-F238E27FC236}">
                <a16:creationId xmlns:a16="http://schemas.microsoft.com/office/drawing/2014/main" id="{BEDA1D45-4EA0-4814-985E-07B68DE7EE39}"/>
              </a:ext>
            </a:extLst>
          </p:cNvPr>
          <p:cNvSpPr/>
          <p:nvPr/>
        </p:nvSpPr>
        <p:spPr>
          <a:xfrm>
            <a:off x="8514960" y="42947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Oval 1547">
            <a:extLst>
              <a:ext uri="{FF2B5EF4-FFF2-40B4-BE49-F238E27FC236}">
                <a16:creationId xmlns:a16="http://schemas.microsoft.com/office/drawing/2014/main" id="{BD73EE2E-8765-4E80-9B3B-89494FC12642}"/>
              </a:ext>
            </a:extLst>
          </p:cNvPr>
          <p:cNvSpPr/>
          <p:nvPr/>
        </p:nvSpPr>
        <p:spPr>
          <a:xfrm>
            <a:off x="8560679" y="41485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Oval 1548">
            <a:extLst>
              <a:ext uri="{FF2B5EF4-FFF2-40B4-BE49-F238E27FC236}">
                <a16:creationId xmlns:a16="http://schemas.microsoft.com/office/drawing/2014/main" id="{7E477076-0FB9-4E57-B885-37A7B2AC1373}"/>
              </a:ext>
            </a:extLst>
          </p:cNvPr>
          <p:cNvSpPr/>
          <p:nvPr/>
        </p:nvSpPr>
        <p:spPr>
          <a:xfrm>
            <a:off x="8606398" y="42727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Oval 1549">
            <a:extLst>
              <a:ext uri="{FF2B5EF4-FFF2-40B4-BE49-F238E27FC236}">
                <a16:creationId xmlns:a16="http://schemas.microsoft.com/office/drawing/2014/main" id="{C5F21EFB-CC93-4EBE-95DC-6107423943E6}"/>
              </a:ext>
            </a:extLst>
          </p:cNvPr>
          <p:cNvSpPr/>
          <p:nvPr/>
        </p:nvSpPr>
        <p:spPr>
          <a:xfrm>
            <a:off x="8560679" y="42479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Oval 1550">
            <a:extLst>
              <a:ext uri="{FF2B5EF4-FFF2-40B4-BE49-F238E27FC236}">
                <a16:creationId xmlns:a16="http://schemas.microsoft.com/office/drawing/2014/main" id="{53B41802-DC14-464D-803F-9CC2A6B9B0C3}"/>
              </a:ext>
            </a:extLst>
          </p:cNvPr>
          <p:cNvSpPr/>
          <p:nvPr/>
        </p:nvSpPr>
        <p:spPr>
          <a:xfrm>
            <a:off x="8514959" y="42011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Oval 1551">
            <a:extLst>
              <a:ext uri="{FF2B5EF4-FFF2-40B4-BE49-F238E27FC236}">
                <a16:creationId xmlns:a16="http://schemas.microsoft.com/office/drawing/2014/main" id="{F9CA7D5E-9281-4A44-95E1-07E367005AC9}"/>
              </a:ext>
            </a:extLst>
          </p:cNvPr>
          <p:cNvSpPr/>
          <p:nvPr/>
        </p:nvSpPr>
        <p:spPr>
          <a:xfrm>
            <a:off x="8560678" y="43741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Oval 1552">
            <a:extLst>
              <a:ext uri="{FF2B5EF4-FFF2-40B4-BE49-F238E27FC236}">
                <a16:creationId xmlns:a16="http://schemas.microsoft.com/office/drawing/2014/main" id="{35B9956E-74ED-47C2-9D57-1B41CF126870}"/>
              </a:ext>
            </a:extLst>
          </p:cNvPr>
          <p:cNvSpPr/>
          <p:nvPr/>
        </p:nvSpPr>
        <p:spPr>
          <a:xfrm>
            <a:off x="8600177" y="43205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Oval 1553">
            <a:extLst>
              <a:ext uri="{FF2B5EF4-FFF2-40B4-BE49-F238E27FC236}">
                <a16:creationId xmlns:a16="http://schemas.microsoft.com/office/drawing/2014/main" id="{BAF45F10-B2D2-4BD7-9184-2F6766FF6DDD}"/>
              </a:ext>
            </a:extLst>
          </p:cNvPr>
          <p:cNvSpPr/>
          <p:nvPr/>
        </p:nvSpPr>
        <p:spPr>
          <a:xfrm>
            <a:off x="8633768" y="43993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Oval 1554">
            <a:extLst>
              <a:ext uri="{FF2B5EF4-FFF2-40B4-BE49-F238E27FC236}">
                <a16:creationId xmlns:a16="http://schemas.microsoft.com/office/drawing/2014/main" id="{26F77F53-1CD2-474E-B26B-43ABF599E28B}"/>
              </a:ext>
            </a:extLst>
          </p:cNvPr>
          <p:cNvSpPr/>
          <p:nvPr/>
        </p:nvSpPr>
        <p:spPr>
          <a:xfrm>
            <a:off x="8468305" y="43535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Oval 1555">
            <a:extLst>
              <a:ext uri="{FF2B5EF4-FFF2-40B4-BE49-F238E27FC236}">
                <a16:creationId xmlns:a16="http://schemas.microsoft.com/office/drawing/2014/main" id="{48FD1635-80DC-436D-B28B-347F0F96146A}"/>
              </a:ext>
            </a:extLst>
          </p:cNvPr>
          <p:cNvSpPr/>
          <p:nvPr/>
        </p:nvSpPr>
        <p:spPr>
          <a:xfrm>
            <a:off x="8692395" y="44601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Oval 1556">
            <a:extLst>
              <a:ext uri="{FF2B5EF4-FFF2-40B4-BE49-F238E27FC236}">
                <a16:creationId xmlns:a16="http://schemas.microsoft.com/office/drawing/2014/main" id="{10FE172A-E215-4387-A972-E1C54FD17633}"/>
              </a:ext>
            </a:extLst>
          </p:cNvPr>
          <p:cNvSpPr/>
          <p:nvPr/>
        </p:nvSpPr>
        <p:spPr>
          <a:xfrm>
            <a:off x="8738113" y="42578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Oval 1557">
            <a:extLst>
              <a:ext uri="{FF2B5EF4-FFF2-40B4-BE49-F238E27FC236}">
                <a16:creationId xmlns:a16="http://schemas.microsoft.com/office/drawing/2014/main" id="{EAF3A925-48F2-4AF5-961A-2C73064B8A2D}"/>
              </a:ext>
            </a:extLst>
          </p:cNvPr>
          <p:cNvSpPr/>
          <p:nvPr/>
        </p:nvSpPr>
        <p:spPr>
          <a:xfrm>
            <a:off x="8890513" y="44102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Oval 1558">
            <a:extLst>
              <a:ext uri="{FF2B5EF4-FFF2-40B4-BE49-F238E27FC236}">
                <a16:creationId xmlns:a16="http://schemas.microsoft.com/office/drawing/2014/main" id="{85F1C231-1FDB-4B8A-84FC-F3E50D305F7E}"/>
              </a:ext>
            </a:extLst>
          </p:cNvPr>
          <p:cNvSpPr/>
          <p:nvPr/>
        </p:nvSpPr>
        <p:spPr>
          <a:xfrm>
            <a:off x="8892066" y="43535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Oval 1559">
            <a:extLst>
              <a:ext uri="{FF2B5EF4-FFF2-40B4-BE49-F238E27FC236}">
                <a16:creationId xmlns:a16="http://schemas.microsoft.com/office/drawing/2014/main" id="{FF9805CE-83D8-476C-906C-3D6E78096EAE}"/>
              </a:ext>
            </a:extLst>
          </p:cNvPr>
          <p:cNvSpPr/>
          <p:nvPr/>
        </p:nvSpPr>
        <p:spPr>
          <a:xfrm>
            <a:off x="9044466" y="45059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Oval 1560">
            <a:extLst>
              <a:ext uri="{FF2B5EF4-FFF2-40B4-BE49-F238E27FC236}">
                <a16:creationId xmlns:a16="http://schemas.microsoft.com/office/drawing/2014/main" id="{EED5B178-EC50-4FAD-9099-752A31030FD9}"/>
              </a:ext>
            </a:extLst>
          </p:cNvPr>
          <p:cNvSpPr/>
          <p:nvPr/>
        </p:nvSpPr>
        <p:spPr>
          <a:xfrm>
            <a:off x="8758798" y="44251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Oval 1561">
            <a:extLst>
              <a:ext uri="{FF2B5EF4-FFF2-40B4-BE49-F238E27FC236}">
                <a16:creationId xmlns:a16="http://schemas.microsoft.com/office/drawing/2014/main" id="{A0A5FE83-7C16-4D29-96BD-73715394A82F}"/>
              </a:ext>
            </a:extLst>
          </p:cNvPr>
          <p:cNvSpPr/>
          <p:nvPr/>
        </p:nvSpPr>
        <p:spPr>
          <a:xfrm>
            <a:off x="8911198" y="45775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Oval 1562">
            <a:extLst>
              <a:ext uri="{FF2B5EF4-FFF2-40B4-BE49-F238E27FC236}">
                <a16:creationId xmlns:a16="http://schemas.microsoft.com/office/drawing/2014/main" id="{D48A2A6D-AEBB-4493-82F5-2692AFF7FD9C}"/>
              </a:ext>
            </a:extLst>
          </p:cNvPr>
          <p:cNvSpPr/>
          <p:nvPr/>
        </p:nvSpPr>
        <p:spPr>
          <a:xfrm>
            <a:off x="9063598" y="47299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Oval 1563">
            <a:extLst>
              <a:ext uri="{FF2B5EF4-FFF2-40B4-BE49-F238E27FC236}">
                <a16:creationId xmlns:a16="http://schemas.microsoft.com/office/drawing/2014/main" id="{343F1EAF-735B-4790-90FE-79365EC38FE1}"/>
              </a:ext>
            </a:extLst>
          </p:cNvPr>
          <p:cNvSpPr/>
          <p:nvPr/>
        </p:nvSpPr>
        <p:spPr>
          <a:xfrm>
            <a:off x="8631433" y="40040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Oval 1564">
            <a:extLst>
              <a:ext uri="{FF2B5EF4-FFF2-40B4-BE49-F238E27FC236}">
                <a16:creationId xmlns:a16="http://schemas.microsoft.com/office/drawing/2014/main" id="{979143E8-90FC-4A82-B790-16FA9B8825D6}"/>
              </a:ext>
            </a:extLst>
          </p:cNvPr>
          <p:cNvSpPr/>
          <p:nvPr/>
        </p:nvSpPr>
        <p:spPr>
          <a:xfrm>
            <a:off x="8783833" y="41564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Oval 1565">
            <a:extLst>
              <a:ext uri="{FF2B5EF4-FFF2-40B4-BE49-F238E27FC236}">
                <a16:creationId xmlns:a16="http://schemas.microsoft.com/office/drawing/2014/main" id="{515E6964-3ADE-4FC5-AF69-3C5DB52267AC}"/>
              </a:ext>
            </a:extLst>
          </p:cNvPr>
          <p:cNvSpPr/>
          <p:nvPr/>
        </p:nvSpPr>
        <p:spPr>
          <a:xfrm>
            <a:off x="8785386" y="40997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Oval 1566">
            <a:extLst>
              <a:ext uri="{FF2B5EF4-FFF2-40B4-BE49-F238E27FC236}">
                <a16:creationId xmlns:a16="http://schemas.microsoft.com/office/drawing/2014/main" id="{1A067FDA-D95B-4A78-B31D-82601FFF532E}"/>
              </a:ext>
            </a:extLst>
          </p:cNvPr>
          <p:cNvSpPr/>
          <p:nvPr/>
        </p:nvSpPr>
        <p:spPr>
          <a:xfrm>
            <a:off x="8937786" y="42521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Oval 1567">
            <a:extLst>
              <a:ext uri="{FF2B5EF4-FFF2-40B4-BE49-F238E27FC236}">
                <a16:creationId xmlns:a16="http://schemas.microsoft.com/office/drawing/2014/main" id="{A7016EDC-36F7-469F-8209-3DE30FD54EF2}"/>
              </a:ext>
            </a:extLst>
          </p:cNvPr>
          <p:cNvSpPr/>
          <p:nvPr/>
        </p:nvSpPr>
        <p:spPr>
          <a:xfrm>
            <a:off x="8632987" y="41395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Oval 1568">
            <a:extLst>
              <a:ext uri="{FF2B5EF4-FFF2-40B4-BE49-F238E27FC236}">
                <a16:creationId xmlns:a16="http://schemas.microsoft.com/office/drawing/2014/main" id="{1AC99A0C-4136-491D-B258-366CEFC04212}"/>
              </a:ext>
            </a:extLst>
          </p:cNvPr>
          <p:cNvSpPr/>
          <p:nvPr/>
        </p:nvSpPr>
        <p:spPr>
          <a:xfrm>
            <a:off x="8785387" y="42919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Oval 1569">
            <a:extLst>
              <a:ext uri="{FF2B5EF4-FFF2-40B4-BE49-F238E27FC236}">
                <a16:creationId xmlns:a16="http://schemas.microsoft.com/office/drawing/2014/main" id="{B25EA976-A778-49DE-8D39-0737E461420C}"/>
              </a:ext>
            </a:extLst>
          </p:cNvPr>
          <p:cNvSpPr/>
          <p:nvPr/>
        </p:nvSpPr>
        <p:spPr>
          <a:xfrm>
            <a:off x="8713079" y="43009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Oval 1570">
            <a:extLst>
              <a:ext uri="{FF2B5EF4-FFF2-40B4-BE49-F238E27FC236}">
                <a16:creationId xmlns:a16="http://schemas.microsoft.com/office/drawing/2014/main" id="{403E52BA-468A-4D92-9631-8470A20E0423}"/>
              </a:ext>
            </a:extLst>
          </p:cNvPr>
          <p:cNvSpPr/>
          <p:nvPr/>
        </p:nvSpPr>
        <p:spPr>
          <a:xfrm>
            <a:off x="8865479" y="44533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Oval 1571">
            <a:extLst>
              <a:ext uri="{FF2B5EF4-FFF2-40B4-BE49-F238E27FC236}">
                <a16:creationId xmlns:a16="http://schemas.microsoft.com/office/drawing/2014/main" id="{06F2C943-B4A8-40D0-961E-C077201E105B}"/>
              </a:ext>
            </a:extLst>
          </p:cNvPr>
          <p:cNvSpPr/>
          <p:nvPr/>
        </p:nvSpPr>
        <p:spPr>
          <a:xfrm>
            <a:off x="9017879" y="46057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C800F324-9997-4A18-80EF-7B1D450DC880}"/>
              </a:ext>
            </a:extLst>
          </p:cNvPr>
          <p:cNvSpPr/>
          <p:nvPr/>
        </p:nvSpPr>
        <p:spPr>
          <a:xfrm>
            <a:off x="8585714" y="38798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1A01C038-4A97-42C3-B122-90E38450F79F}"/>
              </a:ext>
            </a:extLst>
          </p:cNvPr>
          <p:cNvSpPr/>
          <p:nvPr/>
        </p:nvSpPr>
        <p:spPr>
          <a:xfrm>
            <a:off x="8738114" y="40322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6478AE43-C6A8-45C7-BA04-E181B508094B}"/>
              </a:ext>
            </a:extLst>
          </p:cNvPr>
          <p:cNvSpPr/>
          <p:nvPr/>
        </p:nvSpPr>
        <p:spPr>
          <a:xfrm>
            <a:off x="8739667" y="39754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4B4C894D-371A-42FF-9FC7-AAB0A838D405}"/>
              </a:ext>
            </a:extLst>
          </p:cNvPr>
          <p:cNvSpPr/>
          <p:nvPr/>
        </p:nvSpPr>
        <p:spPr>
          <a:xfrm>
            <a:off x="8892067" y="41278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C2FBC745-8BB9-4767-8E4D-375652BFAA46}"/>
              </a:ext>
            </a:extLst>
          </p:cNvPr>
          <p:cNvSpPr/>
          <p:nvPr/>
        </p:nvSpPr>
        <p:spPr>
          <a:xfrm>
            <a:off x="9044467" y="42802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DD613C70-F95C-4666-AE73-F4940B2DF4F9}"/>
              </a:ext>
            </a:extLst>
          </p:cNvPr>
          <p:cNvSpPr/>
          <p:nvPr/>
        </p:nvSpPr>
        <p:spPr>
          <a:xfrm>
            <a:off x="8739668" y="41676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125F028D-4905-4ADC-837D-D21AB6B8F3D2}"/>
              </a:ext>
            </a:extLst>
          </p:cNvPr>
          <p:cNvSpPr/>
          <p:nvPr/>
        </p:nvSpPr>
        <p:spPr>
          <a:xfrm>
            <a:off x="8667359" y="43535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B7308CC7-D185-4150-8992-490BE31DE1CC}"/>
              </a:ext>
            </a:extLst>
          </p:cNvPr>
          <p:cNvSpPr/>
          <p:nvPr/>
        </p:nvSpPr>
        <p:spPr>
          <a:xfrm>
            <a:off x="8819759" y="45059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AA5B3D96-5142-4A99-A269-6FBFCBCAB8DF}"/>
              </a:ext>
            </a:extLst>
          </p:cNvPr>
          <p:cNvSpPr/>
          <p:nvPr/>
        </p:nvSpPr>
        <p:spPr>
          <a:xfrm>
            <a:off x="8972159" y="46583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A4882A14-7A59-446E-AA46-68CB53401A57}"/>
              </a:ext>
            </a:extLst>
          </p:cNvPr>
          <p:cNvSpPr/>
          <p:nvPr/>
        </p:nvSpPr>
        <p:spPr>
          <a:xfrm>
            <a:off x="8539994" y="39323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90F6B8DE-B19B-4E1D-8592-DB498175EC8E}"/>
              </a:ext>
            </a:extLst>
          </p:cNvPr>
          <p:cNvSpPr/>
          <p:nvPr/>
        </p:nvSpPr>
        <p:spPr>
          <a:xfrm>
            <a:off x="8692394" y="40847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F90E0266-C1DD-479F-A4F7-852B3A07C776}"/>
              </a:ext>
            </a:extLst>
          </p:cNvPr>
          <p:cNvSpPr/>
          <p:nvPr/>
        </p:nvSpPr>
        <p:spPr>
          <a:xfrm>
            <a:off x="8844794" y="42371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5E3F39B1-6729-4C8A-9A62-B741C0C99179}"/>
              </a:ext>
            </a:extLst>
          </p:cNvPr>
          <p:cNvSpPr/>
          <p:nvPr/>
        </p:nvSpPr>
        <p:spPr>
          <a:xfrm>
            <a:off x="8846347" y="41804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781E19B3-BB9A-439C-B333-146CACC2C27E}"/>
              </a:ext>
            </a:extLst>
          </p:cNvPr>
          <p:cNvSpPr/>
          <p:nvPr/>
        </p:nvSpPr>
        <p:spPr>
          <a:xfrm>
            <a:off x="8998747" y="43328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AC6F68CE-6F5E-48DF-A213-3F38DF94E181}"/>
              </a:ext>
            </a:extLst>
          </p:cNvPr>
          <p:cNvSpPr/>
          <p:nvPr/>
        </p:nvSpPr>
        <p:spPr>
          <a:xfrm>
            <a:off x="8693948" y="42202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6B648A33-94BB-4285-B514-0518BC6ED296}"/>
              </a:ext>
            </a:extLst>
          </p:cNvPr>
          <p:cNvSpPr/>
          <p:nvPr/>
        </p:nvSpPr>
        <p:spPr>
          <a:xfrm>
            <a:off x="8846348" y="43726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7261C7EE-F167-4C16-8BD8-271477F23CDB}"/>
              </a:ext>
            </a:extLst>
          </p:cNvPr>
          <p:cNvSpPr/>
          <p:nvPr/>
        </p:nvSpPr>
        <p:spPr>
          <a:xfrm>
            <a:off x="8720080" y="45247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7AB0918E-371D-40E0-83D6-68C5AE9202E6}"/>
              </a:ext>
            </a:extLst>
          </p:cNvPr>
          <p:cNvSpPr/>
          <p:nvPr/>
        </p:nvSpPr>
        <p:spPr>
          <a:xfrm>
            <a:off x="8765799" y="43785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582C1E0D-B382-43F5-9217-7A9F29AA1987}"/>
              </a:ext>
            </a:extLst>
          </p:cNvPr>
          <p:cNvSpPr/>
          <p:nvPr/>
        </p:nvSpPr>
        <p:spPr>
          <a:xfrm>
            <a:off x="8811518" y="45027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5A9DF648-A08A-4166-81C1-4BA46EB50E97}"/>
              </a:ext>
            </a:extLst>
          </p:cNvPr>
          <p:cNvSpPr/>
          <p:nvPr/>
        </p:nvSpPr>
        <p:spPr>
          <a:xfrm>
            <a:off x="8765799" y="44779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9F00E5CA-6B32-4120-AD33-3B839BFD45D0}"/>
              </a:ext>
            </a:extLst>
          </p:cNvPr>
          <p:cNvSpPr/>
          <p:nvPr/>
        </p:nvSpPr>
        <p:spPr>
          <a:xfrm>
            <a:off x="8720079" y="44311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BE187281-428E-4CCA-9427-7405A137DB40}"/>
              </a:ext>
            </a:extLst>
          </p:cNvPr>
          <p:cNvSpPr/>
          <p:nvPr/>
        </p:nvSpPr>
        <p:spPr>
          <a:xfrm>
            <a:off x="8765798" y="4604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>
            <a:extLst>
              <a:ext uri="{FF2B5EF4-FFF2-40B4-BE49-F238E27FC236}">
                <a16:creationId xmlns:a16="http://schemas.microsoft.com/office/drawing/2014/main" id="{9368F6F4-22B0-4294-87E7-E21CEE9D487D}"/>
              </a:ext>
            </a:extLst>
          </p:cNvPr>
          <p:cNvSpPr/>
          <p:nvPr/>
        </p:nvSpPr>
        <p:spPr>
          <a:xfrm>
            <a:off x="8805297" y="455053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>
            <a:extLst>
              <a:ext uri="{FF2B5EF4-FFF2-40B4-BE49-F238E27FC236}">
                <a16:creationId xmlns:a16="http://schemas.microsoft.com/office/drawing/2014/main" id="{8BE8726D-22C0-4835-8E01-A5AE8539398C}"/>
              </a:ext>
            </a:extLst>
          </p:cNvPr>
          <p:cNvSpPr/>
          <p:nvPr/>
        </p:nvSpPr>
        <p:spPr>
          <a:xfrm>
            <a:off x="8838888" y="46293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>
            <a:extLst>
              <a:ext uri="{FF2B5EF4-FFF2-40B4-BE49-F238E27FC236}">
                <a16:creationId xmlns:a16="http://schemas.microsoft.com/office/drawing/2014/main" id="{9B98B600-B138-4A3B-9E63-8CA3B1182A17}"/>
              </a:ext>
            </a:extLst>
          </p:cNvPr>
          <p:cNvSpPr/>
          <p:nvPr/>
        </p:nvSpPr>
        <p:spPr>
          <a:xfrm>
            <a:off x="8673425" y="45835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FF66B8D5-EAE6-48C3-93B4-F202D89BB568}"/>
              </a:ext>
            </a:extLst>
          </p:cNvPr>
          <p:cNvSpPr/>
          <p:nvPr/>
        </p:nvSpPr>
        <p:spPr>
          <a:xfrm>
            <a:off x="8897515" y="46901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>
            <a:extLst>
              <a:ext uri="{FF2B5EF4-FFF2-40B4-BE49-F238E27FC236}">
                <a16:creationId xmlns:a16="http://schemas.microsoft.com/office/drawing/2014/main" id="{6505D123-095B-4917-A7D6-88AB33FD96F2}"/>
              </a:ext>
            </a:extLst>
          </p:cNvPr>
          <p:cNvSpPr/>
          <p:nvPr/>
        </p:nvSpPr>
        <p:spPr>
          <a:xfrm>
            <a:off x="8943233" y="44878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>
            <a:extLst>
              <a:ext uri="{FF2B5EF4-FFF2-40B4-BE49-F238E27FC236}">
                <a16:creationId xmlns:a16="http://schemas.microsoft.com/office/drawing/2014/main" id="{F60017B6-4741-469C-8968-67C4B2F6A9F5}"/>
              </a:ext>
            </a:extLst>
          </p:cNvPr>
          <p:cNvSpPr/>
          <p:nvPr/>
        </p:nvSpPr>
        <p:spPr>
          <a:xfrm>
            <a:off x="9095633" y="46402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>
            <a:extLst>
              <a:ext uri="{FF2B5EF4-FFF2-40B4-BE49-F238E27FC236}">
                <a16:creationId xmlns:a16="http://schemas.microsoft.com/office/drawing/2014/main" id="{BD0F0D8D-AE38-44A9-B01F-2FAE37D6B9CB}"/>
              </a:ext>
            </a:extLst>
          </p:cNvPr>
          <p:cNvSpPr/>
          <p:nvPr/>
        </p:nvSpPr>
        <p:spPr>
          <a:xfrm>
            <a:off x="9097186" y="45835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>
            <a:extLst>
              <a:ext uri="{FF2B5EF4-FFF2-40B4-BE49-F238E27FC236}">
                <a16:creationId xmlns:a16="http://schemas.microsoft.com/office/drawing/2014/main" id="{6A08B4B5-D61C-4FF7-9FCA-3E350FF14740}"/>
              </a:ext>
            </a:extLst>
          </p:cNvPr>
          <p:cNvSpPr/>
          <p:nvPr/>
        </p:nvSpPr>
        <p:spPr>
          <a:xfrm>
            <a:off x="9249586" y="47359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CC2656DF-8E84-4529-B011-E0468A6C1A02}"/>
              </a:ext>
            </a:extLst>
          </p:cNvPr>
          <p:cNvSpPr/>
          <p:nvPr/>
        </p:nvSpPr>
        <p:spPr>
          <a:xfrm>
            <a:off x="8963918" y="46551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E7FDB5FB-177A-43EB-AD62-D114A435BC23}"/>
              </a:ext>
            </a:extLst>
          </p:cNvPr>
          <p:cNvSpPr/>
          <p:nvPr/>
        </p:nvSpPr>
        <p:spPr>
          <a:xfrm>
            <a:off x="9116318" y="48075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Oval 1604">
            <a:extLst>
              <a:ext uri="{FF2B5EF4-FFF2-40B4-BE49-F238E27FC236}">
                <a16:creationId xmlns:a16="http://schemas.microsoft.com/office/drawing/2014/main" id="{C268C801-4A2E-4A0A-997E-59EACADAAFAE}"/>
              </a:ext>
            </a:extLst>
          </p:cNvPr>
          <p:cNvSpPr/>
          <p:nvPr/>
        </p:nvSpPr>
        <p:spPr>
          <a:xfrm>
            <a:off x="9268718" y="49599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6" name="Oval 1605">
            <a:extLst>
              <a:ext uri="{FF2B5EF4-FFF2-40B4-BE49-F238E27FC236}">
                <a16:creationId xmlns:a16="http://schemas.microsoft.com/office/drawing/2014/main" id="{4DBC5BE1-CE27-49BC-820B-E0E74505606C}"/>
              </a:ext>
            </a:extLst>
          </p:cNvPr>
          <p:cNvSpPr/>
          <p:nvPr/>
        </p:nvSpPr>
        <p:spPr>
          <a:xfrm>
            <a:off x="8836553" y="42340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Oval 1606">
            <a:extLst>
              <a:ext uri="{FF2B5EF4-FFF2-40B4-BE49-F238E27FC236}">
                <a16:creationId xmlns:a16="http://schemas.microsoft.com/office/drawing/2014/main" id="{DE8EFD86-6A8E-441A-9523-07AB9F82984E}"/>
              </a:ext>
            </a:extLst>
          </p:cNvPr>
          <p:cNvSpPr/>
          <p:nvPr/>
        </p:nvSpPr>
        <p:spPr>
          <a:xfrm>
            <a:off x="8988953" y="43864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Oval 1607">
            <a:extLst>
              <a:ext uri="{FF2B5EF4-FFF2-40B4-BE49-F238E27FC236}">
                <a16:creationId xmlns:a16="http://schemas.microsoft.com/office/drawing/2014/main" id="{C42E8EFD-6312-4C94-9BCE-BA3CDFDC5A0A}"/>
              </a:ext>
            </a:extLst>
          </p:cNvPr>
          <p:cNvSpPr/>
          <p:nvPr/>
        </p:nvSpPr>
        <p:spPr>
          <a:xfrm>
            <a:off x="8990506" y="43297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Oval 1608">
            <a:extLst>
              <a:ext uri="{FF2B5EF4-FFF2-40B4-BE49-F238E27FC236}">
                <a16:creationId xmlns:a16="http://schemas.microsoft.com/office/drawing/2014/main" id="{4DD66B29-8344-4EDF-AD43-9F761C40FE5F}"/>
              </a:ext>
            </a:extLst>
          </p:cNvPr>
          <p:cNvSpPr/>
          <p:nvPr/>
        </p:nvSpPr>
        <p:spPr>
          <a:xfrm>
            <a:off x="9142906" y="44821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Oval 1609">
            <a:extLst>
              <a:ext uri="{FF2B5EF4-FFF2-40B4-BE49-F238E27FC236}">
                <a16:creationId xmlns:a16="http://schemas.microsoft.com/office/drawing/2014/main" id="{F01B52CB-D177-49B7-8466-8F35F0D26D55}"/>
              </a:ext>
            </a:extLst>
          </p:cNvPr>
          <p:cNvSpPr/>
          <p:nvPr/>
        </p:nvSpPr>
        <p:spPr>
          <a:xfrm>
            <a:off x="8838107" y="43695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Oval 1610">
            <a:extLst>
              <a:ext uri="{FF2B5EF4-FFF2-40B4-BE49-F238E27FC236}">
                <a16:creationId xmlns:a16="http://schemas.microsoft.com/office/drawing/2014/main" id="{5B5C4283-D4E1-415E-ADA4-4B61A96B0711}"/>
              </a:ext>
            </a:extLst>
          </p:cNvPr>
          <p:cNvSpPr/>
          <p:nvPr/>
        </p:nvSpPr>
        <p:spPr>
          <a:xfrm>
            <a:off x="8990507" y="45219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Oval 1611">
            <a:extLst>
              <a:ext uri="{FF2B5EF4-FFF2-40B4-BE49-F238E27FC236}">
                <a16:creationId xmlns:a16="http://schemas.microsoft.com/office/drawing/2014/main" id="{85EEEFC2-81DA-483F-B9E9-89630FE5D81E}"/>
              </a:ext>
            </a:extLst>
          </p:cNvPr>
          <p:cNvSpPr/>
          <p:nvPr/>
        </p:nvSpPr>
        <p:spPr>
          <a:xfrm>
            <a:off x="8918199" y="45309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Oval 1612">
            <a:extLst>
              <a:ext uri="{FF2B5EF4-FFF2-40B4-BE49-F238E27FC236}">
                <a16:creationId xmlns:a16="http://schemas.microsoft.com/office/drawing/2014/main" id="{F56E1038-D487-45E6-B32D-563F69F43E61}"/>
              </a:ext>
            </a:extLst>
          </p:cNvPr>
          <p:cNvSpPr/>
          <p:nvPr/>
        </p:nvSpPr>
        <p:spPr>
          <a:xfrm>
            <a:off x="9070599" y="46833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Oval 1613">
            <a:extLst>
              <a:ext uri="{FF2B5EF4-FFF2-40B4-BE49-F238E27FC236}">
                <a16:creationId xmlns:a16="http://schemas.microsoft.com/office/drawing/2014/main" id="{70EB2E7B-74C6-42A1-9311-92A5557B4714}"/>
              </a:ext>
            </a:extLst>
          </p:cNvPr>
          <p:cNvSpPr/>
          <p:nvPr/>
        </p:nvSpPr>
        <p:spPr>
          <a:xfrm>
            <a:off x="9222999" y="48357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5" name="Oval 1614">
            <a:extLst>
              <a:ext uri="{FF2B5EF4-FFF2-40B4-BE49-F238E27FC236}">
                <a16:creationId xmlns:a16="http://schemas.microsoft.com/office/drawing/2014/main" id="{53E88E7C-D762-4754-A6F9-5EA9FBD3F546}"/>
              </a:ext>
            </a:extLst>
          </p:cNvPr>
          <p:cNvSpPr/>
          <p:nvPr/>
        </p:nvSpPr>
        <p:spPr>
          <a:xfrm>
            <a:off x="8790834" y="41098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6" name="Oval 1615">
            <a:extLst>
              <a:ext uri="{FF2B5EF4-FFF2-40B4-BE49-F238E27FC236}">
                <a16:creationId xmlns:a16="http://schemas.microsoft.com/office/drawing/2014/main" id="{FCE12EDF-4009-409E-B3DB-CA41D2AEB43E}"/>
              </a:ext>
            </a:extLst>
          </p:cNvPr>
          <p:cNvSpPr/>
          <p:nvPr/>
        </p:nvSpPr>
        <p:spPr>
          <a:xfrm>
            <a:off x="8943234" y="42622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7" name="Oval 1616">
            <a:extLst>
              <a:ext uri="{FF2B5EF4-FFF2-40B4-BE49-F238E27FC236}">
                <a16:creationId xmlns:a16="http://schemas.microsoft.com/office/drawing/2014/main" id="{7EFCCDF6-AF65-46E1-9C7C-A20D6250EA8B}"/>
              </a:ext>
            </a:extLst>
          </p:cNvPr>
          <p:cNvSpPr/>
          <p:nvPr/>
        </p:nvSpPr>
        <p:spPr>
          <a:xfrm>
            <a:off x="8944787" y="42054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8" name="Oval 1617">
            <a:extLst>
              <a:ext uri="{FF2B5EF4-FFF2-40B4-BE49-F238E27FC236}">
                <a16:creationId xmlns:a16="http://schemas.microsoft.com/office/drawing/2014/main" id="{C36D2BBF-ED44-4165-A187-ABC252357C14}"/>
              </a:ext>
            </a:extLst>
          </p:cNvPr>
          <p:cNvSpPr/>
          <p:nvPr/>
        </p:nvSpPr>
        <p:spPr>
          <a:xfrm>
            <a:off x="9097187" y="43578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9" name="Oval 1618">
            <a:extLst>
              <a:ext uri="{FF2B5EF4-FFF2-40B4-BE49-F238E27FC236}">
                <a16:creationId xmlns:a16="http://schemas.microsoft.com/office/drawing/2014/main" id="{CD844C5A-DA31-44B3-A4D7-403163804F06}"/>
              </a:ext>
            </a:extLst>
          </p:cNvPr>
          <p:cNvSpPr/>
          <p:nvPr/>
        </p:nvSpPr>
        <p:spPr>
          <a:xfrm>
            <a:off x="9249587" y="45102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0" name="Oval 1619">
            <a:extLst>
              <a:ext uri="{FF2B5EF4-FFF2-40B4-BE49-F238E27FC236}">
                <a16:creationId xmlns:a16="http://schemas.microsoft.com/office/drawing/2014/main" id="{25E0EFA3-09D3-45F5-A889-650983A85B5A}"/>
              </a:ext>
            </a:extLst>
          </p:cNvPr>
          <p:cNvSpPr/>
          <p:nvPr/>
        </p:nvSpPr>
        <p:spPr>
          <a:xfrm>
            <a:off x="8944788" y="43976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1" name="Oval 1620">
            <a:extLst>
              <a:ext uri="{FF2B5EF4-FFF2-40B4-BE49-F238E27FC236}">
                <a16:creationId xmlns:a16="http://schemas.microsoft.com/office/drawing/2014/main" id="{E0528D4F-BD0A-4C5C-B610-8FABF0C8DDAD}"/>
              </a:ext>
            </a:extLst>
          </p:cNvPr>
          <p:cNvSpPr/>
          <p:nvPr/>
        </p:nvSpPr>
        <p:spPr>
          <a:xfrm>
            <a:off x="8872479" y="45835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2" name="Oval 1621">
            <a:extLst>
              <a:ext uri="{FF2B5EF4-FFF2-40B4-BE49-F238E27FC236}">
                <a16:creationId xmlns:a16="http://schemas.microsoft.com/office/drawing/2014/main" id="{6EBE1976-E794-4A36-AAB0-6EE2393F0016}"/>
              </a:ext>
            </a:extLst>
          </p:cNvPr>
          <p:cNvSpPr/>
          <p:nvPr/>
        </p:nvSpPr>
        <p:spPr>
          <a:xfrm>
            <a:off x="9024879" y="47359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3" name="Oval 1622">
            <a:extLst>
              <a:ext uri="{FF2B5EF4-FFF2-40B4-BE49-F238E27FC236}">
                <a16:creationId xmlns:a16="http://schemas.microsoft.com/office/drawing/2014/main" id="{77F2A6D2-F401-4180-A48F-7781E6F93E29}"/>
              </a:ext>
            </a:extLst>
          </p:cNvPr>
          <p:cNvSpPr/>
          <p:nvPr/>
        </p:nvSpPr>
        <p:spPr>
          <a:xfrm>
            <a:off x="9177279" y="48883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4" name="Oval 1623">
            <a:extLst>
              <a:ext uri="{FF2B5EF4-FFF2-40B4-BE49-F238E27FC236}">
                <a16:creationId xmlns:a16="http://schemas.microsoft.com/office/drawing/2014/main" id="{F82E9717-E8D6-4A4D-9DBF-6EFDB1B73E4E}"/>
              </a:ext>
            </a:extLst>
          </p:cNvPr>
          <p:cNvSpPr/>
          <p:nvPr/>
        </p:nvSpPr>
        <p:spPr>
          <a:xfrm>
            <a:off x="8745114" y="41623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5" name="Oval 1624">
            <a:extLst>
              <a:ext uri="{FF2B5EF4-FFF2-40B4-BE49-F238E27FC236}">
                <a16:creationId xmlns:a16="http://schemas.microsoft.com/office/drawing/2014/main" id="{48074BE6-D051-4E73-BF36-73E35B740843}"/>
              </a:ext>
            </a:extLst>
          </p:cNvPr>
          <p:cNvSpPr/>
          <p:nvPr/>
        </p:nvSpPr>
        <p:spPr>
          <a:xfrm>
            <a:off x="8897514" y="4314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6" name="Oval 1625">
            <a:extLst>
              <a:ext uri="{FF2B5EF4-FFF2-40B4-BE49-F238E27FC236}">
                <a16:creationId xmlns:a16="http://schemas.microsoft.com/office/drawing/2014/main" id="{751785DE-67B6-4D74-BFD4-EA73B0EF1BC5}"/>
              </a:ext>
            </a:extLst>
          </p:cNvPr>
          <p:cNvSpPr/>
          <p:nvPr/>
        </p:nvSpPr>
        <p:spPr>
          <a:xfrm>
            <a:off x="9049914" y="44671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" name="Oval 1626">
            <a:extLst>
              <a:ext uri="{FF2B5EF4-FFF2-40B4-BE49-F238E27FC236}">
                <a16:creationId xmlns:a16="http://schemas.microsoft.com/office/drawing/2014/main" id="{83BDF2EB-BE8B-49C6-9EC5-3430AB7F5E35}"/>
              </a:ext>
            </a:extLst>
          </p:cNvPr>
          <p:cNvSpPr/>
          <p:nvPr/>
        </p:nvSpPr>
        <p:spPr>
          <a:xfrm>
            <a:off x="9051467" y="44104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" name="Oval 1627">
            <a:extLst>
              <a:ext uri="{FF2B5EF4-FFF2-40B4-BE49-F238E27FC236}">
                <a16:creationId xmlns:a16="http://schemas.microsoft.com/office/drawing/2014/main" id="{E5C1F45F-7C8B-4BB6-A01F-901351C92DD4}"/>
              </a:ext>
            </a:extLst>
          </p:cNvPr>
          <p:cNvSpPr/>
          <p:nvPr/>
        </p:nvSpPr>
        <p:spPr>
          <a:xfrm>
            <a:off x="9203867" y="45628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" name="Oval 1628">
            <a:extLst>
              <a:ext uri="{FF2B5EF4-FFF2-40B4-BE49-F238E27FC236}">
                <a16:creationId xmlns:a16="http://schemas.microsoft.com/office/drawing/2014/main" id="{4E0B9769-9488-4075-AF52-9BB899C67934}"/>
              </a:ext>
            </a:extLst>
          </p:cNvPr>
          <p:cNvSpPr/>
          <p:nvPr/>
        </p:nvSpPr>
        <p:spPr>
          <a:xfrm>
            <a:off x="8899068" y="44502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0" name="Oval 1629">
            <a:extLst>
              <a:ext uri="{FF2B5EF4-FFF2-40B4-BE49-F238E27FC236}">
                <a16:creationId xmlns:a16="http://schemas.microsoft.com/office/drawing/2014/main" id="{84A40F87-A4A6-4D2A-9825-9DB48047F984}"/>
              </a:ext>
            </a:extLst>
          </p:cNvPr>
          <p:cNvSpPr/>
          <p:nvPr/>
        </p:nvSpPr>
        <p:spPr>
          <a:xfrm>
            <a:off x="9051468" y="46026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1" name="Oval 1630">
            <a:extLst>
              <a:ext uri="{FF2B5EF4-FFF2-40B4-BE49-F238E27FC236}">
                <a16:creationId xmlns:a16="http://schemas.microsoft.com/office/drawing/2014/main" id="{2E091A28-C3A1-4F75-A69A-00418750A26D}"/>
              </a:ext>
            </a:extLst>
          </p:cNvPr>
          <p:cNvSpPr/>
          <p:nvPr/>
        </p:nvSpPr>
        <p:spPr>
          <a:xfrm>
            <a:off x="8550885" y="46133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2" name="Oval 1631">
            <a:extLst>
              <a:ext uri="{FF2B5EF4-FFF2-40B4-BE49-F238E27FC236}">
                <a16:creationId xmlns:a16="http://schemas.microsoft.com/office/drawing/2014/main" id="{FE8E6DA8-225F-40A0-A7AD-7F296B7D610F}"/>
              </a:ext>
            </a:extLst>
          </p:cNvPr>
          <p:cNvSpPr/>
          <p:nvPr/>
        </p:nvSpPr>
        <p:spPr>
          <a:xfrm>
            <a:off x="8596604" y="44671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3" name="Oval 1632">
            <a:extLst>
              <a:ext uri="{FF2B5EF4-FFF2-40B4-BE49-F238E27FC236}">
                <a16:creationId xmlns:a16="http://schemas.microsoft.com/office/drawing/2014/main" id="{55E54CFA-A94D-4CAA-8FB4-FBC009B9EA48}"/>
              </a:ext>
            </a:extLst>
          </p:cNvPr>
          <p:cNvSpPr/>
          <p:nvPr/>
        </p:nvSpPr>
        <p:spPr>
          <a:xfrm>
            <a:off x="8642323" y="45914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4" name="Oval 1633">
            <a:extLst>
              <a:ext uri="{FF2B5EF4-FFF2-40B4-BE49-F238E27FC236}">
                <a16:creationId xmlns:a16="http://schemas.microsoft.com/office/drawing/2014/main" id="{ACA2551F-0FB7-4714-A05A-F8DDF17F8AC6}"/>
              </a:ext>
            </a:extLst>
          </p:cNvPr>
          <p:cNvSpPr/>
          <p:nvPr/>
        </p:nvSpPr>
        <p:spPr>
          <a:xfrm>
            <a:off x="8596604" y="45665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5" name="Oval 1634">
            <a:extLst>
              <a:ext uri="{FF2B5EF4-FFF2-40B4-BE49-F238E27FC236}">
                <a16:creationId xmlns:a16="http://schemas.microsoft.com/office/drawing/2014/main" id="{9E05A26A-5192-445E-8AAB-BA4FD572518B}"/>
              </a:ext>
            </a:extLst>
          </p:cNvPr>
          <p:cNvSpPr/>
          <p:nvPr/>
        </p:nvSpPr>
        <p:spPr>
          <a:xfrm>
            <a:off x="8550884" y="45197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6" name="Oval 1635">
            <a:extLst>
              <a:ext uri="{FF2B5EF4-FFF2-40B4-BE49-F238E27FC236}">
                <a16:creationId xmlns:a16="http://schemas.microsoft.com/office/drawing/2014/main" id="{5B5A05E4-F0B7-4B89-837F-C7EE5C751E9E}"/>
              </a:ext>
            </a:extLst>
          </p:cNvPr>
          <p:cNvSpPr/>
          <p:nvPr/>
        </p:nvSpPr>
        <p:spPr>
          <a:xfrm>
            <a:off x="8596603" y="46928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7" name="Oval 1636">
            <a:extLst>
              <a:ext uri="{FF2B5EF4-FFF2-40B4-BE49-F238E27FC236}">
                <a16:creationId xmlns:a16="http://schemas.microsoft.com/office/drawing/2014/main" id="{65FDA02B-B69F-4D15-9158-EE4ECF9B51B7}"/>
              </a:ext>
            </a:extLst>
          </p:cNvPr>
          <p:cNvSpPr/>
          <p:nvPr/>
        </p:nvSpPr>
        <p:spPr>
          <a:xfrm>
            <a:off x="8636102" y="46391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" name="Oval 1637">
            <a:extLst>
              <a:ext uri="{FF2B5EF4-FFF2-40B4-BE49-F238E27FC236}">
                <a16:creationId xmlns:a16="http://schemas.microsoft.com/office/drawing/2014/main" id="{5B7269EC-2F39-4102-B054-D26D2D3BAF93}"/>
              </a:ext>
            </a:extLst>
          </p:cNvPr>
          <p:cNvSpPr/>
          <p:nvPr/>
        </p:nvSpPr>
        <p:spPr>
          <a:xfrm>
            <a:off x="8669693" y="47180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Oval 1638">
            <a:extLst>
              <a:ext uri="{FF2B5EF4-FFF2-40B4-BE49-F238E27FC236}">
                <a16:creationId xmlns:a16="http://schemas.microsoft.com/office/drawing/2014/main" id="{F5067E2D-BD88-4F7D-A50B-D6C1659C6FF5}"/>
              </a:ext>
            </a:extLst>
          </p:cNvPr>
          <p:cNvSpPr/>
          <p:nvPr/>
        </p:nvSpPr>
        <p:spPr>
          <a:xfrm>
            <a:off x="8504230" y="46721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Oval 1639">
            <a:extLst>
              <a:ext uri="{FF2B5EF4-FFF2-40B4-BE49-F238E27FC236}">
                <a16:creationId xmlns:a16="http://schemas.microsoft.com/office/drawing/2014/main" id="{ADEE0771-8ADD-4350-938D-C8F8F9572FEE}"/>
              </a:ext>
            </a:extLst>
          </p:cNvPr>
          <p:cNvSpPr/>
          <p:nvPr/>
        </p:nvSpPr>
        <p:spPr>
          <a:xfrm>
            <a:off x="8728320" y="47788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>
            <a:extLst>
              <a:ext uri="{FF2B5EF4-FFF2-40B4-BE49-F238E27FC236}">
                <a16:creationId xmlns:a16="http://schemas.microsoft.com/office/drawing/2014/main" id="{60CA18FE-E556-425B-8C7A-41215D778376}"/>
              </a:ext>
            </a:extLst>
          </p:cNvPr>
          <p:cNvSpPr/>
          <p:nvPr/>
        </p:nvSpPr>
        <p:spPr>
          <a:xfrm>
            <a:off x="8774038" y="45765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Oval 1641">
            <a:extLst>
              <a:ext uri="{FF2B5EF4-FFF2-40B4-BE49-F238E27FC236}">
                <a16:creationId xmlns:a16="http://schemas.microsoft.com/office/drawing/2014/main" id="{D53632CE-9006-40E5-9BDF-EBAE8C757491}"/>
              </a:ext>
            </a:extLst>
          </p:cNvPr>
          <p:cNvSpPr/>
          <p:nvPr/>
        </p:nvSpPr>
        <p:spPr>
          <a:xfrm>
            <a:off x="8926438" y="47289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" name="Oval 1642">
            <a:extLst>
              <a:ext uri="{FF2B5EF4-FFF2-40B4-BE49-F238E27FC236}">
                <a16:creationId xmlns:a16="http://schemas.microsoft.com/office/drawing/2014/main" id="{A31B5D25-5D1B-42EA-8FD3-314EA6CF0BEB}"/>
              </a:ext>
            </a:extLst>
          </p:cNvPr>
          <p:cNvSpPr/>
          <p:nvPr/>
        </p:nvSpPr>
        <p:spPr>
          <a:xfrm>
            <a:off x="8927991" y="46721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Oval 1643">
            <a:extLst>
              <a:ext uri="{FF2B5EF4-FFF2-40B4-BE49-F238E27FC236}">
                <a16:creationId xmlns:a16="http://schemas.microsoft.com/office/drawing/2014/main" id="{E885A6BE-D936-427B-898E-B55A301CEDA7}"/>
              </a:ext>
            </a:extLst>
          </p:cNvPr>
          <p:cNvSpPr/>
          <p:nvPr/>
        </p:nvSpPr>
        <p:spPr>
          <a:xfrm>
            <a:off x="9080391" y="48245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Oval 1644">
            <a:extLst>
              <a:ext uri="{FF2B5EF4-FFF2-40B4-BE49-F238E27FC236}">
                <a16:creationId xmlns:a16="http://schemas.microsoft.com/office/drawing/2014/main" id="{5B8EE5F4-D4E1-4925-B7F1-3ED13F27A90E}"/>
              </a:ext>
            </a:extLst>
          </p:cNvPr>
          <p:cNvSpPr/>
          <p:nvPr/>
        </p:nvSpPr>
        <p:spPr>
          <a:xfrm>
            <a:off x="8794723" y="47438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Oval 1645">
            <a:extLst>
              <a:ext uri="{FF2B5EF4-FFF2-40B4-BE49-F238E27FC236}">
                <a16:creationId xmlns:a16="http://schemas.microsoft.com/office/drawing/2014/main" id="{7C63961A-4D2F-4093-9194-B808E35E17BC}"/>
              </a:ext>
            </a:extLst>
          </p:cNvPr>
          <p:cNvSpPr/>
          <p:nvPr/>
        </p:nvSpPr>
        <p:spPr>
          <a:xfrm>
            <a:off x="8947123" y="48962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val 1646">
            <a:extLst>
              <a:ext uri="{FF2B5EF4-FFF2-40B4-BE49-F238E27FC236}">
                <a16:creationId xmlns:a16="http://schemas.microsoft.com/office/drawing/2014/main" id="{0D515CD8-B99D-4E06-A9A7-37E5F80F5439}"/>
              </a:ext>
            </a:extLst>
          </p:cNvPr>
          <p:cNvSpPr/>
          <p:nvPr/>
        </p:nvSpPr>
        <p:spPr>
          <a:xfrm>
            <a:off x="9099523" y="50486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6B59FCFC-5ACC-4415-A4D8-65291C47D3D1}"/>
              </a:ext>
            </a:extLst>
          </p:cNvPr>
          <p:cNvSpPr/>
          <p:nvPr/>
        </p:nvSpPr>
        <p:spPr>
          <a:xfrm>
            <a:off x="8667358" y="43227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CB3500B9-745E-446A-ABF1-3811AB151DED}"/>
              </a:ext>
            </a:extLst>
          </p:cNvPr>
          <p:cNvSpPr/>
          <p:nvPr/>
        </p:nvSpPr>
        <p:spPr>
          <a:xfrm>
            <a:off x="8819758" y="44751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63577394-EF6B-4E31-935E-181E5DC22941}"/>
              </a:ext>
            </a:extLst>
          </p:cNvPr>
          <p:cNvSpPr/>
          <p:nvPr/>
        </p:nvSpPr>
        <p:spPr>
          <a:xfrm>
            <a:off x="8821311" y="44183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8C7F0B9F-1DF0-4042-A8C4-BCE53A473A21}"/>
              </a:ext>
            </a:extLst>
          </p:cNvPr>
          <p:cNvSpPr/>
          <p:nvPr/>
        </p:nvSpPr>
        <p:spPr>
          <a:xfrm>
            <a:off x="8973711" y="45707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04187208-2941-41CD-AF61-FC6732671C1D}"/>
              </a:ext>
            </a:extLst>
          </p:cNvPr>
          <p:cNvSpPr/>
          <p:nvPr/>
        </p:nvSpPr>
        <p:spPr>
          <a:xfrm>
            <a:off x="8668912" y="44581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489B958E-DB6B-4050-B4EC-A2FEA34604D3}"/>
              </a:ext>
            </a:extLst>
          </p:cNvPr>
          <p:cNvSpPr/>
          <p:nvPr/>
        </p:nvSpPr>
        <p:spPr>
          <a:xfrm>
            <a:off x="8821312" y="46105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33B59177-BB0F-434C-97D3-68542C657EB7}"/>
              </a:ext>
            </a:extLst>
          </p:cNvPr>
          <p:cNvSpPr/>
          <p:nvPr/>
        </p:nvSpPr>
        <p:spPr>
          <a:xfrm>
            <a:off x="8749004" y="46195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Oval 1654">
            <a:extLst>
              <a:ext uri="{FF2B5EF4-FFF2-40B4-BE49-F238E27FC236}">
                <a16:creationId xmlns:a16="http://schemas.microsoft.com/office/drawing/2014/main" id="{C647A336-ABE8-4171-A03F-31D9FD982381}"/>
              </a:ext>
            </a:extLst>
          </p:cNvPr>
          <p:cNvSpPr/>
          <p:nvPr/>
        </p:nvSpPr>
        <p:spPr>
          <a:xfrm>
            <a:off x="8901404" y="47719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Oval 1655">
            <a:extLst>
              <a:ext uri="{FF2B5EF4-FFF2-40B4-BE49-F238E27FC236}">
                <a16:creationId xmlns:a16="http://schemas.microsoft.com/office/drawing/2014/main" id="{324631CA-6A97-4E4E-BEBC-118F09F4FAA5}"/>
              </a:ext>
            </a:extLst>
          </p:cNvPr>
          <p:cNvSpPr/>
          <p:nvPr/>
        </p:nvSpPr>
        <p:spPr>
          <a:xfrm>
            <a:off x="9053804" y="49243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Oval 1656">
            <a:extLst>
              <a:ext uri="{FF2B5EF4-FFF2-40B4-BE49-F238E27FC236}">
                <a16:creationId xmlns:a16="http://schemas.microsoft.com/office/drawing/2014/main" id="{21F2C004-E868-4A21-B57A-07FF43C70B25}"/>
              </a:ext>
            </a:extLst>
          </p:cNvPr>
          <p:cNvSpPr/>
          <p:nvPr/>
        </p:nvSpPr>
        <p:spPr>
          <a:xfrm>
            <a:off x="8621639" y="41984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Oval 1657">
            <a:extLst>
              <a:ext uri="{FF2B5EF4-FFF2-40B4-BE49-F238E27FC236}">
                <a16:creationId xmlns:a16="http://schemas.microsoft.com/office/drawing/2014/main" id="{B069ACBF-58A1-42F0-ADC5-0984A98F01C4}"/>
              </a:ext>
            </a:extLst>
          </p:cNvPr>
          <p:cNvSpPr/>
          <p:nvPr/>
        </p:nvSpPr>
        <p:spPr>
          <a:xfrm>
            <a:off x="8774039" y="43508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Oval 1658">
            <a:extLst>
              <a:ext uri="{FF2B5EF4-FFF2-40B4-BE49-F238E27FC236}">
                <a16:creationId xmlns:a16="http://schemas.microsoft.com/office/drawing/2014/main" id="{5AC35CDA-8A4D-440B-B64B-AF8C8D1DE429}"/>
              </a:ext>
            </a:extLst>
          </p:cNvPr>
          <p:cNvSpPr/>
          <p:nvPr/>
        </p:nvSpPr>
        <p:spPr>
          <a:xfrm>
            <a:off x="8775592" y="42941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Oval 1659">
            <a:extLst>
              <a:ext uri="{FF2B5EF4-FFF2-40B4-BE49-F238E27FC236}">
                <a16:creationId xmlns:a16="http://schemas.microsoft.com/office/drawing/2014/main" id="{6CB95C5B-B713-4F7C-9138-B82F29AC791E}"/>
              </a:ext>
            </a:extLst>
          </p:cNvPr>
          <p:cNvSpPr/>
          <p:nvPr/>
        </p:nvSpPr>
        <p:spPr>
          <a:xfrm>
            <a:off x="8927992" y="44465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1" name="Oval 1660">
            <a:extLst>
              <a:ext uri="{FF2B5EF4-FFF2-40B4-BE49-F238E27FC236}">
                <a16:creationId xmlns:a16="http://schemas.microsoft.com/office/drawing/2014/main" id="{0783C5A3-7B18-43B4-8C46-C5620A77D29A}"/>
              </a:ext>
            </a:extLst>
          </p:cNvPr>
          <p:cNvSpPr/>
          <p:nvPr/>
        </p:nvSpPr>
        <p:spPr>
          <a:xfrm>
            <a:off x="9080392" y="45989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2" name="Oval 1661">
            <a:extLst>
              <a:ext uri="{FF2B5EF4-FFF2-40B4-BE49-F238E27FC236}">
                <a16:creationId xmlns:a16="http://schemas.microsoft.com/office/drawing/2014/main" id="{37A541DF-6B3C-48EF-A389-DD7F9CE5DF4A}"/>
              </a:ext>
            </a:extLst>
          </p:cNvPr>
          <p:cNvSpPr/>
          <p:nvPr/>
        </p:nvSpPr>
        <p:spPr>
          <a:xfrm>
            <a:off x="8775593" y="44863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394A8478-DEB8-43F2-9DAB-5784B8A4A878}"/>
              </a:ext>
            </a:extLst>
          </p:cNvPr>
          <p:cNvSpPr/>
          <p:nvPr/>
        </p:nvSpPr>
        <p:spPr>
          <a:xfrm>
            <a:off x="8703284" y="46721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96ED448F-DF27-4EBA-8F63-EC315B78F295}"/>
              </a:ext>
            </a:extLst>
          </p:cNvPr>
          <p:cNvSpPr/>
          <p:nvPr/>
        </p:nvSpPr>
        <p:spPr>
          <a:xfrm>
            <a:off x="8855684" y="48245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E3DEEDE0-920D-40ED-ADEE-A1C7A17D27BF}"/>
              </a:ext>
            </a:extLst>
          </p:cNvPr>
          <p:cNvSpPr/>
          <p:nvPr/>
        </p:nvSpPr>
        <p:spPr>
          <a:xfrm>
            <a:off x="9008084" y="49769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B04815B3-7A7D-4464-A158-0036068A5E9A}"/>
              </a:ext>
            </a:extLst>
          </p:cNvPr>
          <p:cNvSpPr/>
          <p:nvPr/>
        </p:nvSpPr>
        <p:spPr>
          <a:xfrm>
            <a:off x="8575919" y="42510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A9B2CEB0-C17B-402C-8916-EB4A87B2A0DA}"/>
              </a:ext>
            </a:extLst>
          </p:cNvPr>
          <p:cNvSpPr/>
          <p:nvPr/>
        </p:nvSpPr>
        <p:spPr>
          <a:xfrm>
            <a:off x="8728319" y="44034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B7535FE6-6BC7-4DA0-9CD9-215EFFC81349}"/>
              </a:ext>
            </a:extLst>
          </p:cNvPr>
          <p:cNvSpPr/>
          <p:nvPr/>
        </p:nvSpPr>
        <p:spPr>
          <a:xfrm>
            <a:off x="8880719" y="45558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D4DF47B4-A53B-4A82-97F9-896E47D67619}"/>
              </a:ext>
            </a:extLst>
          </p:cNvPr>
          <p:cNvSpPr/>
          <p:nvPr/>
        </p:nvSpPr>
        <p:spPr>
          <a:xfrm>
            <a:off x="8882272" y="44990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03302616-DA67-4171-9513-B7A82C3ED69E}"/>
              </a:ext>
            </a:extLst>
          </p:cNvPr>
          <p:cNvSpPr/>
          <p:nvPr/>
        </p:nvSpPr>
        <p:spPr>
          <a:xfrm>
            <a:off x="9034672" y="46514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2459010D-626E-415B-B9DD-CEE66D325917}"/>
              </a:ext>
            </a:extLst>
          </p:cNvPr>
          <p:cNvSpPr/>
          <p:nvPr/>
        </p:nvSpPr>
        <p:spPr>
          <a:xfrm>
            <a:off x="8729873" y="45388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72D26B0C-B134-417B-9C31-5E05C50A9B8A}"/>
              </a:ext>
            </a:extLst>
          </p:cNvPr>
          <p:cNvSpPr/>
          <p:nvPr/>
        </p:nvSpPr>
        <p:spPr>
          <a:xfrm>
            <a:off x="8882273" y="46912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85346959-C196-46EE-AEDE-19014F750350}"/>
              </a:ext>
            </a:extLst>
          </p:cNvPr>
          <p:cNvSpPr/>
          <p:nvPr/>
        </p:nvSpPr>
        <p:spPr>
          <a:xfrm>
            <a:off x="7975338" y="47556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300FBA0F-364E-4D0B-BE76-E40205B958BB}"/>
              </a:ext>
            </a:extLst>
          </p:cNvPr>
          <p:cNvSpPr/>
          <p:nvPr/>
        </p:nvSpPr>
        <p:spPr>
          <a:xfrm>
            <a:off x="8021057" y="46094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5" name="Oval 1674">
            <a:extLst>
              <a:ext uri="{FF2B5EF4-FFF2-40B4-BE49-F238E27FC236}">
                <a16:creationId xmlns:a16="http://schemas.microsoft.com/office/drawing/2014/main" id="{C2332998-B3F3-4817-907C-7DD930287D70}"/>
              </a:ext>
            </a:extLst>
          </p:cNvPr>
          <p:cNvSpPr/>
          <p:nvPr/>
        </p:nvSpPr>
        <p:spPr>
          <a:xfrm>
            <a:off x="8066776" y="47337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6" name="Oval 1675">
            <a:extLst>
              <a:ext uri="{FF2B5EF4-FFF2-40B4-BE49-F238E27FC236}">
                <a16:creationId xmlns:a16="http://schemas.microsoft.com/office/drawing/2014/main" id="{9E92D721-5CC9-4E87-9629-9C9D97F9FE52}"/>
              </a:ext>
            </a:extLst>
          </p:cNvPr>
          <p:cNvSpPr/>
          <p:nvPr/>
        </p:nvSpPr>
        <p:spPr>
          <a:xfrm>
            <a:off x="8021057" y="47088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Oval 1676">
            <a:extLst>
              <a:ext uri="{FF2B5EF4-FFF2-40B4-BE49-F238E27FC236}">
                <a16:creationId xmlns:a16="http://schemas.microsoft.com/office/drawing/2014/main" id="{9FE07644-3F39-4506-BA05-E133B08EFA32}"/>
              </a:ext>
            </a:extLst>
          </p:cNvPr>
          <p:cNvSpPr/>
          <p:nvPr/>
        </p:nvSpPr>
        <p:spPr>
          <a:xfrm>
            <a:off x="7975337" y="46620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8" name="Oval 1677">
            <a:extLst>
              <a:ext uri="{FF2B5EF4-FFF2-40B4-BE49-F238E27FC236}">
                <a16:creationId xmlns:a16="http://schemas.microsoft.com/office/drawing/2014/main" id="{8E0AFE1C-6FC1-403A-B85C-5E9FC30EBE4A}"/>
              </a:ext>
            </a:extLst>
          </p:cNvPr>
          <p:cNvSpPr/>
          <p:nvPr/>
        </p:nvSpPr>
        <p:spPr>
          <a:xfrm>
            <a:off x="8021056" y="48351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Oval 1678">
            <a:extLst>
              <a:ext uri="{FF2B5EF4-FFF2-40B4-BE49-F238E27FC236}">
                <a16:creationId xmlns:a16="http://schemas.microsoft.com/office/drawing/2014/main" id="{EF1969D4-EC5E-468C-8D8C-44B1CC1F2458}"/>
              </a:ext>
            </a:extLst>
          </p:cNvPr>
          <p:cNvSpPr/>
          <p:nvPr/>
        </p:nvSpPr>
        <p:spPr>
          <a:xfrm>
            <a:off x="8060555" y="47814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Oval 1679">
            <a:extLst>
              <a:ext uri="{FF2B5EF4-FFF2-40B4-BE49-F238E27FC236}">
                <a16:creationId xmlns:a16="http://schemas.microsoft.com/office/drawing/2014/main" id="{563E0EB8-2B7F-4FB0-AE81-B5A3A5B63DF5}"/>
              </a:ext>
            </a:extLst>
          </p:cNvPr>
          <p:cNvSpPr/>
          <p:nvPr/>
        </p:nvSpPr>
        <p:spPr>
          <a:xfrm>
            <a:off x="8094146" y="48603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1" name="Oval 1680">
            <a:extLst>
              <a:ext uri="{FF2B5EF4-FFF2-40B4-BE49-F238E27FC236}">
                <a16:creationId xmlns:a16="http://schemas.microsoft.com/office/drawing/2014/main" id="{C58C95A2-D929-41CB-ACC7-FB89E12F6B41}"/>
              </a:ext>
            </a:extLst>
          </p:cNvPr>
          <p:cNvSpPr/>
          <p:nvPr/>
        </p:nvSpPr>
        <p:spPr>
          <a:xfrm>
            <a:off x="7928683" y="48144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2" name="Oval 1681">
            <a:extLst>
              <a:ext uri="{FF2B5EF4-FFF2-40B4-BE49-F238E27FC236}">
                <a16:creationId xmlns:a16="http://schemas.microsoft.com/office/drawing/2014/main" id="{89B0A62F-2A9C-4C76-9CD6-4A99026D4D66}"/>
              </a:ext>
            </a:extLst>
          </p:cNvPr>
          <p:cNvSpPr/>
          <p:nvPr/>
        </p:nvSpPr>
        <p:spPr>
          <a:xfrm>
            <a:off x="8152773" y="49211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Oval 1682">
            <a:extLst>
              <a:ext uri="{FF2B5EF4-FFF2-40B4-BE49-F238E27FC236}">
                <a16:creationId xmlns:a16="http://schemas.microsoft.com/office/drawing/2014/main" id="{7B1F597B-8D7E-4ECB-8C7D-1E6155AB61F2}"/>
              </a:ext>
            </a:extLst>
          </p:cNvPr>
          <p:cNvSpPr/>
          <p:nvPr/>
        </p:nvSpPr>
        <p:spPr>
          <a:xfrm>
            <a:off x="8198491" y="47188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4" name="Oval 1683">
            <a:extLst>
              <a:ext uri="{FF2B5EF4-FFF2-40B4-BE49-F238E27FC236}">
                <a16:creationId xmlns:a16="http://schemas.microsoft.com/office/drawing/2014/main" id="{A564C71A-D1DC-4B77-B466-A143172412C5}"/>
              </a:ext>
            </a:extLst>
          </p:cNvPr>
          <p:cNvSpPr/>
          <p:nvPr/>
        </p:nvSpPr>
        <p:spPr>
          <a:xfrm>
            <a:off x="8350891" y="48712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5" name="Oval 1684">
            <a:extLst>
              <a:ext uri="{FF2B5EF4-FFF2-40B4-BE49-F238E27FC236}">
                <a16:creationId xmlns:a16="http://schemas.microsoft.com/office/drawing/2014/main" id="{2D4A4BFC-8969-40E5-9EA4-A0E14F5E0F25}"/>
              </a:ext>
            </a:extLst>
          </p:cNvPr>
          <p:cNvSpPr/>
          <p:nvPr/>
        </p:nvSpPr>
        <p:spPr>
          <a:xfrm>
            <a:off x="8352444" y="48144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" name="Oval 1685">
            <a:extLst>
              <a:ext uri="{FF2B5EF4-FFF2-40B4-BE49-F238E27FC236}">
                <a16:creationId xmlns:a16="http://schemas.microsoft.com/office/drawing/2014/main" id="{F6EF0EE1-EDCB-430E-8E50-9FE2FB891125}"/>
              </a:ext>
            </a:extLst>
          </p:cNvPr>
          <p:cNvSpPr/>
          <p:nvPr/>
        </p:nvSpPr>
        <p:spPr>
          <a:xfrm>
            <a:off x="8504844" y="49668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Oval 1686">
            <a:extLst>
              <a:ext uri="{FF2B5EF4-FFF2-40B4-BE49-F238E27FC236}">
                <a16:creationId xmlns:a16="http://schemas.microsoft.com/office/drawing/2014/main" id="{1CF8A539-0D1D-43D4-8318-F10969257FF4}"/>
              </a:ext>
            </a:extLst>
          </p:cNvPr>
          <p:cNvSpPr/>
          <p:nvPr/>
        </p:nvSpPr>
        <p:spPr>
          <a:xfrm>
            <a:off x="8219176" y="48861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Oval 1687">
            <a:extLst>
              <a:ext uri="{FF2B5EF4-FFF2-40B4-BE49-F238E27FC236}">
                <a16:creationId xmlns:a16="http://schemas.microsoft.com/office/drawing/2014/main" id="{54310F88-DE8E-4FA8-870B-00155D70461F}"/>
              </a:ext>
            </a:extLst>
          </p:cNvPr>
          <p:cNvSpPr/>
          <p:nvPr/>
        </p:nvSpPr>
        <p:spPr>
          <a:xfrm>
            <a:off x="8371576" y="50385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Oval 1688">
            <a:extLst>
              <a:ext uri="{FF2B5EF4-FFF2-40B4-BE49-F238E27FC236}">
                <a16:creationId xmlns:a16="http://schemas.microsoft.com/office/drawing/2014/main" id="{37613430-31CB-4131-A186-EFBD29110F9C}"/>
              </a:ext>
            </a:extLst>
          </p:cNvPr>
          <p:cNvSpPr/>
          <p:nvPr/>
        </p:nvSpPr>
        <p:spPr>
          <a:xfrm>
            <a:off x="8523976" y="51909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Oval 1689">
            <a:extLst>
              <a:ext uri="{FF2B5EF4-FFF2-40B4-BE49-F238E27FC236}">
                <a16:creationId xmlns:a16="http://schemas.microsoft.com/office/drawing/2014/main" id="{F92ADEB7-2095-4F75-878A-CD4D752F5D99}"/>
              </a:ext>
            </a:extLst>
          </p:cNvPr>
          <p:cNvSpPr/>
          <p:nvPr/>
        </p:nvSpPr>
        <p:spPr>
          <a:xfrm>
            <a:off x="8091811" y="44650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Oval 1690">
            <a:extLst>
              <a:ext uri="{FF2B5EF4-FFF2-40B4-BE49-F238E27FC236}">
                <a16:creationId xmlns:a16="http://schemas.microsoft.com/office/drawing/2014/main" id="{BA3C6A71-5906-467E-A117-1D3C420EE4AA}"/>
              </a:ext>
            </a:extLst>
          </p:cNvPr>
          <p:cNvSpPr/>
          <p:nvPr/>
        </p:nvSpPr>
        <p:spPr>
          <a:xfrm>
            <a:off x="8244211" y="46174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Oval 1691">
            <a:extLst>
              <a:ext uri="{FF2B5EF4-FFF2-40B4-BE49-F238E27FC236}">
                <a16:creationId xmlns:a16="http://schemas.microsoft.com/office/drawing/2014/main" id="{854237AA-A6E2-4EB3-86EC-F10BA8AC77EE}"/>
              </a:ext>
            </a:extLst>
          </p:cNvPr>
          <p:cNvSpPr/>
          <p:nvPr/>
        </p:nvSpPr>
        <p:spPr>
          <a:xfrm>
            <a:off x="8245764" y="45606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Oval 1692">
            <a:extLst>
              <a:ext uri="{FF2B5EF4-FFF2-40B4-BE49-F238E27FC236}">
                <a16:creationId xmlns:a16="http://schemas.microsoft.com/office/drawing/2014/main" id="{6D6D7463-498E-45AB-883E-F6AF3AEC97E2}"/>
              </a:ext>
            </a:extLst>
          </p:cNvPr>
          <p:cNvSpPr/>
          <p:nvPr/>
        </p:nvSpPr>
        <p:spPr>
          <a:xfrm>
            <a:off x="8398164" y="47130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Oval 1693">
            <a:extLst>
              <a:ext uri="{FF2B5EF4-FFF2-40B4-BE49-F238E27FC236}">
                <a16:creationId xmlns:a16="http://schemas.microsoft.com/office/drawing/2014/main" id="{4D45F17E-5B99-4AFB-BE75-0703D934E654}"/>
              </a:ext>
            </a:extLst>
          </p:cNvPr>
          <p:cNvSpPr/>
          <p:nvPr/>
        </p:nvSpPr>
        <p:spPr>
          <a:xfrm>
            <a:off x="8093365" y="46004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Oval 1694">
            <a:extLst>
              <a:ext uri="{FF2B5EF4-FFF2-40B4-BE49-F238E27FC236}">
                <a16:creationId xmlns:a16="http://schemas.microsoft.com/office/drawing/2014/main" id="{9ACC39BB-B57C-4B6A-99CC-B6F7CCDDDFE4}"/>
              </a:ext>
            </a:extLst>
          </p:cNvPr>
          <p:cNvSpPr/>
          <p:nvPr/>
        </p:nvSpPr>
        <p:spPr>
          <a:xfrm>
            <a:off x="8245765" y="47528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Oval 1695">
            <a:extLst>
              <a:ext uri="{FF2B5EF4-FFF2-40B4-BE49-F238E27FC236}">
                <a16:creationId xmlns:a16="http://schemas.microsoft.com/office/drawing/2014/main" id="{12260F4E-5CB7-4D6B-9D18-9DF4DA27B40A}"/>
              </a:ext>
            </a:extLst>
          </p:cNvPr>
          <p:cNvSpPr/>
          <p:nvPr/>
        </p:nvSpPr>
        <p:spPr>
          <a:xfrm>
            <a:off x="8173457" y="47618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Oval 1696">
            <a:extLst>
              <a:ext uri="{FF2B5EF4-FFF2-40B4-BE49-F238E27FC236}">
                <a16:creationId xmlns:a16="http://schemas.microsoft.com/office/drawing/2014/main" id="{6638CD47-B098-478F-9FD7-64F994E1DA52}"/>
              </a:ext>
            </a:extLst>
          </p:cNvPr>
          <p:cNvSpPr/>
          <p:nvPr/>
        </p:nvSpPr>
        <p:spPr>
          <a:xfrm>
            <a:off x="8325857" y="49142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>
            <a:extLst>
              <a:ext uri="{FF2B5EF4-FFF2-40B4-BE49-F238E27FC236}">
                <a16:creationId xmlns:a16="http://schemas.microsoft.com/office/drawing/2014/main" id="{5BF6A541-B317-4976-821C-464967C400E9}"/>
              </a:ext>
            </a:extLst>
          </p:cNvPr>
          <p:cNvSpPr/>
          <p:nvPr/>
        </p:nvSpPr>
        <p:spPr>
          <a:xfrm>
            <a:off x="8478257" y="50666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Oval 1698">
            <a:extLst>
              <a:ext uri="{FF2B5EF4-FFF2-40B4-BE49-F238E27FC236}">
                <a16:creationId xmlns:a16="http://schemas.microsoft.com/office/drawing/2014/main" id="{1501D483-5F16-4194-A8A8-ABFC6A426796}"/>
              </a:ext>
            </a:extLst>
          </p:cNvPr>
          <p:cNvSpPr/>
          <p:nvPr/>
        </p:nvSpPr>
        <p:spPr>
          <a:xfrm>
            <a:off x="8046092" y="43407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Oval 1699">
            <a:extLst>
              <a:ext uri="{FF2B5EF4-FFF2-40B4-BE49-F238E27FC236}">
                <a16:creationId xmlns:a16="http://schemas.microsoft.com/office/drawing/2014/main" id="{9FF4062D-2290-4CD6-A21D-2A87564D69BA}"/>
              </a:ext>
            </a:extLst>
          </p:cNvPr>
          <p:cNvSpPr/>
          <p:nvPr/>
        </p:nvSpPr>
        <p:spPr>
          <a:xfrm>
            <a:off x="8198492" y="44931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Oval 1700">
            <a:extLst>
              <a:ext uri="{FF2B5EF4-FFF2-40B4-BE49-F238E27FC236}">
                <a16:creationId xmlns:a16="http://schemas.microsoft.com/office/drawing/2014/main" id="{08195283-DFAE-408A-88A9-7DBEF5310ECF}"/>
              </a:ext>
            </a:extLst>
          </p:cNvPr>
          <p:cNvSpPr/>
          <p:nvPr/>
        </p:nvSpPr>
        <p:spPr>
          <a:xfrm>
            <a:off x="8200045" y="44363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Oval 1701">
            <a:extLst>
              <a:ext uri="{FF2B5EF4-FFF2-40B4-BE49-F238E27FC236}">
                <a16:creationId xmlns:a16="http://schemas.microsoft.com/office/drawing/2014/main" id="{9D8FDE70-B374-41B8-AC84-A7652B4A3F4A}"/>
              </a:ext>
            </a:extLst>
          </p:cNvPr>
          <p:cNvSpPr/>
          <p:nvPr/>
        </p:nvSpPr>
        <p:spPr>
          <a:xfrm>
            <a:off x="8352445" y="45887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3" name="Oval 1702">
            <a:extLst>
              <a:ext uri="{FF2B5EF4-FFF2-40B4-BE49-F238E27FC236}">
                <a16:creationId xmlns:a16="http://schemas.microsoft.com/office/drawing/2014/main" id="{D3D76483-6114-48C5-A141-D986FD89665D}"/>
              </a:ext>
            </a:extLst>
          </p:cNvPr>
          <p:cNvSpPr/>
          <p:nvPr/>
        </p:nvSpPr>
        <p:spPr>
          <a:xfrm>
            <a:off x="8504845" y="47411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Oval 1703">
            <a:extLst>
              <a:ext uri="{FF2B5EF4-FFF2-40B4-BE49-F238E27FC236}">
                <a16:creationId xmlns:a16="http://schemas.microsoft.com/office/drawing/2014/main" id="{D2043A83-D409-4C70-87B8-A19E9110E68C}"/>
              </a:ext>
            </a:extLst>
          </p:cNvPr>
          <p:cNvSpPr/>
          <p:nvPr/>
        </p:nvSpPr>
        <p:spPr>
          <a:xfrm>
            <a:off x="8200046" y="46286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5" name="Oval 1704">
            <a:extLst>
              <a:ext uri="{FF2B5EF4-FFF2-40B4-BE49-F238E27FC236}">
                <a16:creationId xmlns:a16="http://schemas.microsoft.com/office/drawing/2014/main" id="{E9C6EFF1-D521-4D9D-8737-439CA4512F74}"/>
              </a:ext>
            </a:extLst>
          </p:cNvPr>
          <p:cNvSpPr/>
          <p:nvPr/>
        </p:nvSpPr>
        <p:spPr>
          <a:xfrm>
            <a:off x="8127737" y="48144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Oval 1705">
            <a:extLst>
              <a:ext uri="{FF2B5EF4-FFF2-40B4-BE49-F238E27FC236}">
                <a16:creationId xmlns:a16="http://schemas.microsoft.com/office/drawing/2014/main" id="{023A43CA-6CF5-495C-AA48-405144EBF871}"/>
              </a:ext>
            </a:extLst>
          </p:cNvPr>
          <p:cNvSpPr/>
          <p:nvPr/>
        </p:nvSpPr>
        <p:spPr>
          <a:xfrm>
            <a:off x="8280137" y="49668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7" name="Oval 1706">
            <a:extLst>
              <a:ext uri="{FF2B5EF4-FFF2-40B4-BE49-F238E27FC236}">
                <a16:creationId xmlns:a16="http://schemas.microsoft.com/office/drawing/2014/main" id="{C15DC6E0-D20B-4E32-89F9-5BE8AB54EAC8}"/>
              </a:ext>
            </a:extLst>
          </p:cNvPr>
          <p:cNvSpPr/>
          <p:nvPr/>
        </p:nvSpPr>
        <p:spPr>
          <a:xfrm>
            <a:off x="8432537" y="51192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Oval 1707">
            <a:extLst>
              <a:ext uri="{FF2B5EF4-FFF2-40B4-BE49-F238E27FC236}">
                <a16:creationId xmlns:a16="http://schemas.microsoft.com/office/drawing/2014/main" id="{E08F332B-3E8F-4C02-AA14-E55016B3A144}"/>
              </a:ext>
            </a:extLst>
          </p:cNvPr>
          <p:cNvSpPr/>
          <p:nvPr/>
        </p:nvSpPr>
        <p:spPr>
          <a:xfrm>
            <a:off x="8000372" y="43933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Oval 1708">
            <a:extLst>
              <a:ext uri="{FF2B5EF4-FFF2-40B4-BE49-F238E27FC236}">
                <a16:creationId xmlns:a16="http://schemas.microsoft.com/office/drawing/2014/main" id="{A8918F87-CA5C-4D84-913A-16035C798403}"/>
              </a:ext>
            </a:extLst>
          </p:cNvPr>
          <p:cNvSpPr/>
          <p:nvPr/>
        </p:nvSpPr>
        <p:spPr>
          <a:xfrm>
            <a:off x="8152772" y="45457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Oval 1709">
            <a:extLst>
              <a:ext uri="{FF2B5EF4-FFF2-40B4-BE49-F238E27FC236}">
                <a16:creationId xmlns:a16="http://schemas.microsoft.com/office/drawing/2014/main" id="{62C823F2-58E1-4E7E-B1C5-752D110717B6}"/>
              </a:ext>
            </a:extLst>
          </p:cNvPr>
          <p:cNvSpPr/>
          <p:nvPr/>
        </p:nvSpPr>
        <p:spPr>
          <a:xfrm>
            <a:off x="8305172" y="46981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Oval 1710">
            <a:extLst>
              <a:ext uri="{FF2B5EF4-FFF2-40B4-BE49-F238E27FC236}">
                <a16:creationId xmlns:a16="http://schemas.microsoft.com/office/drawing/2014/main" id="{C2182F31-6479-4D73-B05E-953D8ED7AD6F}"/>
              </a:ext>
            </a:extLst>
          </p:cNvPr>
          <p:cNvSpPr/>
          <p:nvPr/>
        </p:nvSpPr>
        <p:spPr>
          <a:xfrm>
            <a:off x="8306725" y="46413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Oval 1711">
            <a:extLst>
              <a:ext uri="{FF2B5EF4-FFF2-40B4-BE49-F238E27FC236}">
                <a16:creationId xmlns:a16="http://schemas.microsoft.com/office/drawing/2014/main" id="{5C8CD696-7FF3-427B-AEC7-1FFC98D15C68}"/>
              </a:ext>
            </a:extLst>
          </p:cNvPr>
          <p:cNvSpPr/>
          <p:nvPr/>
        </p:nvSpPr>
        <p:spPr>
          <a:xfrm>
            <a:off x="8459125" y="47937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Oval 1712">
            <a:extLst>
              <a:ext uri="{FF2B5EF4-FFF2-40B4-BE49-F238E27FC236}">
                <a16:creationId xmlns:a16="http://schemas.microsoft.com/office/drawing/2014/main" id="{8EE43EBA-610A-4448-A882-4F21F92C5577}"/>
              </a:ext>
            </a:extLst>
          </p:cNvPr>
          <p:cNvSpPr/>
          <p:nvPr/>
        </p:nvSpPr>
        <p:spPr>
          <a:xfrm>
            <a:off x="8154326" y="46811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Oval 1713">
            <a:extLst>
              <a:ext uri="{FF2B5EF4-FFF2-40B4-BE49-F238E27FC236}">
                <a16:creationId xmlns:a16="http://schemas.microsoft.com/office/drawing/2014/main" id="{D2BC8814-0C30-421C-95E2-E6D00F95F7DC}"/>
              </a:ext>
            </a:extLst>
          </p:cNvPr>
          <p:cNvSpPr/>
          <p:nvPr/>
        </p:nvSpPr>
        <p:spPr>
          <a:xfrm>
            <a:off x="8306726" y="48335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Oval 1714">
            <a:extLst>
              <a:ext uri="{FF2B5EF4-FFF2-40B4-BE49-F238E27FC236}">
                <a16:creationId xmlns:a16="http://schemas.microsoft.com/office/drawing/2014/main" id="{DFD5B32D-0A6E-4B56-BDFE-B8A991CC6798}"/>
              </a:ext>
            </a:extLst>
          </p:cNvPr>
          <p:cNvSpPr/>
          <p:nvPr/>
        </p:nvSpPr>
        <p:spPr>
          <a:xfrm>
            <a:off x="7806143" y="48442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Oval 1715">
            <a:extLst>
              <a:ext uri="{FF2B5EF4-FFF2-40B4-BE49-F238E27FC236}">
                <a16:creationId xmlns:a16="http://schemas.microsoft.com/office/drawing/2014/main" id="{BBCF86B8-4F25-4CB4-86E7-A52343F21C55}"/>
              </a:ext>
            </a:extLst>
          </p:cNvPr>
          <p:cNvSpPr/>
          <p:nvPr/>
        </p:nvSpPr>
        <p:spPr>
          <a:xfrm>
            <a:off x="7851862" y="46981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Oval 1716">
            <a:extLst>
              <a:ext uri="{FF2B5EF4-FFF2-40B4-BE49-F238E27FC236}">
                <a16:creationId xmlns:a16="http://schemas.microsoft.com/office/drawing/2014/main" id="{B0541BEE-85AC-40FF-8666-458A3D656779}"/>
              </a:ext>
            </a:extLst>
          </p:cNvPr>
          <p:cNvSpPr/>
          <p:nvPr/>
        </p:nvSpPr>
        <p:spPr>
          <a:xfrm>
            <a:off x="7897581" y="48223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Oval 1717">
            <a:extLst>
              <a:ext uri="{FF2B5EF4-FFF2-40B4-BE49-F238E27FC236}">
                <a16:creationId xmlns:a16="http://schemas.microsoft.com/office/drawing/2014/main" id="{215D5789-261C-4E46-A1EF-EBA2BF738B47}"/>
              </a:ext>
            </a:extLst>
          </p:cNvPr>
          <p:cNvSpPr/>
          <p:nvPr/>
        </p:nvSpPr>
        <p:spPr>
          <a:xfrm>
            <a:off x="7851862" y="47974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Oval 1718">
            <a:extLst>
              <a:ext uri="{FF2B5EF4-FFF2-40B4-BE49-F238E27FC236}">
                <a16:creationId xmlns:a16="http://schemas.microsoft.com/office/drawing/2014/main" id="{A2672D28-691A-46E4-B988-076BE434104E}"/>
              </a:ext>
            </a:extLst>
          </p:cNvPr>
          <p:cNvSpPr/>
          <p:nvPr/>
        </p:nvSpPr>
        <p:spPr>
          <a:xfrm>
            <a:off x="7806142" y="47506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Oval 1719">
            <a:extLst>
              <a:ext uri="{FF2B5EF4-FFF2-40B4-BE49-F238E27FC236}">
                <a16:creationId xmlns:a16="http://schemas.microsoft.com/office/drawing/2014/main" id="{E3216A90-217B-4DD4-A547-6AB51A9D4AAC}"/>
              </a:ext>
            </a:extLst>
          </p:cNvPr>
          <p:cNvSpPr/>
          <p:nvPr/>
        </p:nvSpPr>
        <p:spPr>
          <a:xfrm>
            <a:off x="7851861" y="49237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Oval 1720">
            <a:extLst>
              <a:ext uri="{FF2B5EF4-FFF2-40B4-BE49-F238E27FC236}">
                <a16:creationId xmlns:a16="http://schemas.microsoft.com/office/drawing/2014/main" id="{4245E853-F3C3-4AB4-B15D-45D2387B4ECB}"/>
              </a:ext>
            </a:extLst>
          </p:cNvPr>
          <p:cNvSpPr/>
          <p:nvPr/>
        </p:nvSpPr>
        <p:spPr>
          <a:xfrm>
            <a:off x="7891360" y="48701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Oval 1721">
            <a:extLst>
              <a:ext uri="{FF2B5EF4-FFF2-40B4-BE49-F238E27FC236}">
                <a16:creationId xmlns:a16="http://schemas.microsoft.com/office/drawing/2014/main" id="{0B8727E6-8EB0-43C8-BC22-F27DF350042E}"/>
              </a:ext>
            </a:extLst>
          </p:cNvPr>
          <p:cNvSpPr/>
          <p:nvPr/>
        </p:nvSpPr>
        <p:spPr>
          <a:xfrm>
            <a:off x="7924951" y="49489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Oval 1722">
            <a:extLst>
              <a:ext uri="{FF2B5EF4-FFF2-40B4-BE49-F238E27FC236}">
                <a16:creationId xmlns:a16="http://schemas.microsoft.com/office/drawing/2014/main" id="{7F2C3414-BC95-4548-ABEC-D03CFD572521}"/>
              </a:ext>
            </a:extLst>
          </p:cNvPr>
          <p:cNvSpPr/>
          <p:nvPr/>
        </p:nvSpPr>
        <p:spPr>
          <a:xfrm>
            <a:off x="7759488" y="49030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Oval 1723">
            <a:extLst>
              <a:ext uri="{FF2B5EF4-FFF2-40B4-BE49-F238E27FC236}">
                <a16:creationId xmlns:a16="http://schemas.microsoft.com/office/drawing/2014/main" id="{C1AED2E4-263F-4549-8AEB-5307738B6908}"/>
              </a:ext>
            </a:extLst>
          </p:cNvPr>
          <p:cNvSpPr/>
          <p:nvPr/>
        </p:nvSpPr>
        <p:spPr>
          <a:xfrm>
            <a:off x="7983578" y="50097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Oval 1724">
            <a:extLst>
              <a:ext uri="{FF2B5EF4-FFF2-40B4-BE49-F238E27FC236}">
                <a16:creationId xmlns:a16="http://schemas.microsoft.com/office/drawing/2014/main" id="{F1B0AD50-3F82-4E9D-99CA-709BA5EA22FE}"/>
              </a:ext>
            </a:extLst>
          </p:cNvPr>
          <p:cNvSpPr/>
          <p:nvPr/>
        </p:nvSpPr>
        <p:spPr>
          <a:xfrm>
            <a:off x="8029296" y="48074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Oval 1725">
            <a:extLst>
              <a:ext uri="{FF2B5EF4-FFF2-40B4-BE49-F238E27FC236}">
                <a16:creationId xmlns:a16="http://schemas.microsoft.com/office/drawing/2014/main" id="{0EB573B1-3856-4A83-9E0E-8360ED858242}"/>
              </a:ext>
            </a:extLst>
          </p:cNvPr>
          <p:cNvSpPr/>
          <p:nvPr/>
        </p:nvSpPr>
        <p:spPr>
          <a:xfrm>
            <a:off x="8181696" y="49598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Oval 1726">
            <a:extLst>
              <a:ext uri="{FF2B5EF4-FFF2-40B4-BE49-F238E27FC236}">
                <a16:creationId xmlns:a16="http://schemas.microsoft.com/office/drawing/2014/main" id="{B8221CEC-FC1D-42EE-8364-020A631826DD}"/>
              </a:ext>
            </a:extLst>
          </p:cNvPr>
          <p:cNvSpPr/>
          <p:nvPr/>
        </p:nvSpPr>
        <p:spPr>
          <a:xfrm>
            <a:off x="8183249" y="49030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8" name="Oval 1727">
            <a:extLst>
              <a:ext uri="{FF2B5EF4-FFF2-40B4-BE49-F238E27FC236}">
                <a16:creationId xmlns:a16="http://schemas.microsoft.com/office/drawing/2014/main" id="{1938FFBE-D837-4DED-ADC2-2A8F51EAEE34}"/>
              </a:ext>
            </a:extLst>
          </p:cNvPr>
          <p:cNvSpPr/>
          <p:nvPr/>
        </p:nvSpPr>
        <p:spPr>
          <a:xfrm>
            <a:off x="8335649" y="50554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Oval 1728">
            <a:extLst>
              <a:ext uri="{FF2B5EF4-FFF2-40B4-BE49-F238E27FC236}">
                <a16:creationId xmlns:a16="http://schemas.microsoft.com/office/drawing/2014/main" id="{7E7E7479-FF7D-4DED-AF40-FB353C9828D5}"/>
              </a:ext>
            </a:extLst>
          </p:cNvPr>
          <p:cNvSpPr/>
          <p:nvPr/>
        </p:nvSpPr>
        <p:spPr>
          <a:xfrm>
            <a:off x="8049981" y="49747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Oval 1729">
            <a:extLst>
              <a:ext uri="{FF2B5EF4-FFF2-40B4-BE49-F238E27FC236}">
                <a16:creationId xmlns:a16="http://schemas.microsoft.com/office/drawing/2014/main" id="{BBFBCA0F-0553-48D7-B2B0-E05364B0BAAE}"/>
              </a:ext>
            </a:extLst>
          </p:cNvPr>
          <p:cNvSpPr/>
          <p:nvPr/>
        </p:nvSpPr>
        <p:spPr>
          <a:xfrm>
            <a:off x="8202381" y="51271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1" name="Oval 1730">
            <a:extLst>
              <a:ext uri="{FF2B5EF4-FFF2-40B4-BE49-F238E27FC236}">
                <a16:creationId xmlns:a16="http://schemas.microsoft.com/office/drawing/2014/main" id="{C301515E-B0C7-409F-A3F2-5BC0D6D6226A}"/>
              </a:ext>
            </a:extLst>
          </p:cNvPr>
          <p:cNvSpPr/>
          <p:nvPr/>
        </p:nvSpPr>
        <p:spPr>
          <a:xfrm>
            <a:off x="8354781" y="52795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Oval 1731">
            <a:extLst>
              <a:ext uri="{FF2B5EF4-FFF2-40B4-BE49-F238E27FC236}">
                <a16:creationId xmlns:a16="http://schemas.microsoft.com/office/drawing/2014/main" id="{BFE81220-810F-443D-9258-8641EFD69C6F}"/>
              </a:ext>
            </a:extLst>
          </p:cNvPr>
          <p:cNvSpPr/>
          <p:nvPr/>
        </p:nvSpPr>
        <p:spPr>
          <a:xfrm>
            <a:off x="7922616" y="45536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Oval 1732">
            <a:extLst>
              <a:ext uri="{FF2B5EF4-FFF2-40B4-BE49-F238E27FC236}">
                <a16:creationId xmlns:a16="http://schemas.microsoft.com/office/drawing/2014/main" id="{406B8F27-DA04-4B0A-86BA-B51BA9BEBE00}"/>
              </a:ext>
            </a:extLst>
          </p:cNvPr>
          <p:cNvSpPr/>
          <p:nvPr/>
        </p:nvSpPr>
        <p:spPr>
          <a:xfrm>
            <a:off x="8075016" y="47060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Oval 1733">
            <a:extLst>
              <a:ext uri="{FF2B5EF4-FFF2-40B4-BE49-F238E27FC236}">
                <a16:creationId xmlns:a16="http://schemas.microsoft.com/office/drawing/2014/main" id="{704A7EB9-B74A-4426-A069-9ACED045A376}"/>
              </a:ext>
            </a:extLst>
          </p:cNvPr>
          <p:cNvSpPr/>
          <p:nvPr/>
        </p:nvSpPr>
        <p:spPr>
          <a:xfrm>
            <a:off x="8076569" y="46492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Oval 1734">
            <a:extLst>
              <a:ext uri="{FF2B5EF4-FFF2-40B4-BE49-F238E27FC236}">
                <a16:creationId xmlns:a16="http://schemas.microsoft.com/office/drawing/2014/main" id="{FA1738BF-9951-48F4-BF08-023520E34FD7}"/>
              </a:ext>
            </a:extLst>
          </p:cNvPr>
          <p:cNvSpPr/>
          <p:nvPr/>
        </p:nvSpPr>
        <p:spPr>
          <a:xfrm>
            <a:off x="8228969" y="48016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6" name="Oval 1735">
            <a:extLst>
              <a:ext uri="{FF2B5EF4-FFF2-40B4-BE49-F238E27FC236}">
                <a16:creationId xmlns:a16="http://schemas.microsoft.com/office/drawing/2014/main" id="{30E1770C-DF0D-4A46-B760-A491DDDACDC9}"/>
              </a:ext>
            </a:extLst>
          </p:cNvPr>
          <p:cNvSpPr/>
          <p:nvPr/>
        </p:nvSpPr>
        <p:spPr>
          <a:xfrm>
            <a:off x="7924170" y="46890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Oval 1736">
            <a:extLst>
              <a:ext uri="{FF2B5EF4-FFF2-40B4-BE49-F238E27FC236}">
                <a16:creationId xmlns:a16="http://schemas.microsoft.com/office/drawing/2014/main" id="{B4247230-6D78-4392-8862-6920302A8DFD}"/>
              </a:ext>
            </a:extLst>
          </p:cNvPr>
          <p:cNvSpPr/>
          <p:nvPr/>
        </p:nvSpPr>
        <p:spPr>
          <a:xfrm>
            <a:off x="8076570" y="48414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8" name="Oval 1737">
            <a:extLst>
              <a:ext uri="{FF2B5EF4-FFF2-40B4-BE49-F238E27FC236}">
                <a16:creationId xmlns:a16="http://schemas.microsoft.com/office/drawing/2014/main" id="{991F9FF0-CFE7-438A-9E7E-CB2064C74A54}"/>
              </a:ext>
            </a:extLst>
          </p:cNvPr>
          <p:cNvSpPr/>
          <p:nvPr/>
        </p:nvSpPr>
        <p:spPr>
          <a:xfrm>
            <a:off x="8004262" y="48505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9" name="Oval 1738">
            <a:extLst>
              <a:ext uri="{FF2B5EF4-FFF2-40B4-BE49-F238E27FC236}">
                <a16:creationId xmlns:a16="http://schemas.microsoft.com/office/drawing/2014/main" id="{7E3E45C5-D454-454C-B886-89445B257C63}"/>
              </a:ext>
            </a:extLst>
          </p:cNvPr>
          <p:cNvSpPr/>
          <p:nvPr/>
        </p:nvSpPr>
        <p:spPr>
          <a:xfrm>
            <a:off x="8156662" y="50029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" name="Oval 1739">
            <a:extLst>
              <a:ext uri="{FF2B5EF4-FFF2-40B4-BE49-F238E27FC236}">
                <a16:creationId xmlns:a16="http://schemas.microsoft.com/office/drawing/2014/main" id="{607EB3AB-1FE0-4396-B11D-02132AAB2735}"/>
              </a:ext>
            </a:extLst>
          </p:cNvPr>
          <p:cNvSpPr/>
          <p:nvPr/>
        </p:nvSpPr>
        <p:spPr>
          <a:xfrm>
            <a:off x="8309062" y="51553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" name="Oval 1740">
            <a:extLst>
              <a:ext uri="{FF2B5EF4-FFF2-40B4-BE49-F238E27FC236}">
                <a16:creationId xmlns:a16="http://schemas.microsoft.com/office/drawing/2014/main" id="{C831DFD8-18A1-4A59-8075-D5D2983DB357}"/>
              </a:ext>
            </a:extLst>
          </p:cNvPr>
          <p:cNvSpPr/>
          <p:nvPr/>
        </p:nvSpPr>
        <p:spPr>
          <a:xfrm>
            <a:off x="7876897" y="44293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" name="Oval 1741">
            <a:extLst>
              <a:ext uri="{FF2B5EF4-FFF2-40B4-BE49-F238E27FC236}">
                <a16:creationId xmlns:a16="http://schemas.microsoft.com/office/drawing/2014/main" id="{823FF0BE-8976-4B04-8AEC-8C3158540447}"/>
              </a:ext>
            </a:extLst>
          </p:cNvPr>
          <p:cNvSpPr/>
          <p:nvPr/>
        </p:nvSpPr>
        <p:spPr>
          <a:xfrm>
            <a:off x="8029297" y="45817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" name="Oval 1742">
            <a:extLst>
              <a:ext uri="{FF2B5EF4-FFF2-40B4-BE49-F238E27FC236}">
                <a16:creationId xmlns:a16="http://schemas.microsoft.com/office/drawing/2014/main" id="{8B29F92B-AA8C-4054-BFAD-043828732CA4}"/>
              </a:ext>
            </a:extLst>
          </p:cNvPr>
          <p:cNvSpPr/>
          <p:nvPr/>
        </p:nvSpPr>
        <p:spPr>
          <a:xfrm>
            <a:off x="8030850" y="45250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4" name="Oval 1743">
            <a:extLst>
              <a:ext uri="{FF2B5EF4-FFF2-40B4-BE49-F238E27FC236}">
                <a16:creationId xmlns:a16="http://schemas.microsoft.com/office/drawing/2014/main" id="{39DA7456-3605-4959-986B-D096F78DBCE4}"/>
              </a:ext>
            </a:extLst>
          </p:cNvPr>
          <p:cNvSpPr/>
          <p:nvPr/>
        </p:nvSpPr>
        <p:spPr>
          <a:xfrm>
            <a:off x="8183250" y="46774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5" name="Oval 1744">
            <a:extLst>
              <a:ext uri="{FF2B5EF4-FFF2-40B4-BE49-F238E27FC236}">
                <a16:creationId xmlns:a16="http://schemas.microsoft.com/office/drawing/2014/main" id="{50F98359-F258-47F6-9FA9-63ADACA51BCB}"/>
              </a:ext>
            </a:extLst>
          </p:cNvPr>
          <p:cNvSpPr/>
          <p:nvPr/>
        </p:nvSpPr>
        <p:spPr>
          <a:xfrm>
            <a:off x="8335650" y="48298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6" name="Oval 1745">
            <a:extLst>
              <a:ext uri="{FF2B5EF4-FFF2-40B4-BE49-F238E27FC236}">
                <a16:creationId xmlns:a16="http://schemas.microsoft.com/office/drawing/2014/main" id="{25894877-D8D7-43E4-82D4-DB265D89D68B}"/>
              </a:ext>
            </a:extLst>
          </p:cNvPr>
          <p:cNvSpPr/>
          <p:nvPr/>
        </p:nvSpPr>
        <p:spPr>
          <a:xfrm>
            <a:off x="8030851" y="47172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7" name="Oval 1746">
            <a:extLst>
              <a:ext uri="{FF2B5EF4-FFF2-40B4-BE49-F238E27FC236}">
                <a16:creationId xmlns:a16="http://schemas.microsoft.com/office/drawing/2014/main" id="{7703F1E6-29D9-4138-9BB0-AE39811E4111}"/>
              </a:ext>
            </a:extLst>
          </p:cNvPr>
          <p:cNvSpPr/>
          <p:nvPr/>
        </p:nvSpPr>
        <p:spPr>
          <a:xfrm>
            <a:off x="7958542" y="49030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8" name="Oval 1747">
            <a:extLst>
              <a:ext uri="{FF2B5EF4-FFF2-40B4-BE49-F238E27FC236}">
                <a16:creationId xmlns:a16="http://schemas.microsoft.com/office/drawing/2014/main" id="{FB000D65-C873-4C50-9BCB-62B78A79CD2C}"/>
              </a:ext>
            </a:extLst>
          </p:cNvPr>
          <p:cNvSpPr/>
          <p:nvPr/>
        </p:nvSpPr>
        <p:spPr>
          <a:xfrm>
            <a:off x="8110942" y="50554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9" name="Oval 1748">
            <a:extLst>
              <a:ext uri="{FF2B5EF4-FFF2-40B4-BE49-F238E27FC236}">
                <a16:creationId xmlns:a16="http://schemas.microsoft.com/office/drawing/2014/main" id="{625DA5F0-9CFF-45C4-B0C1-2D898B5EB172}"/>
              </a:ext>
            </a:extLst>
          </p:cNvPr>
          <p:cNvSpPr/>
          <p:nvPr/>
        </p:nvSpPr>
        <p:spPr>
          <a:xfrm>
            <a:off x="8263342" y="52078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0" name="Oval 1749">
            <a:extLst>
              <a:ext uri="{FF2B5EF4-FFF2-40B4-BE49-F238E27FC236}">
                <a16:creationId xmlns:a16="http://schemas.microsoft.com/office/drawing/2014/main" id="{17817434-9BF6-4953-84B2-46502327915F}"/>
              </a:ext>
            </a:extLst>
          </p:cNvPr>
          <p:cNvSpPr/>
          <p:nvPr/>
        </p:nvSpPr>
        <p:spPr>
          <a:xfrm>
            <a:off x="7831177" y="44819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1" name="Oval 1750">
            <a:extLst>
              <a:ext uri="{FF2B5EF4-FFF2-40B4-BE49-F238E27FC236}">
                <a16:creationId xmlns:a16="http://schemas.microsoft.com/office/drawing/2014/main" id="{2E47182F-7928-45CD-AA34-295C90F0C0B6}"/>
              </a:ext>
            </a:extLst>
          </p:cNvPr>
          <p:cNvSpPr/>
          <p:nvPr/>
        </p:nvSpPr>
        <p:spPr>
          <a:xfrm>
            <a:off x="7983577" y="46343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2" name="Oval 1751">
            <a:extLst>
              <a:ext uri="{FF2B5EF4-FFF2-40B4-BE49-F238E27FC236}">
                <a16:creationId xmlns:a16="http://schemas.microsoft.com/office/drawing/2014/main" id="{0BF198BA-3373-4382-AE35-46F5BEAD0A51}"/>
              </a:ext>
            </a:extLst>
          </p:cNvPr>
          <p:cNvSpPr/>
          <p:nvPr/>
        </p:nvSpPr>
        <p:spPr>
          <a:xfrm>
            <a:off x="8135977" y="47867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3" name="Oval 1752">
            <a:extLst>
              <a:ext uri="{FF2B5EF4-FFF2-40B4-BE49-F238E27FC236}">
                <a16:creationId xmlns:a16="http://schemas.microsoft.com/office/drawing/2014/main" id="{8C79AF20-F524-4FA1-AD1D-CD0B374ADF9B}"/>
              </a:ext>
            </a:extLst>
          </p:cNvPr>
          <p:cNvSpPr/>
          <p:nvPr/>
        </p:nvSpPr>
        <p:spPr>
          <a:xfrm>
            <a:off x="8137530" y="47299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4" name="Oval 1753">
            <a:extLst>
              <a:ext uri="{FF2B5EF4-FFF2-40B4-BE49-F238E27FC236}">
                <a16:creationId xmlns:a16="http://schemas.microsoft.com/office/drawing/2014/main" id="{A1425075-A308-44E1-B6BB-4404AE3B14F1}"/>
              </a:ext>
            </a:extLst>
          </p:cNvPr>
          <p:cNvSpPr/>
          <p:nvPr/>
        </p:nvSpPr>
        <p:spPr>
          <a:xfrm>
            <a:off x="8289930" y="48823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" name="Oval 1754">
            <a:extLst>
              <a:ext uri="{FF2B5EF4-FFF2-40B4-BE49-F238E27FC236}">
                <a16:creationId xmlns:a16="http://schemas.microsoft.com/office/drawing/2014/main" id="{F0D55F2A-87FC-4689-A51C-09DDC8635EFC}"/>
              </a:ext>
            </a:extLst>
          </p:cNvPr>
          <p:cNvSpPr/>
          <p:nvPr/>
        </p:nvSpPr>
        <p:spPr>
          <a:xfrm>
            <a:off x="7985131" y="47698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6" name="Oval 1755">
            <a:extLst>
              <a:ext uri="{FF2B5EF4-FFF2-40B4-BE49-F238E27FC236}">
                <a16:creationId xmlns:a16="http://schemas.microsoft.com/office/drawing/2014/main" id="{12D955B7-BA89-4385-B376-2B35AA0DBDB4}"/>
              </a:ext>
            </a:extLst>
          </p:cNvPr>
          <p:cNvSpPr/>
          <p:nvPr/>
        </p:nvSpPr>
        <p:spPr>
          <a:xfrm>
            <a:off x="8137531" y="49222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Oval 1756">
            <a:extLst>
              <a:ext uri="{FF2B5EF4-FFF2-40B4-BE49-F238E27FC236}">
                <a16:creationId xmlns:a16="http://schemas.microsoft.com/office/drawing/2014/main" id="{2752EDF8-0041-469C-ABF2-3C4A500B438A}"/>
              </a:ext>
            </a:extLst>
          </p:cNvPr>
          <p:cNvSpPr/>
          <p:nvPr/>
        </p:nvSpPr>
        <p:spPr>
          <a:xfrm>
            <a:off x="8011263" y="50742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9DBFCA7A-53D0-4CEF-B1DD-6B8ED6F9597D}"/>
              </a:ext>
            </a:extLst>
          </p:cNvPr>
          <p:cNvSpPr/>
          <p:nvPr/>
        </p:nvSpPr>
        <p:spPr>
          <a:xfrm>
            <a:off x="8056982" y="49281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Oval 1758">
            <a:extLst>
              <a:ext uri="{FF2B5EF4-FFF2-40B4-BE49-F238E27FC236}">
                <a16:creationId xmlns:a16="http://schemas.microsoft.com/office/drawing/2014/main" id="{1F2C7B7D-9307-4103-9A23-771ACE396E1C}"/>
              </a:ext>
            </a:extLst>
          </p:cNvPr>
          <p:cNvSpPr/>
          <p:nvPr/>
        </p:nvSpPr>
        <p:spPr>
          <a:xfrm>
            <a:off x="8102701" y="50523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Oval 1759">
            <a:extLst>
              <a:ext uri="{FF2B5EF4-FFF2-40B4-BE49-F238E27FC236}">
                <a16:creationId xmlns:a16="http://schemas.microsoft.com/office/drawing/2014/main" id="{F4DAD159-30D3-4825-A63B-715FF964EC94}"/>
              </a:ext>
            </a:extLst>
          </p:cNvPr>
          <p:cNvSpPr/>
          <p:nvPr/>
        </p:nvSpPr>
        <p:spPr>
          <a:xfrm>
            <a:off x="8056982" y="50274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1" name="Oval 1760">
            <a:extLst>
              <a:ext uri="{FF2B5EF4-FFF2-40B4-BE49-F238E27FC236}">
                <a16:creationId xmlns:a16="http://schemas.microsoft.com/office/drawing/2014/main" id="{DB510793-2BE5-4387-B421-18675D269BE7}"/>
              </a:ext>
            </a:extLst>
          </p:cNvPr>
          <p:cNvSpPr/>
          <p:nvPr/>
        </p:nvSpPr>
        <p:spPr>
          <a:xfrm>
            <a:off x="8011262" y="49806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Oval 1761">
            <a:extLst>
              <a:ext uri="{FF2B5EF4-FFF2-40B4-BE49-F238E27FC236}">
                <a16:creationId xmlns:a16="http://schemas.microsoft.com/office/drawing/2014/main" id="{130B3540-63CB-4B78-AB24-938240FBE547}"/>
              </a:ext>
            </a:extLst>
          </p:cNvPr>
          <p:cNvSpPr/>
          <p:nvPr/>
        </p:nvSpPr>
        <p:spPr>
          <a:xfrm>
            <a:off x="8056981" y="51537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>
            <a:extLst>
              <a:ext uri="{FF2B5EF4-FFF2-40B4-BE49-F238E27FC236}">
                <a16:creationId xmlns:a16="http://schemas.microsoft.com/office/drawing/2014/main" id="{110B8DF4-1A52-4200-A7C6-B7C33796D01E}"/>
              </a:ext>
            </a:extLst>
          </p:cNvPr>
          <p:cNvSpPr/>
          <p:nvPr/>
        </p:nvSpPr>
        <p:spPr>
          <a:xfrm>
            <a:off x="8096480" y="51001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>
            <a:extLst>
              <a:ext uri="{FF2B5EF4-FFF2-40B4-BE49-F238E27FC236}">
                <a16:creationId xmlns:a16="http://schemas.microsoft.com/office/drawing/2014/main" id="{15283ABC-1911-41B9-899B-A620B184900B}"/>
              </a:ext>
            </a:extLst>
          </p:cNvPr>
          <p:cNvSpPr/>
          <p:nvPr/>
        </p:nvSpPr>
        <p:spPr>
          <a:xfrm>
            <a:off x="8130071" y="51789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>
            <a:extLst>
              <a:ext uri="{FF2B5EF4-FFF2-40B4-BE49-F238E27FC236}">
                <a16:creationId xmlns:a16="http://schemas.microsoft.com/office/drawing/2014/main" id="{8435527F-C721-45C9-8C2D-F6CE92920A66}"/>
              </a:ext>
            </a:extLst>
          </p:cNvPr>
          <p:cNvSpPr/>
          <p:nvPr/>
        </p:nvSpPr>
        <p:spPr>
          <a:xfrm>
            <a:off x="7964608" y="51330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Oval 1765">
            <a:extLst>
              <a:ext uri="{FF2B5EF4-FFF2-40B4-BE49-F238E27FC236}">
                <a16:creationId xmlns:a16="http://schemas.microsoft.com/office/drawing/2014/main" id="{AF458146-E787-4D2E-A185-CAC6F73BC041}"/>
              </a:ext>
            </a:extLst>
          </p:cNvPr>
          <p:cNvSpPr/>
          <p:nvPr/>
        </p:nvSpPr>
        <p:spPr>
          <a:xfrm>
            <a:off x="8188698" y="52397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Oval 1766">
            <a:extLst>
              <a:ext uri="{FF2B5EF4-FFF2-40B4-BE49-F238E27FC236}">
                <a16:creationId xmlns:a16="http://schemas.microsoft.com/office/drawing/2014/main" id="{F789ED45-9B5D-46C9-BBC1-F99FCD32EE26}"/>
              </a:ext>
            </a:extLst>
          </p:cNvPr>
          <p:cNvSpPr/>
          <p:nvPr/>
        </p:nvSpPr>
        <p:spPr>
          <a:xfrm>
            <a:off x="8234416" y="50374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Oval 1767">
            <a:extLst>
              <a:ext uri="{FF2B5EF4-FFF2-40B4-BE49-F238E27FC236}">
                <a16:creationId xmlns:a16="http://schemas.microsoft.com/office/drawing/2014/main" id="{B9E26BCF-69FA-45DE-9D97-EDFC677F80DC}"/>
              </a:ext>
            </a:extLst>
          </p:cNvPr>
          <p:cNvSpPr/>
          <p:nvPr/>
        </p:nvSpPr>
        <p:spPr>
          <a:xfrm>
            <a:off x="8386816" y="51898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Oval 1768">
            <a:extLst>
              <a:ext uri="{FF2B5EF4-FFF2-40B4-BE49-F238E27FC236}">
                <a16:creationId xmlns:a16="http://schemas.microsoft.com/office/drawing/2014/main" id="{4B69843B-FE4F-4416-8156-438EB4A3614E}"/>
              </a:ext>
            </a:extLst>
          </p:cNvPr>
          <p:cNvSpPr/>
          <p:nvPr/>
        </p:nvSpPr>
        <p:spPr>
          <a:xfrm>
            <a:off x="8388369" y="51330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Oval 1769">
            <a:extLst>
              <a:ext uri="{FF2B5EF4-FFF2-40B4-BE49-F238E27FC236}">
                <a16:creationId xmlns:a16="http://schemas.microsoft.com/office/drawing/2014/main" id="{82EEE0CF-0138-42F6-9F3D-4187B7B2C119}"/>
              </a:ext>
            </a:extLst>
          </p:cNvPr>
          <p:cNvSpPr/>
          <p:nvPr/>
        </p:nvSpPr>
        <p:spPr>
          <a:xfrm>
            <a:off x="8540769" y="52854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Oval 1770">
            <a:extLst>
              <a:ext uri="{FF2B5EF4-FFF2-40B4-BE49-F238E27FC236}">
                <a16:creationId xmlns:a16="http://schemas.microsoft.com/office/drawing/2014/main" id="{16FD2D69-C382-4F01-B482-717599D15A34}"/>
              </a:ext>
            </a:extLst>
          </p:cNvPr>
          <p:cNvSpPr/>
          <p:nvPr/>
        </p:nvSpPr>
        <p:spPr>
          <a:xfrm>
            <a:off x="8255101" y="52047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Oval 1771">
            <a:extLst>
              <a:ext uri="{FF2B5EF4-FFF2-40B4-BE49-F238E27FC236}">
                <a16:creationId xmlns:a16="http://schemas.microsoft.com/office/drawing/2014/main" id="{365B3753-4D3D-4303-BE42-841EADD345ED}"/>
              </a:ext>
            </a:extLst>
          </p:cNvPr>
          <p:cNvSpPr/>
          <p:nvPr/>
        </p:nvSpPr>
        <p:spPr>
          <a:xfrm>
            <a:off x="8407501" y="53571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Oval 1772">
            <a:extLst>
              <a:ext uri="{FF2B5EF4-FFF2-40B4-BE49-F238E27FC236}">
                <a16:creationId xmlns:a16="http://schemas.microsoft.com/office/drawing/2014/main" id="{D6BF88BD-84EA-4A82-A5CE-0F2F48652ED8}"/>
              </a:ext>
            </a:extLst>
          </p:cNvPr>
          <p:cNvSpPr/>
          <p:nvPr/>
        </p:nvSpPr>
        <p:spPr>
          <a:xfrm>
            <a:off x="8559901" y="55095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Oval 1773">
            <a:extLst>
              <a:ext uri="{FF2B5EF4-FFF2-40B4-BE49-F238E27FC236}">
                <a16:creationId xmlns:a16="http://schemas.microsoft.com/office/drawing/2014/main" id="{8CC2598E-C2D7-410F-8A61-EC2182D0CAA2}"/>
              </a:ext>
            </a:extLst>
          </p:cNvPr>
          <p:cNvSpPr/>
          <p:nvPr/>
        </p:nvSpPr>
        <p:spPr>
          <a:xfrm>
            <a:off x="8127736" y="47836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Oval 1774">
            <a:extLst>
              <a:ext uri="{FF2B5EF4-FFF2-40B4-BE49-F238E27FC236}">
                <a16:creationId xmlns:a16="http://schemas.microsoft.com/office/drawing/2014/main" id="{F782C97E-B9D8-40F3-AECA-E641D0A66830}"/>
              </a:ext>
            </a:extLst>
          </p:cNvPr>
          <p:cNvSpPr/>
          <p:nvPr/>
        </p:nvSpPr>
        <p:spPr>
          <a:xfrm>
            <a:off x="8280136" y="49360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Oval 1775">
            <a:extLst>
              <a:ext uri="{FF2B5EF4-FFF2-40B4-BE49-F238E27FC236}">
                <a16:creationId xmlns:a16="http://schemas.microsoft.com/office/drawing/2014/main" id="{7404DD79-0EDB-4C7F-B6FD-3151AFE5CF58}"/>
              </a:ext>
            </a:extLst>
          </p:cNvPr>
          <p:cNvSpPr/>
          <p:nvPr/>
        </p:nvSpPr>
        <p:spPr>
          <a:xfrm>
            <a:off x="8281689" y="48792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Oval 1776">
            <a:extLst>
              <a:ext uri="{FF2B5EF4-FFF2-40B4-BE49-F238E27FC236}">
                <a16:creationId xmlns:a16="http://schemas.microsoft.com/office/drawing/2014/main" id="{5B5336C6-4EA2-4B32-8515-F52B5FF7472A}"/>
              </a:ext>
            </a:extLst>
          </p:cNvPr>
          <p:cNvSpPr/>
          <p:nvPr/>
        </p:nvSpPr>
        <p:spPr>
          <a:xfrm>
            <a:off x="8434089" y="50316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Oval 1777">
            <a:extLst>
              <a:ext uri="{FF2B5EF4-FFF2-40B4-BE49-F238E27FC236}">
                <a16:creationId xmlns:a16="http://schemas.microsoft.com/office/drawing/2014/main" id="{E4E1A40B-8364-40AB-AA3C-C7AEFEE9017E}"/>
              </a:ext>
            </a:extLst>
          </p:cNvPr>
          <p:cNvSpPr/>
          <p:nvPr/>
        </p:nvSpPr>
        <p:spPr>
          <a:xfrm>
            <a:off x="8129290" y="49190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9" name="Oval 1778">
            <a:extLst>
              <a:ext uri="{FF2B5EF4-FFF2-40B4-BE49-F238E27FC236}">
                <a16:creationId xmlns:a16="http://schemas.microsoft.com/office/drawing/2014/main" id="{E8224E45-9BE1-463F-9541-81718153F5FF}"/>
              </a:ext>
            </a:extLst>
          </p:cNvPr>
          <p:cNvSpPr/>
          <p:nvPr/>
        </p:nvSpPr>
        <p:spPr>
          <a:xfrm>
            <a:off x="8281690" y="50714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0" name="Oval 1779">
            <a:extLst>
              <a:ext uri="{FF2B5EF4-FFF2-40B4-BE49-F238E27FC236}">
                <a16:creationId xmlns:a16="http://schemas.microsoft.com/office/drawing/2014/main" id="{87154F83-0D88-4BF8-BE36-0BEF9A391D76}"/>
              </a:ext>
            </a:extLst>
          </p:cNvPr>
          <p:cNvSpPr/>
          <p:nvPr/>
        </p:nvSpPr>
        <p:spPr>
          <a:xfrm>
            <a:off x="8209382" y="50805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1" name="Oval 1780">
            <a:extLst>
              <a:ext uri="{FF2B5EF4-FFF2-40B4-BE49-F238E27FC236}">
                <a16:creationId xmlns:a16="http://schemas.microsoft.com/office/drawing/2014/main" id="{5E05C35C-B545-4CD9-81AA-A3A1ADFEB559}"/>
              </a:ext>
            </a:extLst>
          </p:cNvPr>
          <p:cNvSpPr/>
          <p:nvPr/>
        </p:nvSpPr>
        <p:spPr>
          <a:xfrm>
            <a:off x="8361782" y="52329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2" name="Oval 1781">
            <a:extLst>
              <a:ext uri="{FF2B5EF4-FFF2-40B4-BE49-F238E27FC236}">
                <a16:creationId xmlns:a16="http://schemas.microsoft.com/office/drawing/2014/main" id="{044844D3-596A-4A17-BE80-A7E17F03C36E}"/>
              </a:ext>
            </a:extLst>
          </p:cNvPr>
          <p:cNvSpPr/>
          <p:nvPr/>
        </p:nvSpPr>
        <p:spPr>
          <a:xfrm>
            <a:off x="8514182" y="53853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3" name="Oval 1782">
            <a:extLst>
              <a:ext uri="{FF2B5EF4-FFF2-40B4-BE49-F238E27FC236}">
                <a16:creationId xmlns:a16="http://schemas.microsoft.com/office/drawing/2014/main" id="{B127FFF1-18FF-48C7-B585-031BED37AED9}"/>
              </a:ext>
            </a:extLst>
          </p:cNvPr>
          <p:cNvSpPr/>
          <p:nvPr/>
        </p:nvSpPr>
        <p:spPr>
          <a:xfrm>
            <a:off x="8082017" y="46593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4" name="Oval 1783">
            <a:extLst>
              <a:ext uri="{FF2B5EF4-FFF2-40B4-BE49-F238E27FC236}">
                <a16:creationId xmlns:a16="http://schemas.microsoft.com/office/drawing/2014/main" id="{E1EC91A2-264B-48BD-9423-9DE8FE2886AF}"/>
              </a:ext>
            </a:extLst>
          </p:cNvPr>
          <p:cNvSpPr/>
          <p:nvPr/>
        </p:nvSpPr>
        <p:spPr>
          <a:xfrm>
            <a:off x="8234417" y="48117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5" name="Oval 1784">
            <a:extLst>
              <a:ext uri="{FF2B5EF4-FFF2-40B4-BE49-F238E27FC236}">
                <a16:creationId xmlns:a16="http://schemas.microsoft.com/office/drawing/2014/main" id="{3FA7A2BE-378E-4003-9E13-EA73402914B9}"/>
              </a:ext>
            </a:extLst>
          </p:cNvPr>
          <p:cNvSpPr/>
          <p:nvPr/>
        </p:nvSpPr>
        <p:spPr>
          <a:xfrm>
            <a:off x="8235970" y="47550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6" name="Oval 1785">
            <a:extLst>
              <a:ext uri="{FF2B5EF4-FFF2-40B4-BE49-F238E27FC236}">
                <a16:creationId xmlns:a16="http://schemas.microsoft.com/office/drawing/2014/main" id="{18A3BFF7-254D-4FC3-90E4-B531ADD48691}"/>
              </a:ext>
            </a:extLst>
          </p:cNvPr>
          <p:cNvSpPr/>
          <p:nvPr/>
        </p:nvSpPr>
        <p:spPr>
          <a:xfrm>
            <a:off x="8388370" y="49074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" name="Oval 1786">
            <a:extLst>
              <a:ext uri="{FF2B5EF4-FFF2-40B4-BE49-F238E27FC236}">
                <a16:creationId xmlns:a16="http://schemas.microsoft.com/office/drawing/2014/main" id="{A0A461B5-C095-4E6B-975A-0041E79A1731}"/>
              </a:ext>
            </a:extLst>
          </p:cNvPr>
          <p:cNvSpPr/>
          <p:nvPr/>
        </p:nvSpPr>
        <p:spPr>
          <a:xfrm>
            <a:off x="8540770" y="50598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8" name="Oval 1787">
            <a:extLst>
              <a:ext uri="{FF2B5EF4-FFF2-40B4-BE49-F238E27FC236}">
                <a16:creationId xmlns:a16="http://schemas.microsoft.com/office/drawing/2014/main" id="{C571B055-4FF3-4F71-A402-86288FE86768}"/>
              </a:ext>
            </a:extLst>
          </p:cNvPr>
          <p:cNvSpPr/>
          <p:nvPr/>
        </p:nvSpPr>
        <p:spPr>
          <a:xfrm>
            <a:off x="8235971" y="49472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9" name="Oval 1788">
            <a:extLst>
              <a:ext uri="{FF2B5EF4-FFF2-40B4-BE49-F238E27FC236}">
                <a16:creationId xmlns:a16="http://schemas.microsoft.com/office/drawing/2014/main" id="{D63E01A2-0814-4593-B44E-1F5A00230522}"/>
              </a:ext>
            </a:extLst>
          </p:cNvPr>
          <p:cNvSpPr/>
          <p:nvPr/>
        </p:nvSpPr>
        <p:spPr>
          <a:xfrm>
            <a:off x="8163662" y="51330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0" name="Oval 1789">
            <a:extLst>
              <a:ext uri="{FF2B5EF4-FFF2-40B4-BE49-F238E27FC236}">
                <a16:creationId xmlns:a16="http://schemas.microsoft.com/office/drawing/2014/main" id="{2F9F9D0C-231E-4A32-BB2D-D9049E3A94EF}"/>
              </a:ext>
            </a:extLst>
          </p:cNvPr>
          <p:cNvSpPr/>
          <p:nvPr/>
        </p:nvSpPr>
        <p:spPr>
          <a:xfrm>
            <a:off x="8316062" y="52854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1" name="Oval 1790">
            <a:extLst>
              <a:ext uri="{FF2B5EF4-FFF2-40B4-BE49-F238E27FC236}">
                <a16:creationId xmlns:a16="http://schemas.microsoft.com/office/drawing/2014/main" id="{BED765DB-5169-41F6-B9AA-FC7BEB86140C}"/>
              </a:ext>
            </a:extLst>
          </p:cNvPr>
          <p:cNvSpPr/>
          <p:nvPr/>
        </p:nvSpPr>
        <p:spPr>
          <a:xfrm>
            <a:off x="8468462" y="54378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2" name="Oval 1791">
            <a:extLst>
              <a:ext uri="{FF2B5EF4-FFF2-40B4-BE49-F238E27FC236}">
                <a16:creationId xmlns:a16="http://schemas.microsoft.com/office/drawing/2014/main" id="{365AB8BC-EB7B-449D-A802-176F7B7BB95C}"/>
              </a:ext>
            </a:extLst>
          </p:cNvPr>
          <p:cNvSpPr/>
          <p:nvPr/>
        </p:nvSpPr>
        <p:spPr>
          <a:xfrm>
            <a:off x="8036297" y="47119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" name="Oval 1792">
            <a:extLst>
              <a:ext uri="{FF2B5EF4-FFF2-40B4-BE49-F238E27FC236}">
                <a16:creationId xmlns:a16="http://schemas.microsoft.com/office/drawing/2014/main" id="{36550DE6-A453-4BEB-8F73-3A1BEEC6617A}"/>
              </a:ext>
            </a:extLst>
          </p:cNvPr>
          <p:cNvSpPr/>
          <p:nvPr/>
        </p:nvSpPr>
        <p:spPr>
          <a:xfrm>
            <a:off x="8188697" y="48643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" name="Oval 1793">
            <a:extLst>
              <a:ext uri="{FF2B5EF4-FFF2-40B4-BE49-F238E27FC236}">
                <a16:creationId xmlns:a16="http://schemas.microsoft.com/office/drawing/2014/main" id="{E100E2DF-C773-4ABC-888A-1B0A4314855B}"/>
              </a:ext>
            </a:extLst>
          </p:cNvPr>
          <p:cNvSpPr/>
          <p:nvPr/>
        </p:nvSpPr>
        <p:spPr>
          <a:xfrm>
            <a:off x="8341097" y="50167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" name="Oval 1794">
            <a:extLst>
              <a:ext uri="{FF2B5EF4-FFF2-40B4-BE49-F238E27FC236}">
                <a16:creationId xmlns:a16="http://schemas.microsoft.com/office/drawing/2014/main" id="{AF3D823B-9BF0-4BCD-ACFA-753A1ED2FFF9}"/>
              </a:ext>
            </a:extLst>
          </p:cNvPr>
          <p:cNvSpPr/>
          <p:nvPr/>
        </p:nvSpPr>
        <p:spPr>
          <a:xfrm>
            <a:off x="8342650" y="49599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" name="Oval 1795">
            <a:extLst>
              <a:ext uri="{FF2B5EF4-FFF2-40B4-BE49-F238E27FC236}">
                <a16:creationId xmlns:a16="http://schemas.microsoft.com/office/drawing/2014/main" id="{60A3A6E2-D669-416C-A941-8DB96E313C51}"/>
              </a:ext>
            </a:extLst>
          </p:cNvPr>
          <p:cNvSpPr/>
          <p:nvPr/>
        </p:nvSpPr>
        <p:spPr>
          <a:xfrm>
            <a:off x="8495050" y="51123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7" name="Oval 1796">
            <a:extLst>
              <a:ext uri="{FF2B5EF4-FFF2-40B4-BE49-F238E27FC236}">
                <a16:creationId xmlns:a16="http://schemas.microsoft.com/office/drawing/2014/main" id="{B07040B4-CD9B-434B-ADF0-A40ED6607D86}"/>
              </a:ext>
            </a:extLst>
          </p:cNvPr>
          <p:cNvSpPr/>
          <p:nvPr/>
        </p:nvSpPr>
        <p:spPr>
          <a:xfrm>
            <a:off x="8190251" y="49998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Oval 1797">
            <a:extLst>
              <a:ext uri="{FF2B5EF4-FFF2-40B4-BE49-F238E27FC236}">
                <a16:creationId xmlns:a16="http://schemas.microsoft.com/office/drawing/2014/main" id="{CA170B21-F166-4115-AE3B-DB534C8535E0}"/>
              </a:ext>
            </a:extLst>
          </p:cNvPr>
          <p:cNvSpPr/>
          <p:nvPr/>
        </p:nvSpPr>
        <p:spPr>
          <a:xfrm>
            <a:off x="8342651" y="51522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Oval 1798">
            <a:extLst>
              <a:ext uri="{FF2B5EF4-FFF2-40B4-BE49-F238E27FC236}">
                <a16:creationId xmlns:a16="http://schemas.microsoft.com/office/drawing/2014/main" id="{A201DCD5-FE73-42DE-89FF-1CFA89789EC9}"/>
              </a:ext>
            </a:extLst>
          </p:cNvPr>
          <p:cNvSpPr/>
          <p:nvPr/>
        </p:nvSpPr>
        <p:spPr>
          <a:xfrm>
            <a:off x="7842068" y="51629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Oval 1799">
            <a:extLst>
              <a:ext uri="{FF2B5EF4-FFF2-40B4-BE49-F238E27FC236}">
                <a16:creationId xmlns:a16="http://schemas.microsoft.com/office/drawing/2014/main" id="{1902D20C-C89B-43DA-B6A8-78466D2FCC16}"/>
              </a:ext>
            </a:extLst>
          </p:cNvPr>
          <p:cNvSpPr/>
          <p:nvPr/>
        </p:nvSpPr>
        <p:spPr>
          <a:xfrm>
            <a:off x="7887787" y="50167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>
            <a:extLst>
              <a:ext uri="{FF2B5EF4-FFF2-40B4-BE49-F238E27FC236}">
                <a16:creationId xmlns:a16="http://schemas.microsoft.com/office/drawing/2014/main" id="{FFEB8F5C-CD8C-4CDB-A8FD-E59A9EB7A89E}"/>
              </a:ext>
            </a:extLst>
          </p:cNvPr>
          <p:cNvSpPr/>
          <p:nvPr/>
        </p:nvSpPr>
        <p:spPr>
          <a:xfrm>
            <a:off x="7933506" y="51410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Oval 1801">
            <a:extLst>
              <a:ext uri="{FF2B5EF4-FFF2-40B4-BE49-F238E27FC236}">
                <a16:creationId xmlns:a16="http://schemas.microsoft.com/office/drawing/2014/main" id="{122AA803-003E-4EF5-B42E-11A16EB85F2E}"/>
              </a:ext>
            </a:extLst>
          </p:cNvPr>
          <p:cNvSpPr/>
          <p:nvPr/>
        </p:nvSpPr>
        <p:spPr>
          <a:xfrm>
            <a:off x="7887787" y="51161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3" name="Oval 1802">
            <a:extLst>
              <a:ext uri="{FF2B5EF4-FFF2-40B4-BE49-F238E27FC236}">
                <a16:creationId xmlns:a16="http://schemas.microsoft.com/office/drawing/2014/main" id="{4422DDF8-0080-4A86-9C8C-85257E4A013E}"/>
              </a:ext>
            </a:extLst>
          </p:cNvPr>
          <p:cNvSpPr/>
          <p:nvPr/>
        </p:nvSpPr>
        <p:spPr>
          <a:xfrm>
            <a:off x="7842067" y="50693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4" name="Oval 1803">
            <a:extLst>
              <a:ext uri="{FF2B5EF4-FFF2-40B4-BE49-F238E27FC236}">
                <a16:creationId xmlns:a16="http://schemas.microsoft.com/office/drawing/2014/main" id="{223680FA-C097-4E5F-96E7-105BB51BCC73}"/>
              </a:ext>
            </a:extLst>
          </p:cNvPr>
          <p:cNvSpPr/>
          <p:nvPr/>
        </p:nvSpPr>
        <p:spPr>
          <a:xfrm>
            <a:off x="7887786" y="52424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Oval 1804">
            <a:extLst>
              <a:ext uri="{FF2B5EF4-FFF2-40B4-BE49-F238E27FC236}">
                <a16:creationId xmlns:a16="http://schemas.microsoft.com/office/drawing/2014/main" id="{4881CDEC-6AEE-4966-8149-D76C1D9DF76C}"/>
              </a:ext>
            </a:extLst>
          </p:cNvPr>
          <p:cNvSpPr/>
          <p:nvPr/>
        </p:nvSpPr>
        <p:spPr>
          <a:xfrm>
            <a:off x="7927285" y="51887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Oval 1805">
            <a:extLst>
              <a:ext uri="{FF2B5EF4-FFF2-40B4-BE49-F238E27FC236}">
                <a16:creationId xmlns:a16="http://schemas.microsoft.com/office/drawing/2014/main" id="{359EA79A-C1D3-469B-8DC5-E8545207E3DC}"/>
              </a:ext>
            </a:extLst>
          </p:cNvPr>
          <p:cNvSpPr/>
          <p:nvPr/>
        </p:nvSpPr>
        <p:spPr>
          <a:xfrm>
            <a:off x="7960876" y="52675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7" name="Oval 1806">
            <a:extLst>
              <a:ext uri="{FF2B5EF4-FFF2-40B4-BE49-F238E27FC236}">
                <a16:creationId xmlns:a16="http://schemas.microsoft.com/office/drawing/2014/main" id="{C95D28C3-F799-443E-B814-376A0B5DCFEC}"/>
              </a:ext>
            </a:extLst>
          </p:cNvPr>
          <p:cNvSpPr/>
          <p:nvPr/>
        </p:nvSpPr>
        <p:spPr>
          <a:xfrm>
            <a:off x="7795413" y="52217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8" name="Oval 1807">
            <a:extLst>
              <a:ext uri="{FF2B5EF4-FFF2-40B4-BE49-F238E27FC236}">
                <a16:creationId xmlns:a16="http://schemas.microsoft.com/office/drawing/2014/main" id="{0017552B-E4C1-4E40-BA3C-D20A4614C224}"/>
              </a:ext>
            </a:extLst>
          </p:cNvPr>
          <p:cNvSpPr/>
          <p:nvPr/>
        </p:nvSpPr>
        <p:spPr>
          <a:xfrm>
            <a:off x="8019503" y="53284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val 1808">
            <a:extLst>
              <a:ext uri="{FF2B5EF4-FFF2-40B4-BE49-F238E27FC236}">
                <a16:creationId xmlns:a16="http://schemas.microsoft.com/office/drawing/2014/main" id="{D8C87B3D-F65C-4AE8-B537-0A0EAF7E1FCD}"/>
              </a:ext>
            </a:extLst>
          </p:cNvPr>
          <p:cNvSpPr/>
          <p:nvPr/>
        </p:nvSpPr>
        <p:spPr>
          <a:xfrm>
            <a:off x="8065221" y="51260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Oval 1809">
            <a:extLst>
              <a:ext uri="{FF2B5EF4-FFF2-40B4-BE49-F238E27FC236}">
                <a16:creationId xmlns:a16="http://schemas.microsoft.com/office/drawing/2014/main" id="{3C810528-CD96-4442-9CE8-5DEE4134820A}"/>
              </a:ext>
            </a:extLst>
          </p:cNvPr>
          <p:cNvSpPr/>
          <p:nvPr/>
        </p:nvSpPr>
        <p:spPr>
          <a:xfrm>
            <a:off x="8217621" y="52784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Oval 1810">
            <a:extLst>
              <a:ext uri="{FF2B5EF4-FFF2-40B4-BE49-F238E27FC236}">
                <a16:creationId xmlns:a16="http://schemas.microsoft.com/office/drawing/2014/main" id="{75898235-EB33-403D-B841-2DB9F4AB33C8}"/>
              </a:ext>
            </a:extLst>
          </p:cNvPr>
          <p:cNvSpPr/>
          <p:nvPr/>
        </p:nvSpPr>
        <p:spPr>
          <a:xfrm>
            <a:off x="8219174" y="52217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Oval 1811">
            <a:extLst>
              <a:ext uri="{FF2B5EF4-FFF2-40B4-BE49-F238E27FC236}">
                <a16:creationId xmlns:a16="http://schemas.microsoft.com/office/drawing/2014/main" id="{C5DF7127-CC20-4BD5-8376-9C4972EC3C99}"/>
              </a:ext>
            </a:extLst>
          </p:cNvPr>
          <p:cNvSpPr/>
          <p:nvPr/>
        </p:nvSpPr>
        <p:spPr>
          <a:xfrm>
            <a:off x="8371574" y="53741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Oval 1812">
            <a:extLst>
              <a:ext uri="{FF2B5EF4-FFF2-40B4-BE49-F238E27FC236}">
                <a16:creationId xmlns:a16="http://schemas.microsoft.com/office/drawing/2014/main" id="{FFBBC499-BCBD-4040-A661-98A71156E2C7}"/>
              </a:ext>
            </a:extLst>
          </p:cNvPr>
          <p:cNvSpPr/>
          <p:nvPr/>
        </p:nvSpPr>
        <p:spPr>
          <a:xfrm>
            <a:off x="8085906" y="52934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Oval 1813">
            <a:extLst>
              <a:ext uri="{FF2B5EF4-FFF2-40B4-BE49-F238E27FC236}">
                <a16:creationId xmlns:a16="http://schemas.microsoft.com/office/drawing/2014/main" id="{534421C0-D3C8-4F0E-85D5-F458A46AA041}"/>
              </a:ext>
            </a:extLst>
          </p:cNvPr>
          <p:cNvSpPr/>
          <p:nvPr/>
        </p:nvSpPr>
        <p:spPr>
          <a:xfrm>
            <a:off x="8238306" y="54458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5" name="Oval 1814">
            <a:extLst>
              <a:ext uri="{FF2B5EF4-FFF2-40B4-BE49-F238E27FC236}">
                <a16:creationId xmlns:a16="http://schemas.microsoft.com/office/drawing/2014/main" id="{999656A6-0D43-4B20-9516-782760E94C4A}"/>
              </a:ext>
            </a:extLst>
          </p:cNvPr>
          <p:cNvSpPr/>
          <p:nvPr/>
        </p:nvSpPr>
        <p:spPr>
          <a:xfrm>
            <a:off x="8390706" y="55982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6" name="Oval 1815">
            <a:extLst>
              <a:ext uri="{FF2B5EF4-FFF2-40B4-BE49-F238E27FC236}">
                <a16:creationId xmlns:a16="http://schemas.microsoft.com/office/drawing/2014/main" id="{6B3824CB-98F1-45CC-9B5F-A36D38FE5A69}"/>
              </a:ext>
            </a:extLst>
          </p:cNvPr>
          <p:cNvSpPr/>
          <p:nvPr/>
        </p:nvSpPr>
        <p:spPr>
          <a:xfrm>
            <a:off x="7958541" y="48722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7" name="Oval 1816">
            <a:extLst>
              <a:ext uri="{FF2B5EF4-FFF2-40B4-BE49-F238E27FC236}">
                <a16:creationId xmlns:a16="http://schemas.microsoft.com/office/drawing/2014/main" id="{9B7847B3-1B3C-43B3-B611-99D8D95FE710}"/>
              </a:ext>
            </a:extLst>
          </p:cNvPr>
          <p:cNvSpPr/>
          <p:nvPr/>
        </p:nvSpPr>
        <p:spPr>
          <a:xfrm>
            <a:off x="8110941" y="50246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8" name="Oval 1817">
            <a:extLst>
              <a:ext uri="{FF2B5EF4-FFF2-40B4-BE49-F238E27FC236}">
                <a16:creationId xmlns:a16="http://schemas.microsoft.com/office/drawing/2014/main" id="{61C2617A-A4F3-481C-8969-1D7C6BBF6BA9}"/>
              </a:ext>
            </a:extLst>
          </p:cNvPr>
          <p:cNvSpPr/>
          <p:nvPr/>
        </p:nvSpPr>
        <p:spPr>
          <a:xfrm>
            <a:off x="8112494" y="49679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9" name="Oval 1818">
            <a:extLst>
              <a:ext uri="{FF2B5EF4-FFF2-40B4-BE49-F238E27FC236}">
                <a16:creationId xmlns:a16="http://schemas.microsoft.com/office/drawing/2014/main" id="{32A2FA4E-D899-4687-8492-FA27613CDD1F}"/>
              </a:ext>
            </a:extLst>
          </p:cNvPr>
          <p:cNvSpPr/>
          <p:nvPr/>
        </p:nvSpPr>
        <p:spPr>
          <a:xfrm>
            <a:off x="8264894" y="51203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0" name="Oval 1819">
            <a:extLst>
              <a:ext uri="{FF2B5EF4-FFF2-40B4-BE49-F238E27FC236}">
                <a16:creationId xmlns:a16="http://schemas.microsoft.com/office/drawing/2014/main" id="{A47B7F53-3793-4E38-A388-31BAB752BCA5}"/>
              </a:ext>
            </a:extLst>
          </p:cNvPr>
          <p:cNvSpPr/>
          <p:nvPr/>
        </p:nvSpPr>
        <p:spPr>
          <a:xfrm>
            <a:off x="7960095" y="50077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1" name="Oval 1820">
            <a:extLst>
              <a:ext uri="{FF2B5EF4-FFF2-40B4-BE49-F238E27FC236}">
                <a16:creationId xmlns:a16="http://schemas.microsoft.com/office/drawing/2014/main" id="{3A42B522-82BF-49D7-A646-1858B768C53A}"/>
              </a:ext>
            </a:extLst>
          </p:cNvPr>
          <p:cNvSpPr/>
          <p:nvPr/>
        </p:nvSpPr>
        <p:spPr>
          <a:xfrm>
            <a:off x="8112495" y="51601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2" name="Oval 1821">
            <a:extLst>
              <a:ext uri="{FF2B5EF4-FFF2-40B4-BE49-F238E27FC236}">
                <a16:creationId xmlns:a16="http://schemas.microsoft.com/office/drawing/2014/main" id="{D99E23E6-09B4-46D0-80B5-FED4CC9C413A}"/>
              </a:ext>
            </a:extLst>
          </p:cNvPr>
          <p:cNvSpPr/>
          <p:nvPr/>
        </p:nvSpPr>
        <p:spPr>
          <a:xfrm>
            <a:off x="8040187" y="51691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3" name="Oval 1822">
            <a:extLst>
              <a:ext uri="{FF2B5EF4-FFF2-40B4-BE49-F238E27FC236}">
                <a16:creationId xmlns:a16="http://schemas.microsoft.com/office/drawing/2014/main" id="{A6CD68B3-CECB-43DA-B252-501BB14CE84B}"/>
              </a:ext>
            </a:extLst>
          </p:cNvPr>
          <p:cNvSpPr/>
          <p:nvPr/>
        </p:nvSpPr>
        <p:spPr>
          <a:xfrm>
            <a:off x="8192587" y="53215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4" name="Oval 1823">
            <a:extLst>
              <a:ext uri="{FF2B5EF4-FFF2-40B4-BE49-F238E27FC236}">
                <a16:creationId xmlns:a16="http://schemas.microsoft.com/office/drawing/2014/main" id="{FD06BF6D-A0B6-4DF1-B280-00C30A23C746}"/>
              </a:ext>
            </a:extLst>
          </p:cNvPr>
          <p:cNvSpPr/>
          <p:nvPr/>
        </p:nvSpPr>
        <p:spPr>
          <a:xfrm>
            <a:off x="8344987" y="54739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5" name="Oval 1824">
            <a:extLst>
              <a:ext uri="{FF2B5EF4-FFF2-40B4-BE49-F238E27FC236}">
                <a16:creationId xmlns:a16="http://schemas.microsoft.com/office/drawing/2014/main" id="{C8633AF8-FC19-4566-9456-8C6D9E3703AE}"/>
              </a:ext>
            </a:extLst>
          </p:cNvPr>
          <p:cNvSpPr/>
          <p:nvPr/>
        </p:nvSpPr>
        <p:spPr>
          <a:xfrm>
            <a:off x="7912822" y="47480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6" name="Oval 1825">
            <a:extLst>
              <a:ext uri="{FF2B5EF4-FFF2-40B4-BE49-F238E27FC236}">
                <a16:creationId xmlns:a16="http://schemas.microsoft.com/office/drawing/2014/main" id="{0049850B-829E-4BC8-BE2E-9699209048B3}"/>
              </a:ext>
            </a:extLst>
          </p:cNvPr>
          <p:cNvSpPr/>
          <p:nvPr/>
        </p:nvSpPr>
        <p:spPr>
          <a:xfrm>
            <a:off x="8065222" y="49004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7" name="Oval 1826">
            <a:extLst>
              <a:ext uri="{FF2B5EF4-FFF2-40B4-BE49-F238E27FC236}">
                <a16:creationId xmlns:a16="http://schemas.microsoft.com/office/drawing/2014/main" id="{EE903926-A3F4-4C7F-8159-B33833260D78}"/>
              </a:ext>
            </a:extLst>
          </p:cNvPr>
          <p:cNvSpPr/>
          <p:nvPr/>
        </p:nvSpPr>
        <p:spPr>
          <a:xfrm>
            <a:off x="8066775" y="48436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" name="Oval 1827">
            <a:extLst>
              <a:ext uri="{FF2B5EF4-FFF2-40B4-BE49-F238E27FC236}">
                <a16:creationId xmlns:a16="http://schemas.microsoft.com/office/drawing/2014/main" id="{834053C8-4D80-4BEA-BF0A-D92A3A97B268}"/>
              </a:ext>
            </a:extLst>
          </p:cNvPr>
          <p:cNvSpPr/>
          <p:nvPr/>
        </p:nvSpPr>
        <p:spPr>
          <a:xfrm>
            <a:off x="8219175" y="49960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9" name="Oval 1828">
            <a:extLst>
              <a:ext uri="{FF2B5EF4-FFF2-40B4-BE49-F238E27FC236}">
                <a16:creationId xmlns:a16="http://schemas.microsoft.com/office/drawing/2014/main" id="{AA12FFF2-2A59-4360-8C2F-1F63E8D024EE}"/>
              </a:ext>
            </a:extLst>
          </p:cNvPr>
          <p:cNvSpPr/>
          <p:nvPr/>
        </p:nvSpPr>
        <p:spPr>
          <a:xfrm>
            <a:off x="8371575" y="51484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" name="Oval 1829">
            <a:extLst>
              <a:ext uri="{FF2B5EF4-FFF2-40B4-BE49-F238E27FC236}">
                <a16:creationId xmlns:a16="http://schemas.microsoft.com/office/drawing/2014/main" id="{AF74D1F6-2685-4FE0-A994-8904412D7B40}"/>
              </a:ext>
            </a:extLst>
          </p:cNvPr>
          <p:cNvSpPr/>
          <p:nvPr/>
        </p:nvSpPr>
        <p:spPr>
          <a:xfrm>
            <a:off x="8066776" y="50358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1" name="Oval 1830">
            <a:extLst>
              <a:ext uri="{FF2B5EF4-FFF2-40B4-BE49-F238E27FC236}">
                <a16:creationId xmlns:a16="http://schemas.microsoft.com/office/drawing/2014/main" id="{145B4216-AB77-4309-9D13-E91E6E367CDE}"/>
              </a:ext>
            </a:extLst>
          </p:cNvPr>
          <p:cNvSpPr/>
          <p:nvPr/>
        </p:nvSpPr>
        <p:spPr>
          <a:xfrm>
            <a:off x="7994467" y="52217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2" name="Oval 1831">
            <a:extLst>
              <a:ext uri="{FF2B5EF4-FFF2-40B4-BE49-F238E27FC236}">
                <a16:creationId xmlns:a16="http://schemas.microsoft.com/office/drawing/2014/main" id="{AD3B1442-328C-4558-A2B5-2D713192AA31}"/>
              </a:ext>
            </a:extLst>
          </p:cNvPr>
          <p:cNvSpPr/>
          <p:nvPr/>
        </p:nvSpPr>
        <p:spPr>
          <a:xfrm>
            <a:off x="8146867" y="53741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3" name="Oval 1832">
            <a:extLst>
              <a:ext uri="{FF2B5EF4-FFF2-40B4-BE49-F238E27FC236}">
                <a16:creationId xmlns:a16="http://schemas.microsoft.com/office/drawing/2014/main" id="{1A2BEB38-8B83-4E09-8CA4-167F925B893E}"/>
              </a:ext>
            </a:extLst>
          </p:cNvPr>
          <p:cNvSpPr/>
          <p:nvPr/>
        </p:nvSpPr>
        <p:spPr>
          <a:xfrm>
            <a:off x="8299267" y="55265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4" name="Oval 1833">
            <a:extLst>
              <a:ext uri="{FF2B5EF4-FFF2-40B4-BE49-F238E27FC236}">
                <a16:creationId xmlns:a16="http://schemas.microsoft.com/office/drawing/2014/main" id="{488C1D25-1002-4CB0-9B40-9FF2534051AD}"/>
              </a:ext>
            </a:extLst>
          </p:cNvPr>
          <p:cNvSpPr/>
          <p:nvPr/>
        </p:nvSpPr>
        <p:spPr>
          <a:xfrm>
            <a:off x="7867102" y="4800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5" name="Oval 1834">
            <a:extLst>
              <a:ext uri="{FF2B5EF4-FFF2-40B4-BE49-F238E27FC236}">
                <a16:creationId xmlns:a16="http://schemas.microsoft.com/office/drawing/2014/main" id="{659130AE-B474-4DFD-BB10-333C92A2308D}"/>
              </a:ext>
            </a:extLst>
          </p:cNvPr>
          <p:cNvSpPr/>
          <p:nvPr/>
        </p:nvSpPr>
        <p:spPr>
          <a:xfrm>
            <a:off x="8019502" y="49530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6" name="Oval 1835">
            <a:extLst>
              <a:ext uri="{FF2B5EF4-FFF2-40B4-BE49-F238E27FC236}">
                <a16:creationId xmlns:a16="http://schemas.microsoft.com/office/drawing/2014/main" id="{79384291-F83A-466D-81A5-ABC69971740A}"/>
              </a:ext>
            </a:extLst>
          </p:cNvPr>
          <p:cNvSpPr/>
          <p:nvPr/>
        </p:nvSpPr>
        <p:spPr>
          <a:xfrm>
            <a:off x="8171902" y="51054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7" name="Oval 1836">
            <a:extLst>
              <a:ext uri="{FF2B5EF4-FFF2-40B4-BE49-F238E27FC236}">
                <a16:creationId xmlns:a16="http://schemas.microsoft.com/office/drawing/2014/main" id="{FE0E63F5-1737-432B-AC89-7D2FB0F07D04}"/>
              </a:ext>
            </a:extLst>
          </p:cNvPr>
          <p:cNvSpPr/>
          <p:nvPr/>
        </p:nvSpPr>
        <p:spPr>
          <a:xfrm>
            <a:off x="8173455" y="50486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8" name="Oval 1837">
            <a:extLst>
              <a:ext uri="{FF2B5EF4-FFF2-40B4-BE49-F238E27FC236}">
                <a16:creationId xmlns:a16="http://schemas.microsoft.com/office/drawing/2014/main" id="{72E965AD-1214-4343-A699-3A32AD6E57AE}"/>
              </a:ext>
            </a:extLst>
          </p:cNvPr>
          <p:cNvSpPr/>
          <p:nvPr/>
        </p:nvSpPr>
        <p:spPr>
          <a:xfrm>
            <a:off x="8325855" y="52010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9" name="Oval 1838">
            <a:extLst>
              <a:ext uri="{FF2B5EF4-FFF2-40B4-BE49-F238E27FC236}">
                <a16:creationId xmlns:a16="http://schemas.microsoft.com/office/drawing/2014/main" id="{2381C459-1F78-42D9-AA88-C9A5667EA545}"/>
              </a:ext>
            </a:extLst>
          </p:cNvPr>
          <p:cNvSpPr/>
          <p:nvPr/>
        </p:nvSpPr>
        <p:spPr>
          <a:xfrm>
            <a:off x="8021056" y="50884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0" name="Oval 1839">
            <a:extLst>
              <a:ext uri="{FF2B5EF4-FFF2-40B4-BE49-F238E27FC236}">
                <a16:creationId xmlns:a16="http://schemas.microsoft.com/office/drawing/2014/main" id="{701F9732-7C94-4FEC-BDC0-C3AB2F759F50}"/>
              </a:ext>
            </a:extLst>
          </p:cNvPr>
          <p:cNvSpPr/>
          <p:nvPr/>
        </p:nvSpPr>
        <p:spPr>
          <a:xfrm>
            <a:off x="8173456" y="52408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1" name="Oval 1840">
            <a:extLst>
              <a:ext uri="{FF2B5EF4-FFF2-40B4-BE49-F238E27FC236}">
                <a16:creationId xmlns:a16="http://schemas.microsoft.com/office/drawing/2014/main" id="{B307A18B-CCE0-487C-A3E0-C694DBF741B7}"/>
              </a:ext>
            </a:extLst>
          </p:cNvPr>
          <p:cNvSpPr/>
          <p:nvPr/>
        </p:nvSpPr>
        <p:spPr>
          <a:xfrm>
            <a:off x="8211557" y="44609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2" name="Oval 1841">
            <a:extLst>
              <a:ext uri="{FF2B5EF4-FFF2-40B4-BE49-F238E27FC236}">
                <a16:creationId xmlns:a16="http://schemas.microsoft.com/office/drawing/2014/main" id="{E89E663C-C1CC-4CB7-93D4-0239C3EF107C}"/>
              </a:ext>
            </a:extLst>
          </p:cNvPr>
          <p:cNvSpPr/>
          <p:nvPr/>
        </p:nvSpPr>
        <p:spPr>
          <a:xfrm>
            <a:off x="8257276" y="4314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" name="Oval 1842">
            <a:extLst>
              <a:ext uri="{FF2B5EF4-FFF2-40B4-BE49-F238E27FC236}">
                <a16:creationId xmlns:a16="http://schemas.microsoft.com/office/drawing/2014/main" id="{81F648B0-0091-4887-BC24-E9AC42684269}"/>
              </a:ext>
            </a:extLst>
          </p:cNvPr>
          <p:cNvSpPr/>
          <p:nvPr/>
        </p:nvSpPr>
        <p:spPr>
          <a:xfrm>
            <a:off x="8302995" y="44390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" name="Oval 1843">
            <a:extLst>
              <a:ext uri="{FF2B5EF4-FFF2-40B4-BE49-F238E27FC236}">
                <a16:creationId xmlns:a16="http://schemas.microsoft.com/office/drawing/2014/main" id="{70DE7984-680B-423A-B93E-B6E1907EDD82}"/>
              </a:ext>
            </a:extLst>
          </p:cNvPr>
          <p:cNvSpPr/>
          <p:nvPr/>
        </p:nvSpPr>
        <p:spPr>
          <a:xfrm>
            <a:off x="8257276" y="44141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" name="Oval 1844">
            <a:extLst>
              <a:ext uri="{FF2B5EF4-FFF2-40B4-BE49-F238E27FC236}">
                <a16:creationId xmlns:a16="http://schemas.microsoft.com/office/drawing/2014/main" id="{97873D8D-4685-426E-9A28-DC65CE24F029}"/>
              </a:ext>
            </a:extLst>
          </p:cNvPr>
          <p:cNvSpPr/>
          <p:nvPr/>
        </p:nvSpPr>
        <p:spPr>
          <a:xfrm>
            <a:off x="8211556" y="43673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6" name="Oval 1845">
            <a:extLst>
              <a:ext uri="{FF2B5EF4-FFF2-40B4-BE49-F238E27FC236}">
                <a16:creationId xmlns:a16="http://schemas.microsoft.com/office/drawing/2014/main" id="{99800471-A7BC-48F4-A22E-57CAF92506B3}"/>
              </a:ext>
            </a:extLst>
          </p:cNvPr>
          <p:cNvSpPr/>
          <p:nvPr/>
        </p:nvSpPr>
        <p:spPr>
          <a:xfrm>
            <a:off x="8257275" y="45404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7" name="Oval 1846">
            <a:extLst>
              <a:ext uri="{FF2B5EF4-FFF2-40B4-BE49-F238E27FC236}">
                <a16:creationId xmlns:a16="http://schemas.microsoft.com/office/drawing/2014/main" id="{66EA332B-ED7D-475F-8491-6300D9CA672E}"/>
              </a:ext>
            </a:extLst>
          </p:cNvPr>
          <p:cNvSpPr/>
          <p:nvPr/>
        </p:nvSpPr>
        <p:spPr>
          <a:xfrm>
            <a:off x="8296774" y="44867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8" name="Oval 1847">
            <a:extLst>
              <a:ext uri="{FF2B5EF4-FFF2-40B4-BE49-F238E27FC236}">
                <a16:creationId xmlns:a16="http://schemas.microsoft.com/office/drawing/2014/main" id="{3CFCD196-858B-4899-9B93-9C4FC49DBDAC}"/>
              </a:ext>
            </a:extLst>
          </p:cNvPr>
          <p:cNvSpPr/>
          <p:nvPr/>
        </p:nvSpPr>
        <p:spPr>
          <a:xfrm>
            <a:off x="8330365" y="45656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9" name="Oval 1848">
            <a:extLst>
              <a:ext uri="{FF2B5EF4-FFF2-40B4-BE49-F238E27FC236}">
                <a16:creationId xmlns:a16="http://schemas.microsoft.com/office/drawing/2014/main" id="{D8161E34-FABF-4D6A-9D81-A059F0BB142C}"/>
              </a:ext>
            </a:extLst>
          </p:cNvPr>
          <p:cNvSpPr/>
          <p:nvPr/>
        </p:nvSpPr>
        <p:spPr>
          <a:xfrm>
            <a:off x="8164902" y="4519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0" name="Oval 1849">
            <a:extLst>
              <a:ext uri="{FF2B5EF4-FFF2-40B4-BE49-F238E27FC236}">
                <a16:creationId xmlns:a16="http://schemas.microsoft.com/office/drawing/2014/main" id="{6160A442-9F32-49C2-ABB8-F43DE6C45608}"/>
              </a:ext>
            </a:extLst>
          </p:cNvPr>
          <p:cNvSpPr/>
          <p:nvPr/>
        </p:nvSpPr>
        <p:spPr>
          <a:xfrm>
            <a:off x="8388992" y="46264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1" name="Oval 1850">
            <a:extLst>
              <a:ext uri="{FF2B5EF4-FFF2-40B4-BE49-F238E27FC236}">
                <a16:creationId xmlns:a16="http://schemas.microsoft.com/office/drawing/2014/main" id="{ECD2B7A1-72AA-4B78-92CE-B42C20E956DD}"/>
              </a:ext>
            </a:extLst>
          </p:cNvPr>
          <p:cNvSpPr/>
          <p:nvPr/>
        </p:nvSpPr>
        <p:spPr>
          <a:xfrm>
            <a:off x="8434710" y="44241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2" name="Oval 1851">
            <a:extLst>
              <a:ext uri="{FF2B5EF4-FFF2-40B4-BE49-F238E27FC236}">
                <a16:creationId xmlns:a16="http://schemas.microsoft.com/office/drawing/2014/main" id="{6D20AE70-B933-46A9-A838-36DF29E01A41}"/>
              </a:ext>
            </a:extLst>
          </p:cNvPr>
          <p:cNvSpPr/>
          <p:nvPr/>
        </p:nvSpPr>
        <p:spPr>
          <a:xfrm>
            <a:off x="8587110" y="45765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" name="Oval 1852">
            <a:extLst>
              <a:ext uri="{FF2B5EF4-FFF2-40B4-BE49-F238E27FC236}">
                <a16:creationId xmlns:a16="http://schemas.microsoft.com/office/drawing/2014/main" id="{87238B3D-B0E4-40C9-A469-4AC113D6DB95}"/>
              </a:ext>
            </a:extLst>
          </p:cNvPr>
          <p:cNvSpPr/>
          <p:nvPr/>
        </p:nvSpPr>
        <p:spPr>
          <a:xfrm>
            <a:off x="8588663" y="4519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4" name="Oval 1853">
            <a:extLst>
              <a:ext uri="{FF2B5EF4-FFF2-40B4-BE49-F238E27FC236}">
                <a16:creationId xmlns:a16="http://schemas.microsoft.com/office/drawing/2014/main" id="{1198DD6A-B2D4-4463-8EF1-7FA10B2B3406}"/>
              </a:ext>
            </a:extLst>
          </p:cNvPr>
          <p:cNvSpPr/>
          <p:nvPr/>
        </p:nvSpPr>
        <p:spPr>
          <a:xfrm>
            <a:off x="8741063" y="46721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5" name="Oval 1854">
            <a:extLst>
              <a:ext uri="{FF2B5EF4-FFF2-40B4-BE49-F238E27FC236}">
                <a16:creationId xmlns:a16="http://schemas.microsoft.com/office/drawing/2014/main" id="{6EF84FC0-3957-4D7F-B043-C683AFB35DFA}"/>
              </a:ext>
            </a:extLst>
          </p:cNvPr>
          <p:cNvSpPr/>
          <p:nvPr/>
        </p:nvSpPr>
        <p:spPr>
          <a:xfrm>
            <a:off x="8455395" y="45914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6" name="Oval 1855">
            <a:extLst>
              <a:ext uri="{FF2B5EF4-FFF2-40B4-BE49-F238E27FC236}">
                <a16:creationId xmlns:a16="http://schemas.microsoft.com/office/drawing/2014/main" id="{40474391-5533-49D4-9D98-D99DD7ABC477}"/>
              </a:ext>
            </a:extLst>
          </p:cNvPr>
          <p:cNvSpPr/>
          <p:nvPr/>
        </p:nvSpPr>
        <p:spPr>
          <a:xfrm>
            <a:off x="8607795" y="47438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7" name="Oval 1856">
            <a:extLst>
              <a:ext uri="{FF2B5EF4-FFF2-40B4-BE49-F238E27FC236}">
                <a16:creationId xmlns:a16="http://schemas.microsoft.com/office/drawing/2014/main" id="{4CEFD0F1-2C10-43E3-9928-B1535C26006A}"/>
              </a:ext>
            </a:extLst>
          </p:cNvPr>
          <p:cNvSpPr/>
          <p:nvPr/>
        </p:nvSpPr>
        <p:spPr>
          <a:xfrm>
            <a:off x="8760195" y="48962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8" name="Oval 1857">
            <a:extLst>
              <a:ext uri="{FF2B5EF4-FFF2-40B4-BE49-F238E27FC236}">
                <a16:creationId xmlns:a16="http://schemas.microsoft.com/office/drawing/2014/main" id="{10791098-B571-4304-B968-0314766BC82D}"/>
              </a:ext>
            </a:extLst>
          </p:cNvPr>
          <p:cNvSpPr/>
          <p:nvPr/>
        </p:nvSpPr>
        <p:spPr>
          <a:xfrm>
            <a:off x="8328030" y="41703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9" name="Oval 1858">
            <a:extLst>
              <a:ext uri="{FF2B5EF4-FFF2-40B4-BE49-F238E27FC236}">
                <a16:creationId xmlns:a16="http://schemas.microsoft.com/office/drawing/2014/main" id="{79436E9C-6E45-4C17-8D8F-E3C12FC9C085}"/>
              </a:ext>
            </a:extLst>
          </p:cNvPr>
          <p:cNvSpPr/>
          <p:nvPr/>
        </p:nvSpPr>
        <p:spPr>
          <a:xfrm>
            <a:off x="8480430" y="43227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0" name="Oval 1859">
            <a:extLst>
              <a:ext uri="{FF2B5EF4-FFF2-40B4-BE49-F238E27FC236}">
                <a16:creationId xmlns:a16="http://schemas.microsoft.com/office/drawing/2014/main" id="{81601CA8-9639-4A0F-8D66-E3E35B1A5959}"/>
              </a:ext>
            </a:extLst>
          </p:cNvPr>
          <p:cNvSpPr/>
          <p:nvPr/>
        </p:nvSpPr>
        <p:spPr>
          <a:xfrm>
            <a:off x="8481983" y="42659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Oval 1860">
            <a:extLst>
              <a:ext uri="{FF2B5EF4-FFF2-40B4-BE49-F238E27FC236}">
                <a16:creationId xmlns:a16="http://schemas.microsoft.com/office/drawing/2014/main" id="{1E27FE96-0707-48F7-A767-DBF0AE55C239}"/>
              </a:ext>
            </a:extLst>
          </p:cNvPr>
          <p:cNvSpPr/>
          <p:nvPr/>
        </p:nvSpPr>
        <p:spPr>
          <a:xfrm>
            <a:off x="8634383" y="44183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Oval 1861">
            <a:extLst>
              <a:ext uri="{FF2B5EF4-FFF2-40B4-BE49-F238E27FC236}">
                <a16:creationId xmlns:a16="http://schemas.microsoft.com/office/drawing/2014/main" id="{69EC27D6-2585-4921-A872-8A0933D24A8B}"/>
              </a:ext>
            </a:extLst>
          </p:cNvPr>
          <p:cNvSpPr/>
          <p:nvPr/>
        </p:nvSpPr>
        <p:spPr>
          <a:xfrm>
            <a:off x="8329584" y="43057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Oval 1862">
            <a:extLst>
              <a:ext uri="{FF2B5EF4-FFF2-40B4-BE49-F238E27FC236}">
                <a16:creationId xmlns:a16="http://schemas.microsoft.com/office/drawing/2014/main" id="{8D53FA7C-B595-4EAD-8F54-B5B1615E86E3}"/>
              </a:ext>
            </a:extLst>
          </p:cNvPr>
          <p:cNvSpPr/>
          <p:nvPr/>
        </p:nvSpPr>
        <p:spPr>
          <a:xfrm>
            <a:off x="8481984" y="44581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Oval 1863">
            <a:extLst>
              <a:ext uri="{FF2B5EF4-FFF2-40B4-BE49-F238E27FC236}">
                <a16:creationId xmlns:a16="http://schemas.microsoft.com/office/drawing/2014/main" id="{48C263D6-788E-47A4-855A-CCB38BAD34D0}"/>
              </a:ext>
            </a:extLst>
          </p:cNvPr>
          <p:cNvSpPr/>
          <p:nvPr/>
        </p:nvSpPr>
        <p:spPr>
          <a:xfrm>
            <a:off x="8409676" y="44671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5" name="Oval 1864">
            <a:extLst>
              <a:ext uri="{FF2B5EF4-FFF2-40B4-BE49-F238E27FC236}">
                <a16:creationId xmlns:a16="http://schemas.microsoft.com/office/drawing/2014/main" id="{B8AB736D-B79D-4ABE-94D2-0089378A9686}"/>
              </a:ext>
            </a:extLst>
          </p:cNvPr>
          <p:cNvSpPr/>
          <p:nvPr/>
        </p:nvSpPr>
        <p:spPr>
          <a:xfrm>
            <a:off x="8562076" y="46195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Oval 1865">
            <a:extLst>
              <a:ext uri="{FF2B5EF4-FFF2-40B4-BE49-F238E27FC236}">
                <a16:creationId xmlns:a16="http://schemas.microsoft.com/office/drawing/2014/main" id="{E3359AB0-79D6-40B8-B3C1-4BC53EA62FCD}"/>
              </a:ext>
            </a:extLst>
          </p:cNvPr>
          <p:cNvSpPr/>
          <p:nvPr/>
        </p:nvSpPr>
        <p:spPr>
          <a:xfrm>
            <a:off x="8714476" y="47719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7" name="Oval 1866">
            <a:extLst>
              <a:ext uri="{FF2B5EF4-FFF2-40B4-BE49-F238E27FC236}">
                <a16:creationId xmlns:a16="http://schemas.microsoft.com/office/drawing/2014/main" id="{02AA5CEA-3B7B-4E0E-BADF-6CCCEEF085FF}"/>
              </a:ext>
            </a:extLst>
          </p:cNvPr>
          <p:cNvSpPr/>
          <p:nvPr/>
        </p:nvSpPr>
        <p:spPr>
          <a:xfrm>
            <a:off x="8282311" y="40460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8" name="Oval 1867">
            <a:extLst>
              <a:ext uri="{FF2B5EF4-FFF2-40B4-BE49-F238E27FC236}">
                <a16:creationId xmlns:a16="http://schemas.microsoft.com/office/drawing/2014/main" id="{D1B1A8A3-7E17-4985-9B6F-3DA21E122490}"/>
              </a:ext>
            </a:extLst>
          </p:cNvPr>
          <p:cNvSpPr/>
          <p:nvPr/>
        </p:nvSpPr>
        <p:spPr>
          <a:xfrm>
            <a:off x="8434711" y="41984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9" name="Oval 1868">
            <a:extLst>
              <a:ext uri="{FF2B5EF4-FFF2-40B4-BE49-F238E27FC236}">
                <a16:creationId xmlns:a16="http://schemas.microsoft.com/office/drawing/2014/main" id="{6634E948-8905-42C7-87EF-C9A83E1ADA5C}"/>
              </a:ext>
            </a:extLst>
          </p:cNvPr>
          <p:cNvSpPr/>
          <p:nvPr/>
        </p:nvSpPr>
        <p:spPr>
          <a:xfrm>
            <a:off x="8436264" y="41417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0" name="Oval 1869">
            <a:extLst>
              <a:ext uri="{FF2B5EF4-FFF2-40B4-BE49-F238E27FC236}">
                <a16:creationId xmlns:a16="http://schemas.microsoft.com/office/drawing/2014/main" id="{E867D4F0-3550-4ABD-8081-37634A0ECB58}"/>
              </a:ext>
            </a:extLst>
          </p:cNvPr>
          <p:cNvSpPr/>
          <p:nvPr/>
        </p:nvSpPr>
        <p:spPr>
          <a:xfrm>
            <a:off x="8588664" y="42941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1" name="Oval 1870">
            <a:extLst>
              <a:ext uri="{FF2B5EF4-FFF2-40B4-BE49-F238E27FC236}">
                <a16:creationId xmlns:a16="http://schemas.microsoft.com/office/drawing/2014/main" id="{AB1D42BE-7B1A-49DA-B25B-838B51A86624}"/>
              </a:ext>
            </a:extLst>
          </p:cNvPr>
          <p:cNvSpPr/>
          <p:nvPr/>
        </p:nvSpPr>
        <p:spPr>
          <a:xfrm>
            <a:off x="8741064" y="44465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2" name="Oval 1871">
            <a:extLst>
              <a:ext uri="{FF2B5EF4-FFF2-40B4-BE49-F238E27FC236}">
                <a16:creationId xmlns:a16="http://schemas.microsoft.com/office/drawing/2014/main" id="{A6A6E145-594A-4AFB-9149-603DA5E97439}"/>
              </a:ext>
            </a:extLst>
          </p:cNvPr>
          <p:cNvSpPr/>
          <p:nvPr/>
        </p:nvSpPr>
        <p:spPr>
          <a:xfrm>
            <a:off x="8436265" y="43339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3" name="Oval 1872">
            <a:extLst>
              <a:ext uri="{FF2B5EF4-FFF2-40B4-BE49-F238E27FC236}">
                <a16:creationId xmlns:a16="http://schemas.microsoft.com/office/drawing/2014/main" id="{D1927741-2DCF-42DA-AC24-D48DFA12B584}"/>
              </a:ext>
            </a:extLst>
          </p:cNvPr>
          <p:cNvSpPr/>
          <p:nvPr/>
        </p:nvSpPr>
        <p:spPr>
          <a:xfrm>
            <a:off x="8363956" y="45197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Oval 1873">
            <a:extLst>
              <a:ext uri="{FF2B5EF4-FFF2-40B4-BE49-F238E27FC236}">
                <a16:creationId xmlns:a16="http://schemas.microsoft.com/office/drawing/2014/main" id="{1A607E2D-5D0D-4028-A32C-8CE924D45070}"/>
              </a:ext>
            </a:extLst>
          </p:cNvPr>
          <p:cNvSpPr/>
          <p:nvPr/>
        </p:nvSpPr>
        <p:spPr>
          <a:xfrm>
            <a:off x="8516356" y="46721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5" name="Oval 1874">
            <a:extLst>
              <a:ext uri="{FF2B5EF4-FFF2-40B4-BE49-F238E27FC236}">
                <a16:creationId xmlns:a16="http://schemas.microsoft.com/office/drawing/2014/main" id="{E9B24C89-881D-44D7-AF37-4C8DA1CA6B92}"/>
              </a:ext>
            </a:extLst>
          </p:cNvPr>
          <p:cNvSpPr/>
          <p:nvPr/>
        </p:nvSpPr>
        <p:spPr>
          <a:xfrm>
            <a:off x="8668756" y="48245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6" name="Oval 1875">
            <a:extLst>
              <a:ext uri="{FF2B5EF4-FFF2-40B4-BE49-F238E27FC236}">
                <a16:creationId xmlns:a16="http://schemas.microsoft.com/office/drawing/2014/main" id="{0D5E149A-9DF1-49D9-A0CF-DFFC3E716AFC}"/>
              </a:ext>
            </a:extLst>
          </p:cNvPr>
          <p:cNvSpPr/>
          <p:nvPr/>
        </p:nvSpPr>
        <p:spPr>
          <a:xfrm>
            <a:off x="8236591" y="40986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7" name="Oval 1876">
            <a:extLst>
              <a:ext uri="{FF2B5EF4-FFF2-40B4-BE49-F238E27FC236}">
                <a16:creationId xmlns:a16="http://schemas.microsoft.com/office/drawing/2014/main" id="{D7CF2FA9-6134-47C4-AE85-FAE33350141A}"/>
              </a:ext>
            </a:extLst>
          </p:cNvPr>
          <p:cNvSpPr/>
          <p:nvPr/>
        </p:nvSpPr>
        <p:spPr>
          <a:xfrm>
            <a:off x="8388991" y="42510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8" name="Oval 1877">
            <a:extLst>
              <a:ext uri="{FF2B5EF4-FFF2-40B4-BE49-F238E27FC236}">
                <a16:creationId xmlns:a16="http://schemas.microsoft.com/office/drawing/2014/main" id="{9E2BD05E-22E1-4159-AD9B-104B76DAFBE0}"/>
              </a:ext>
            </a:extLst>
          </p:cNvPr>
          <p:cNvSpPr/>
          <p:nvPr/>
        </p:nvSpPr>
        <p:spPr>
          <a:xfrm>
            <a:off x="8541391" y="44034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5174E68B-67F9-4FC2-A8C3-AA4ACD3F31C6}"/>
              </a:ext>
            </a:extLst>
          </p:cNvPr>
          <p:cNvSpPr/>
          <p:nvPr/>
        </p:nvSpPr>
        <p:spPr>
          <a:xfrm>
            <a:off x="8542944" y="43466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BE86B9B2-5ACE-4657-972B-5E3040DEBE0C}"/>
              </a:ext>
            </a:extLst>
          </p:cNvPr>
          <p:cNvSpPr/>
          <p:nvPr/>
        </p:nvSpPr>
        <p:spPr>
          <a:xfrm>
            <a:off x="8695344" y="44990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1" name="Oval 1880">
            <a:extLst>
              <a:ext uri="{FF2B5EF4-FFF2-40B4-BE49-F238E27FC236}">
                <a16:creationId xmlns:a16="http://schemas.microsoft.com/office/drawing/2014/main" id="{F34B6D8C-4594-43A8-A587-5982B016D447}"/>
              </a:ext>
            </a:extLst>
          </p:cNvPr>
          <p:cNvSpPr/>
          <p:nvPr/>
        </p:nvSpPr>
        <p:spPr>
          <a:xfrm>
            <a:off x="8390545" y="43864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2" name="Oval 1881">
            <a:extLst>
              <a:ext uri="{FF2B5EF4-FFF2-40B4-BE49-F238E27FC236}">
                <a16:creationId xmlns:a16="http://schemas.microsoft.com/office/drawing/2014/main" id="{D1442EE3-CB88-4E8F-92BB-1775F0E77BD3}"/>
              </a:ext>
            </a:extLst>
          </p:cNvPr>
          <p:cNvSpPr/>
          <p:nvPr/>
        </p:nvSpPr>
        <p:spPr>
          <a:xfrm>
            <a:off x="8542945" y="45388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Oval 1882">
            <a:extLst>
              <a:ext uri="{FF2B5EF4-FFF2-40B4-BE49-F238E27FC236}">
                <a16:creationId xmlns:a16="http://schemas.microsoft.com/office/drawing/2014/main" id="{B69649EB-C668-4298-B696-AD7D1E091F26}"/>
              </a:ext>
            </a:extLst>
          </p:cNvPr>
          <p:cNvSpPr/>
          <p:nvPr/>
        </p:nvSpPr>
        <p:spPr>
          <a:xfrm>
            <a:off x="8042362" y="45496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4" name="Oval 1883">
            <a:extLst>
              <a:ext uri="{FF2B5EF4-FFF2-40B4-BE49-F238E27FC236}">
                <a16:creationId xmlns:a16="http://schemas.microsoft.com/office/drawing/2014/main" id="{39ED9207-52B0-4EAB-9CCF-B85DFA6F5021}"/>
              </a:ext>
            </a:extLst>
          </p:cNvPr>
          <p:cNvSpPr/>
          <p:nvPr/>
        </p:nvSpPr>
        <p:spPr>
          <a:xfrm>
            <a:off x="8088081" y="44034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5" name="Oval 1884">
            <a:extLst>
              <a:ext uri="{FF2B5EF4-FFF2-40B4-BE49-F238E27FC236}">
                <a16:creationId xmlns:a16="http://schemas.microsoft.com/office/drawing/2014/main" id="{F79C5DCA-19A5-4221-A4B6-757EAB28ACE2}"/>
              </a:ext>
            </a:extLst>
          </p:cNvPr>
          <p:cNvSpPr/>
          <p:nvPr/>
        </p:nvSpPr>
        <p:spPr>
          <a:xfrm>
            <a:off x="8133800" y="45276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6" name="Oval 1885">
            <a:extLst>
              <a:ext uri="{FF2B5EF4-FFF2-40B4-BE49-F238E27FC236}">
                <a16:creationId xmlns:a16="http://schemas.microsoft.com/office/drawing/2014/main" id="{8B577E10-EFE8-4149-9D9A-EFBB2BE6B425}"/>
              </a:ext>
            </a:extLst>
          </p:cNvPr>
          <p:cNvSpPr/>
          <p:nvPr/>
        </p:nvSpPr>
        <p:spPr>
          <a:xfrm>
            <a:off x="8088081" y="45027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7" name="Oval 1886">
            <a:extLst>
              <a:ext uri="{FF2B5EF4-FFF2-40B4-BE49-F238E27FC236}">
                <a16:creationId xmlns:a16="http://schemas.microsoft.com/office/drawing/2014/main" id="{7BC7D3E2-686B-4B0E-8FF9-40D1EA4888F1}"/>
              </a:ext>
            </a:extLst>
          </p:cNvPr>
          <p:cNvSpPr/>
          <p:nvPr/>
        </p:nvSpPr>
        <p:spPr>
          <a:xfrm>
            <a:off x="8042361" y="44559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8" name="Oval 1887">
            <a:extLst>
              <a:ext uri="{FF2B5EF4-FFF2-40B4-BE49-F238E27FC236}">
                <a16:creationId xmlns:a16="http://schemas.microsoft.com/office/drawing/2014/main" id="{DF0A1C64-0B87-4018-B9CC-0DBE75A2267A}"/>
              </a:ext>
            </a:extLst>
          </p:cNvPr>
          <p:cNvSpPr/>
          <p:nvPr/>
        </p:nvSpPr>
        <p:spPr>
          <a:xfrm>
            <a:off x="8088080" y="46290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9" name="Oval 1888">
            <a:extLst>
              <a:ext uri="{FF2B5EF4-FFF2-40B4-BE49-F238E27FC236}">
                <a16:creationId xmlns:a16="http://schemas.microsoft.com/office/drawing/2014/main" id="{7E09ECD1-C0D4-4AFD-84DB-420CF95520B4}"/>
              </a:ext>
            </a:extLst>
          </p:cNvPr>
          <p:cNvSpPr/>
          <p:nvPr/>
        </p:nvSpPr>
        <p:spPr>
          <a:xfrm>
            <a:off x="8127579" y="45754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0" name="Oval 1889">
            <a:extLst>
              <a:ext uri="{FF2B5EF4-FFF2-40B4-BE49-F238E27FC236}">
                <a16:creationId xmlns:a16="http://schemas.microsoft.com/office/drawing/2014/main" id="{50414501-3764-4A2A-BA25-AEF6A1E251D2}"/>
              </a:ext>
            </a:extLst>
          </p:cNvPr>
          <p:cNvSpPr/>
          <p:nvPr/>
        </p:nvSpPr>
        <p:spPr>
          <a:xfrm>
            <a:off x="8161170" y="46542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1" name="Oval 1890">
            <a:extLst>
              <a:ext uri="{FF2B5EF4-FFF2-40B4-BE49-F238E27FC236}">
                <a16:creationId xmlns:a16="http://schemas.microsoft.com/office/drawing/2014/main" id="{D2916539-44B4-40F2-8EDA-AC76F81FCADB}"/>
              </a:ext>
            </a:extLst>
          </p:cNvPr>
          <p:cNvSpPr/>
          <p:nvPr/>
        </p:nvSpPr>
        <p:spPr>
          <a:xfrm>
            <a:off x="7995707" y="46083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2" name="Oval 1891">
            <a:extLst>
              <a:ext uri="{FF2B5EF4-FFF2-40B4-BE49-F238E27FC236}">
                <a16:creationId xmlns:a16="http://schemas.microsoft.com/office/drawing/2014/main" id="{B2197815-1EF6-4DC8-9DB2-EEBD62EE9923}"/>
              </a:ext>
            </a:extLst>
          </p:cNvPr>
          <p:cNvSpPr/>
          <p:nvPr/>
        </p:nvSpPr>
        <p:spPr>
          <a:xfrm>
            <a:off x="8219797" y="47150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3" name="Oval 1892">
            <a:extLst>
              <a:ext uri="{FF2B5EF4-FFF2-40B4-BE49-F238E27FC236}">
                <a16:creationId xmlns:a16="http://schemas.microsoft.com/office/drawing/2014/main" id="{C3F18CCB-8ABC-455A-84C6-EB30B5F5E27A}"/>
              </a:ext>
            </a:extLst>
          </p:cNvPr>
          <p:cNvSpPr/>
          <p:nvPr/>
        </p:nvSpPr>
        <p:spPr>
          <a:xfrm>
            <a:off x="8265515" y="45127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4" name="Oval 1893">
            <a:extLst>
              <a:ext uri="{FF2B5EF4-FFF2-40B4-BE49-F238E27FC236}">
                <a16:creationId xmlns:a16="http://schemas.microsoft.com/office/drawing/2014/main" id="{A6B180A0-5035-4168-A49E-550C170882FB}"/>
              </a:ext>
            </a:extLst>
          </p:cNvPr>
          <p:cNvSpPr/>
          <p:nvPr/>
        </p:nvSpPr>
        <p:spPr>
          <a:xfrm>
            <a:off x="8417915" y="46651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5" name="Oval 1894">
            <a:extLst>
              <a:ext uri="{FF2B5EF4-FFF2-40B4-BE49-F238E27FC236}">
                <a16:creationId xmlns:a16="http://schemas.microsoft.com/office/drawing/2014/main" id="{963AF868-391E-40EB-BCDC-0F98B7DB5E2B}"/>
              </a:ext>
            </a:extLst>
          </p:cNvPr>
          <p:cNvSpPr/>
          <p:nvPr/>
        </p:nvSpPr>
        <p:spPr>
          <a:xfrm>
            <a:off x="8419468" y="46083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Oval 1895">
            <a:extLst>
              <a:ext uri="{FF2B5EF4-FFF2-40B4-BE49-F238E27FC236}">
                <a16:creationId xmlns:a16="http://schemas.microsoft.com/office/drawing/2014/main" id="{343593F4-E4CA-45CF-A166-37BBA982E426}"/>
              </a:ext>
            </a:extLst>
          </p:cNvPr>
          <p:cNvSpPr/>
          <p:nvPr/>
        </p:nvSpPr>
        <p:spPr>
          <a:xfrm>
            <a:off x="8571868" y="47607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Oval 1896">
            <a:extLst>
              <a:ext uri="{FF2B5EF4-FFF2-40B4-BE49-F238E27FC236}">
                <a16:creationId xmlns:a16="http://schemas.microsoft.com/office/drawing/2014/main" id="{D5B1DAA0-A6D3-46DD-BB98-58EA4C4CCD5F}"/>
              </a:ext>
            </a:extLst>
          </p:cNvPr>
          <p:cNvSpPr/>
          <p:nvPr/>
        </p:nvSpPr>
        <p:spPr>
          <a:xfrm>
            <a:off x="8286200" y="46800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Oval 1897">
            <a:extLst>
              <a:ext uri="{FF2B5EF4-FFF2-40B4-BE49-F238E27FC236}">
                <a16:creationId xmlns:a16="http://schemas.microsoft.com/office/drawing/2014/main" id="{F9B62865-2BC5-4B94-BA06-FA0B724CA5A7}"/>
              </a:ext>
            </a:extLst>
          </p:cNvPr>
          <p:cNvSpPr/>
          <p:nvPr/>
        </p:nvSpPr>
        <p:spPr>
          <a:xfrm>
            <a:off x="8438600" y="48324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9" name="Oval 1898">
            <a:extLst>
              <a:ext uri="{FF2B5EF4-FFF2-40B4-BE49-F238E27FC236}">
                <a16:creationId xmlns:a16="http://schemas.microsoft.com/office/drawing/2014/main" id="{649D3DCC-2D18-4D7B-B7D3-27C04EDDD291}"/>
              </a:ext>
            </a:extLst>
          </p:cNvPr>
          <p:cNvSpPr/>
          <p:nvPr/>
        </p:nvSpPr>
        <p:spPr>
          <a:xfrm>
            <a:off x="8591000" y="49848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0" name="Oval 1899">
            <a:extLst>
              <a:ext uri="{FF2B5EF4-FFF2-40B4-BE49-F238E27FC236}">
                <a16:creationId xmlns:a16="http://schemas.microsoft.com/office/drawing/2014/main" id="{D1B7F52A-FE25-4DA5-B6E4-77B12F19CFDA}"/>
              </a:ext>
            </a:extLst>
          </p:cNvPr>
          <p:cNvSpPr/>
          <p:nvPr/>
        </p:nvSpPr>
        <p:spPr>
          <a:xfrm>
            <a:off x="8158835" y="42589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1" name="Oval 1900">
            <a:extLst>
              <a:ext uri="{FF2B5EF4-FFF2-40B4-BE49-F238E27FC236}">
                <a16:creationId xmlns:a16="http://schemas.microsoft.com/office/drawing/2014/main" id="{11CA3100-6EE5-4F4E-A257-0B683937C97C}"/>
              </a:ext>
            </a:extLst>
          </p:cNvPr>
          <p:cNvSpPr/>
          <p:nvPr/>
        </p:nvSpPr>
        <p:spPr>
          <a:xfrm>
            <a:off x="8311235" y="44113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2" name="Oval 1901">
            <a:extLst>
              <a:ext uri="{FF2B5EF4-FFF2-40B4-BE49-F238E27FC236}">
                <a16:creationId xmlns:a16="http://schemas.microsoft.com/office/drawing/2014/main" id="{D5AE294A-C501-4F0D-9588-D88A35ADEBFC}"/>
              </a:ext>
            </a:extLst>
          </p:cNvPr>
          <p:cNvSpPr/>
          <p:nvPr/>
        </p:nvSpPr>
        <p:spPr>
          <a:xfrm>
            <a:off x="8312788" y="43545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3" name="Oval 1902">
            <a:extLst>
              <a:ext uri="{FF2B5EF4-FFF2-40B4-BE49-F238E27FC236}">
                <a16:creationId xmlns:a16="http://schemas.microsoft.com/office/drawing/2014/main" id="{A12D7362-EB13-44ED-930F-E7BE434F12C4}"/>
              </a:ext>
            </a:extLst>
          </p:cNvPr>
          <p:cNvSpPr/>
          <p:nvPr/>
        </p:nvSpPr>
        <p:spPr>
          <a:xfrm>
            <a:off x="8465188" y="45069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4" name="Oval 1903">
            <a:extLst>
              <a:ext uri="{FF2B5EF4-FFF2-40B4-BE49-F238E27FC236}">
                <a16:creationId xmlns:a16="http://schemas.microsoft.com/office/drawing/2014/main" id="{01E0F685-4F14-4204-B733-62E96EE3BACE}"/>
              </a:ext>
            </a:extLst>
          </p:cNvPr>
          <p:cNvSpPr/>
          <p:nvPr/>
        </p:nvSpPr>
        <p:spPr>
          <a:xfrm>
            <a:off x="8160389" y="43944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5" name="Oval 1904">
            <a:extLst>
              <a:ext uri="{FF2B5EF4-FFF2-40B4-BE49-F238E27FC236}">
                <a16:creationId xmlns:a16="http://schemas.microsoft.com/office/drawing/2014/main" id="{F8E9E161-E294-468B-AB85-4EF2787B2CFC}"/>
              </a:ext>
            </a:extLst>
          </p:cNvPr>
          <p:cNvSpPr/>
          <p:nvPr/>
        </p:nvSpPr>
        <p:spPr>
          <a:xfrm>
            <a:off x="8312789" y="45468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6" name="Oval 1905">
            <a:extLst>
              <a:ext uri="{FF2B5EF4-FFF2-40B4-BE49-F238E27FC236}">
                <a16:creationId xmlns:a16="http://schemas.microsoft.com/office/drawing/2014/main" id="{C1D042A5-EACE-47DF-8C67-DC340EE69119}"/>
              </a:ext>
            </a:extLst>
          </p:cNvPr>
          <p:cNvSpPr/>
          <p:nvPr/>
        </p:nvSpPr>
        <p:spPr>
          <a:xfrm>
            <a:off x="8240481" y="45558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" name="Oval 1906">
            <a:extLst>
              <a:ext uri="{FF2B5EF4-FFF2-40B4-BE49-F238E27FC236}">
                <a16:creationId xmlns:a16="http://schemas.microsoft.com/office/drawing/2014/main" id="{7F082C33-B86B-44C5-8061-452C62267AAB}"/>
              </a:ext>
            </a:extLst>
          </p:cNvPr>
          <p:cNvSpPr/>
          <p:nvPr/>
        </p:nvSpPr>
        <p:spPr>
          <a:xfrm>
            <a:off x="8392881" y="47082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Oval 1907">
            <a:extLst>
              <a:ext uri="{FF2B5EF4-FFF2-40B4-BE49-F238E27FC236}">
                <a16:creationId xmlns:a16="http://schemas.microsoft.com/office/drawing/2014/main" id="{293E6F66-57A1-43F2-893A-BE5112D6F580}"/>
              </a:ext>
            </a:extLst>
          </p:cNvPr>
          <p:cNvSpPr/>
          <p:nvPr/>
        </p:nvSpPr>
        <p:spPr>
          <a:xfrm>
            <a:off x="8545281" y="48606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Oval 1908">
            <a:extLst>
              <a:ext uri="{FF2B5EF4-FFF2-40B4-BE49-F238E27FC236}">
                <a16:creationId xmlns:a16="http://schemas.microsoft.com/office/drawing/2014/main" id="{72A06CC7-9019-42C4-951C-936F82DE3242}"/>
              </a:ext>
            </a:extLst>
          </p:cNvPr>
          <p:cNvSpPr/>
          <p:nvPr/>
        </p:nvSpPr>
        <p:spPr>
          <a:xfrm>
            <a:off x="8113116" y="41347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0" name="Oval 1909">
            <a:extLst>
              <a:ext uri="{FF2B5EF4-FFF2-40B4-BE49-F238E27FC236}">
                <a16:creationId xmlns:a16="http://schemas.microsoft.com/office/drawing/2014/main" id="{83E4C0F4-08CD-463B-90F6-02C4A0AB1F43}"/>
              </a:ext>
            </a:extLst>
          </p:cNvPr>
          <p:cNvSpPr/>
          <p:nvPr/>
        </p:nvSpPr>
        <p:spPr>
          <a:xfrm>
            <a:off x="8265516" y="42871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1" name="Oval 1910">
            <a:extLst>
              <a:ext uri="{FF2B5EF4-FFF2-40B4-BE49-F238E27FC236}">
                <a16:creationId xmlns:a16="http://schemas.microsoft.com/office/drawing/2014/main" id="{1E894BC5-B382-4961-A5CD-30AF0884BC50}"/>
              </a:ext>
            </a:extLst>
          </p:cNvPr>
          <p:cNvSpPr/>
          <p:nvPr/>
        </p:nvSpPr>
        <p:spPr>
          <a:xfrm>
            <a:off x="8267069" y="42303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" name="Oval 1911">
            <a:extLst>
              <a:ext uri="{FF2B5EF4-FFF2-40B4-BE49-F238E27FC236}">
                <a16:creationId xmlns:a16="http://schemas.microsoft.com/office/drawing/2014/main" id="{040A0E82-66FE-47BD-84C2-D6D97B4D5C1F}"/>
              </a:ext>
            </a:extLst>
          </p:cNvPr>
          <p:cNvSpPr/>
          <p:nvPr/>
        </p:nvSpPr>
        <p:spPr>
          <a:xfrm>
            <a:off x="8419469" y="43827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" name="Oval 1912">
            <a:extLst>
              <a:ext uri="{FF2B5EF4-FFF2-40B4-BE49-F238E27FC236}">
                <a16:creationId xmlns:a16="http://schemas.microsoft.com/office/drawing/2014/main" id="{EEFA64BA-A18F-4202-9ECE-57A77B52E967}"/>
              </a:ext>
            </a:extLst>
          </p:cNvPr>
          <p:cNvSpPr/>
          <p:nvPr/>
        </p:nvSpPr>
        <p:spPr>
          <a:xfrm>
            <a:off x="8571869" y="45351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4" name="Oval 1913">
            <a:extLst>
              <a:ext uri="{FF2B5EF4-FFF2-40B4-BE49-F238E27FC236}">
                <a16:creationId xmlns:a16="http://schemas.microsoft.com/office/drawing/2014/main" id="{1AB80218-4F71-49CF-B498-CB056DEF5560}"/>
              </a:ext>
            </a:extLst>
          </p:cNvPr>
          <p:cNvSpPr/>
          <p:nvPr/>
        </p:nvSpPr>
        <p:spPr>
          <a:xfrm>
            <a:off x="8267070" y="44225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5" name="Oval 1914">
            <a:extLst>
              <a:ext uri="{FF2B5EF4-FFF2-40B4-BE49-F238E27FC236}">
                <a16:creationId xmlns:a16="http://schemas.microsoft.com/office/drawing/2014/main" id="{6D9DD572-474C-4D91-9842-7545F4A6D3F2}"/>
              </a:ext>
            </a:extLst>
          </p:cNvPr>
          <p:cNvSpPr/>
          <p:nvPr/>
        </p:nvSpPr>
        <p:spPr>
          <a:xfrm>
            <a:off x="8194761" y="46083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6" name="Oval 1915">
            <a:extLst>
              <a:ext uri="{FF2B5EF4-FFF2-40B4-BE49-F238E27FC236}">
                <a16:creationId xmlns:a16="http://schemas.microsoft.com/office/drawing/2014/main" id="{566475CE-5B59-4F58-A30C-0E43B5008001}"/>
              </a:ext>
            </a:extLst>
          </p:cNvPr>
          <p:cNvSpPr/>
          <p:nvPr/>
        </p:nvSpPr>
        <p:spPr>
          <a:xfrm>
            <a:off x="8347161" y="47607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7" name="Oval 1916">
            <a:extLst>
              <a:ext uri="{FF2B5EF4-FFF2-40B4-BE49-F238E27FC236}">
                <a16:creationId xmlns:a16="http://schemas.microsoft.com/office/drawing/2014/main" id="{B819C033-23A3-43AD-B290-72EF419C5833}"/>
              </a:ext>
            </a:extLst>
          </p:cNvPr>
          <p:cNvSpPr/>
          <p:nvPr/>
        </p:nvSpPr>
        <p:spPr>
          <a:xfrm>
            <a:off x="8499561" y="49131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8" name="Oval 1917">
            <a:extLst>
              <a:ext uri="{FF2B5EF4-FFF2-40B4-BE49-F238E27FC236}">
                <a16:creationId xmlns:a16="http://schemas.microsoft.com/office/drawing/2014/main" id="{20F4367D-8DC1-4F58-922D-702157EAD72B}"/>
              </a:ext>
            </a:extLst>
          </p:cNvPr>
          <p:cNvSpPr/>
          <p:nvPr/>
        </p:nvSpPr>
        <p:spPr>
          <a:xfrm>
            <a:off x="8067396" y="41872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9" name="Oval 1918">
            <a:extLst>
              <a:ext uri="{FF2B5EF4-FFF2-40B4-BE49-F238E27FC236}">
                <a16:creationId xmlns:a16="http://schemas.microsoft.com/office/drawing/2014/main" id="{9E832965-9E8A-4B56-AA41-70297CD3C381}"/>
              </a:ext>
            </a:extLst>
          </p:cNvPr>
          <p:cNvSpPr/>
          <p:nvPr/>
        </p:nvSpPr>
        <p:spPr>
          <a:xfrm>
            <a:off x="8219796" y="43396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0" name="Oval 1919">
            <a:extLst>
              <a:ext uri="{FF2B5EF4-FFF2-40B4-BE49-F238E27FC236}">
                <a16:creationId xmlns:a16="http://schemas.microsoft.com/office/drawing/2014/main" id="{EA2C0014-089A-483A-AAFA-A97C8A8A1A96}"/>
              </a:ext>
            </a:extLst>
          </p:cNvPr>
          <p:cNvSpPr/>
          <p:nvPr/>
        </p:nvSpPr>
        <p:spPr>
          <a:xfrm>
            <a:off x="8372196" y="44920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1" name="Oval 1920">
            <a:extLst>
              <a:ext uri="{FF2B5EF4-FFF2-40B4-BE49-F238E27FC236}">
                <a16:creationId xmlns:a16="http://schemas.microsoft.com/office/drawing/2014/main" id="{2C31B33D-B313-4674-970D-666F8A6A5A6E}"/>
              </a:ext>
            </a:extLst>
          </p:cNvPr>
          <p:cNvSpPr/>
          <p:nvPr/>
        </p:nvSpPr>
        <p:spPr>
          <a:xfrm>
            <a:off x="8373749" y="44353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2" name="Oval 1921">
            <a:extLst>
              <a:ext uri="{FF2B5EF4-FFF2-40B4-BE49-F238E27FC236}">
                <a16:creationId xmlns:a16="http://schemas.microsoft.com/office/drawing/2014/main" id="{33C68AAE-DA9E-43BA-8CAD-F5DB2F86DCA0}"/>
              </a:ext>
            </a:extLst>
          </p:cNvPr>
          <p:cNvSpPr/>
          <p:nvPr/>
        </p:nvSpPr>
        <p:spPr>
          <a:xfrm>
            <a:off x="8526149" y="45877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3" name="Oval 1922">
            <a:extLst>
              <a:ext uri="{FF2B5EF4-FFF2-40B4-BE49-F238E27FC236}">
                <a16:creationId xmlns:a16="http://schemas.microsoft.com/office/drawing/2014/main" id="{624148C9-8276-4FD4-AA4A-CCB1134F55CF}"/>
              </a:ext>
            </a:extLst>
          </p:cNvPr>
          <p:cNvSpPr/>
          <p:nvPr/>
        </p:nvSpPr>
        <p:spPr>
          <a:xfrm>
            <a:off x="8221350" y="44751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Oval 1923">
            <a:extLst>
              <a:ext uri="{FF2B5EF4-FFF2-40B4-BE49-F238E27FC236}">
                <a16:creationId xmlns:a16="http://schemas.microsoft.com/office/drawing/2014/main" id="{018F73E2-486F-4AD2-BCE2-96151FA06038}"/>
              </a:ext>
            </a:extLst>
          </p:cNvPr>
          <p:cNvSpPr/>
          <p:nvPr/>
        </p:nvSpPr>
        <p:spPr>
          <a:xfrm>
            <a:off x="8373750" y="46275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5" name="Oval 1924">
            <a:extLst>
              <a:ext uri="{FF2B5EF4-FFF2-40B4-BE49-F238E27FC236}">
                <a16:creationId xmlns:a16="http://schemas.microsoft.com/office/drawing/2014/main" id="{AB4986D6-B834-4162-819C-BC5FECE0EC13}"/>
              </a:ext>
            </a:extLst>
          </p:cNvPr>
          <p:cNvSpPr/>
          <p:nvPr/>
        </p:nvSpPr>
        <p:spPr>
          <a:xfrm>
            <a:off x="8247482" y="47796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6" name="Oval 1925">
            <a:extLst>
              <a:ext uri="{FF2B5EF4-FFF2-40B4-BE49-F238E27FC236}">
                <a16:creationId xmlns:a16="http://schemas.microsoft.com/office/drawing/2014/main" id="{DFC7C14D-8E8C-4DEB-A027-76B3BD78CC87}"/>
              </a:ext>
            </a:extLst>
          </p:cNvPr>
          <p:cNvSpPr/>
          <p:nvPr/>
        </p:nvSpPr>
        <p:spPr>
          <a:xfrm>
            <a:off x="8293201" y="46334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7" name="Oval 1926">
            <a:extLst>
              <a:ext uri="{FF2B5EF4-FFF2-40B4-BE49-F238E27FC236}">
                <a16:creationId xmlns:a16="http://schemas.microsoft.com/office/drawing/2014/main" id="{C13EE970-93FE-4991-B84C-3A74D362F232}"/>
              </a:ext>
            </a:extLst>
          </p:cNvPr>
          <p:cNvSpPr/>
          <p:nvPr/>
        </p:nvSpPr>
        <p:spPr>
          <a:xfrm>
            <a:off x="8338920" y="47576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8" name="Oval 1927">
            <a:extLst>
              <a:ext uri="{FF2B5EF4-FFF2-40B4-BE49-F238E27FC236}">
                <a16:creationId xmlns:a16="http://schemas.microsoft.com/office/drawing/2014/main" id="{DD5E55F1-291A-4B7F-814C-351C2189BCEC}"/>
              </a:ext>
            </a:extLst>
          </p:cNvPr>
          <p:cNvSpPr/>
          <p:nvPr/>
        </p:nvSpPr>
        <p:spPr>
          <a:xfrm>
            <a:off x="8293201" y="47327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9" name="Oval 1928">
            <a:extLst>
              <a:ext uri="{FF2B5EF4-FFF2-40B4-BE49-F238E27FC236}">
                <a16:creationId xmlns:a16="http://schemas.microsoft.com/office/drawing/2014/main" id="{CE850A99-F70B-46CE-9A74-68049C79FED3}"/>
              </a:ext>
            </a:extLst>
          </p:cNvPr>
          <p:cNvSpPr/>
          <p:nvPr/>
        </p:nvSpPr>
        <p:spPr>
          <a:xfrm>
            <a:off x="8247481" y="46859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0" name="Oval 1929">
            <a:extLst>
              <a:ext uri="{FF2B5EF4-FFF2-40B4-BE49-F238E27FC236}">
                <a16:creationId xmlns:a16="http://schemas.microsoft.com/office/drawing/2014/main" id="{DD8AD95D-0632-4DD5-9A0C-B0328AB5B395}"/>
              </a:ext>
            </a:extLst>
          </p:cNvPr>
          <p:cNvSpPr/>
          <p:nvPr/>
        </p:nvSpPr>
        <p:spPr>
          <a:xfrm>
            <a:off x="8293200" y="48590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1" name="Oval 1930">
            <a:extLst>
              <a:ext uri="{FF2B5EF4-FFF2-40B4-BE49-F238E27FC236}">
                <a16:creationId xmlns:a16="http://schemas.microsoft.com/office/drawing/2014/main" id="{DD6A52E7-F351-4843-8940-7BE3EBB6DF96}"/>
              </a:ext>
            </a:extLst>
          </p:cNvPr>
          <p:cNvSpPr/>
          <p:nvPr/>
        </p:nvSpPr>
        <p:spPr>
          <a:xfrm>
            <a:off x="8332699" y="48054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2" name="Oval 1931">
            <a:extLst>
              <a:ext uri="{FF2B5EF4-FFF2-40B4-BE49-F238E27FC236}">
                <a16:creationId xmlns:a16="http://schemas.microsoft.com/office/drawing/2014/main" id="{CFDC4642-651E-472C-83AD-8550FA76F0FD}"/>
              </a:ext>
            </a:extLst>
          </p:cNvPr>
          <p:cNvSpPr/>
          <p:nvPr/>
        </p:nvSpPr>
        <p:spPr>
          <a:xfrm>
            <a:off x="8366290" y="48842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3" name="Oval 1932">
            <a:extLst>
              <a:ext uri="{FF2B5EF4-FFF2-40B4-BE49-F238E27FC236}">
                <a16:creationId xmlns:a16="http://schemas.microsoft.com/office/drawing/2014/main" id="{9C84C8DC-F338-4427-9793-B1343C61A2B6}"/>
              </a:ext>
            </a:extLst>
          </p:cNvPr>
          <p:cNvSpPr/>
          <p:nvPr/>
        </p:nvSpPr>
        <p:spPr>
          <a:xfrm>
            <a:off x="8200827" y="48383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4" name="Oval 1933">
            <a:extLst>
              <a:ext uri="{FF2B5EF4-FFF2-40B4-BE49-F238E27FC236}">
                <a16:creationId xmlns:a16="http://schemas.microsoft.com/office/drawing/2014/main" id="{3B10C59D-3446-4921-8EC7-53E43A46B5E5}"/>
              </a:ext>
            </a:extLst>
          </p:cNvPr>
          <p:cNvSpPr/>
          <p:nvPr/>
        </p:nvSpPr>
        <p:spPr>
          <a:xfrm>
            <a:off x="8424917" y="49450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5" name="Oval 1934">
            <a:extLst>
              <a:ext uri="{FF2B5EF4-FFF2-40B4-BE49-F238E27FC236}">
                <a16:creationId xmlns:a16="http://schemas.microsoft.com/office/drawing/2014/main" id="{EC26BBD1-1931-4872-A340-15ED22EC6099}"/>
              </a:ext>
            </a:extLst>
          </p:cNvPr>
          <p:cNvSpPr/>
          <p:nvPr/>
        </p:nvSpPr>
        <p:spPr>
          <a:xfrm>
            <a:off x="8470635" y="47427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6" name="Oval 1935">
            <a:extLst>
              <a:ext uri="{FF2B5EF4-FFF2-40B4-BE49-F238E27FC236}">
                <a16:creationId xmlns:a16="http://schemas.microsoft.com/office/drawing/2014/main" id="{B02807FE-D9EF-435B-AD15-CD59139C1B12}"/>
              </a:ext>
            </a:extLst>
          </p:cNvPr>
          <p:cNvSpPr/>
          <p:nvPr/>
        </p:nvSpPr>
        <p:spPr>
          <a:xfrm>
            <a:off x="8623035" y="48951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7" name="Oval 1936">
            <a:extLst>
              <a:ext uri="{FF2B5EF4-FFF2-40B4-BE49-F238E27FC236}">
                <a16:creationId xmlns:a16="http://schemas.microsoft.com/office/drawing/2014/main" id="{C2515F89-14B1-4FF5-8E1C-4A7165C9B74D}"/>
              </a:ext>
            </a:extLst>
          </p:cNvPr>
          <p:cNvSpPr/>
          <p:nvPr/>
        </p:nvSpPr>
        <p:spPr>
          <a:xfrm>
            <a:off x="8624588" y="48383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8" name="Oval 1937">
            <a:extLst>
              <a:ext uri="{FF2B5EF4-FFF2-40B4-BE49-F238E27FC236}">
                <a16:creationId xmlns:a16="http://schemas.microsoft.com/office/drawing/2014/main" id="{51AC5DC3-D5AD-4A30-B65F-8FED8119137E}"/>
              </a:ext>
            </a:extLst>
          </p:cNvPr>
          <p:cNvSpPr/>
          <p:nvPr/>
        </p:nvSpPr>
        <p:spPr>
          <a:xfrm>
            <a:off x="8776988" y="49907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9" name="Oval 1938">
            <a:extLst>
              <a:ext uri="{FF2B5EF4-FFF2-40B4-BE49-F238E27FC236}">
                <a16:creationId xmlns:a16="http://schemas.microsoft.com/office/drawing/2014/main" id="{79959C22-4C1B-4E9D-9F66-13EB1BCE4C46}"/>
              </a:ext>
            </a:extLst>
          </p:cNvPr>
          <p:cNvSpPr/>
          <p:nvPr/>
        </p:nvSpPr>
        <p:spPr>
          <a:xfrm>
            <a:off x="8491320" y="49100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0" name="Oval 1939">
            <a:extLst>
              <a:ext uri="{FF2B5EF4-FFF2-40B4-BE49-F238E27FC236}">
                <a16:creationId xmlns:a16="http://schemas.microsoft.com/office/drawing/2014/main" id="{81DA93F9-C08A-4C5F-B978-B5FC744D531B}"/>
              </a:ext>
            </a:extLst>
          </p:cNvPr>
          <p:cNvSpPr/>
          <p:nvPr/>
        </p:nvSpPr>
        <p:spPr>
          <a:xfrm>
            <a:off x="8643720" y="50624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1" name="Oval 1940">
            <a:extLst>
              <a:ext uri="{FF2B5EF4-FFF2-40B4-BE49-F238E27FC236}">
                <a16:creationId xmlns:a16="http://schemas.microsoft.com/office/drawing/2014/main" id="{BC2E3434-76D0-4F73-A6AA-8D7D31E565E7}"/>
              </a:ext>
            </a:extLst>
          </p:cNvPr>
          <p:cNvSpPr/>
          <p:nvPr/>
        </p:nvSpPr>
        <p:spPr>
          <a:xfrm>
            <a:off x="8796120" y="52148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2" name="Oval 1941">
            <a:extLst>
              <a:ext uri="{FF2B5EF4-FFF2-40B4-BE49-F238E27FC236}">
                <a16:creationId xmlns:a16="http://schemas.microsoft.com/office/drawing/2014/main" id="{68E0FF10-5D07-4FA5-B86E-FF4A8AFAD24F}"/>
              </a:ext>
            </a:extLst>
          </p:cNvPr>
          <p:cNvSpPr/>
          <p:nvPr/>
        </p:nvSpPr>
        <p:spPr>
          <a:xfrm>
            <a:off x="8363955" y="44889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3" name="Oval 1942">
            <a:extLst>
              <a:ext uri="{FF2B5EF4-FFF2-40B4-BE49-F238E27FC236}">
                <a16:creationId xmlns:a16="http://schemas.microsoft.com/office/drawing/2014/main" id="{F4E75E77-7AEB-41A5-9B10-CD0C447E5E92}"/>
              </a:ext>
            </a:extLst>
          </p:cNvPr>
          <p:cNvSpPr/>
          <p:nvPr/>
        </p:nvSpPr>
        <p:spPr>
          <a:xfrm>
            <a:off x="8516355" y="46413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4" name="Oval 1943">
            <a:extLst>
              <a:ext uri="{FF2B5EF4-FFF2-40B4-BE49-F238E27FC236}">
                <a16:creationId xmlns:a16="http://schemas.microsoft.com/office/drawing/2014/main" id="{85FFE97B-8449-40A0-B498-742F195459DA}"/>
              </a:ext>
            </a:extLst>
          </p:cNvPr>
          <p:cNvSpPr/>
          <p:nvPr/>
        </p:nvSpPr>
        <p:spPr>
          <a:xfrm>
            <a:off x="8517908" y="45845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" name="Oval 1944">
            <a:extLst>
              <a:ext uri="{FF2B5EF4-FFF2-40B4-BE49-F238E27FC236}">
                <a16:creationId xmlns:a16="http://schemas.microsoft.com/office/drawing/2014/main" id="{8AE714B4-39D8-4D95-A4D1-2241339693BC}"/>
              </a:ext>
            </a:extLst>
          </p:cNvPr>
          <p:cNvSpPr/>
          <p:nvPr/>
        </p:nvSpPr>
        <p:spPr>
          <a:xfrm>
            <a:off x="8670308" y="47369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" name="Oval 1945">
            <a:extLst>
              <a:ext uri="{FF2B5EF4-FFF2-40B4-BE49-F238E27FC236}">
                <a16:creationId xmlns:a16="http://schemas.microsoft.com/office/drawing/2014/main" id="{C19F4BB3-E133-4F03-86B5-E3C6756DF2E8}"/>
              </a:ext>
            </a:extLst>
          </p:cNvPr>
          <p:cNvSpPr/>
          <p:nvPr/>
        </p:nvSpPr>
        <p:spPr>
          <a:xfrm>
            <a:off x="8365509" y="46244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" name="Oval 1946">
            <a:extLst>
              <a:ext uri="{FF2B5EF4-FFF2-40B4-BE49-F238E27FC236}">
                <a16:creationId xmlns:a16="http://schemas.microsoft.com/office/drawing/2014/main" id="{A8AF105F-9932-4120-846E-56FA92353349}"/>
              </a:ext>
            </a:extLst>
          </p:cNvPr>
          <p:cNvSpPr/>
          <p:nvPr/>
        </p:nvSpPr>
        <p:spPr>
          <a:xfrm>
            <a:off x="8517909" y="47768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8" name="Oval 1947">
            <a:extLst>
              <a:ext uri="{FF2B5EF4-FFF2-40B4-BE49-F238E27FC236}">
                <a16:creationId xmlns:a16="http://schemas.microsoft.com/office/drawing/2014/main" id="{8C9FF56F-3466-4F14-8F7C-9D0E3A4DF01A}"/>
              </a:ext>
            </a:extLst>
          </p:cNvPr>
          <p:cNvSpPr/>
          <p:nvPr/>
        </p:nvSpPr>
        <p:spPr>
          <a:xfrm>
            <a:off x="8445601" y="47858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9" name="Oval 1948">
            <a:extLst>
              <a:ext uri="{FF2B5EF4-FFF2-40B4-BE49-F238E27FC236}">
                <a16:creationId xmlns:a16="http://schemas.microsoft.com/office/drawing/2014/main" id="{B75B132A-4C88-47DB-BB6A-F8567F5AED9C}"/>
              </a:ext>
            </a:extLst>
          </p:cNvPr>
          <p:cNvSpPr/>
          <p:nvPr/>
        </p:nvSpPr>
        <p:spPr>
          <a:xfrm>
            <a:off x="8598001" y="49382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0" name="Oval 1949">
            <a:extLst>
              <a:ext uri="{FF2B5EF4-FFF2-40B4-BE49-F238E27FC236}">
                <a16:creationId xmlns:a16="http://schemas.microsoft.com/office/drawing/2014/main" id="{A38A246F-030F-414C-97C9-B2EB6E72CF72}"/>
              </a:ext>
            </a:extLst>
          </p:cNvPr>
          <p:cNvSpPr/>
          <p:nvPr/>
        </p:nvSpPr>
        <p:spPr>
          <a:xfrm>
            <a:off x="8750401" y="50906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1" name="Oval 1950">
            <a:extLst>
              <a:ext uri="{FF2B5EF4-FFF2-40B4-BE49-F238E27FC236}">
                <a16:creationId xmlns:a16="http://schemas.microsoft.com/office/drawing/2014/main" id="{1E0674F5-579F-4937-842A-0D8E08FA3691}"/>
              </a:ext>
            </a:extLst>
          </p:cNvPr>
          <p:cNvSpPr/>
          <p:nvPr/>
        </p:nvSpPr>
        <p:spPr>
          <a:xfrm>
            <a:off x="8318236" y="43647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2" name="Oval 1951">
            <a:extLst>
              <a:ext uri="{FF2B5EF4-FFF2-40B4-BE49-F238E27FC236}">
                <a16:creationId xmlns:a16="http://schemas.microsoft.com/office/drawing/2014/main" id="{85684D7F-994C-47F8-8A6A-D394002281C2}"/>
              </a:ext>
            </a:extLst>
          </p:cNvPr>
          <p:cNvSpPr/>
          <p:nvPr/>
        </p:nvSpPr>
        <p:spPr>
          <a:xfrm>
            <a:off x="8470636" y="45171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3" name="Oval 1952">
            <a:extLst>
              <a:ext uri="{FF2B5EF4-FFF2-40B4-BE49-F238E27FC236}">
                <a16:creationId xmlns:a16="http://schemas.microsoft.com/office/drawing/2014/main" id="{12E7F18F-ED93-4241-B56C-5154A5F64E81}"/>
              </a:ext>
            </a:extLst>
          </p:cNvPr>
          <p:cNvSpPr/>
          <p:nvPr/>
        </p:nvSpPr>
        <p:spPr>
          <a:xfrm>
            <a:off x="8472189" y="44603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4" name="Oval 1953">
            <a:extLst>
              <a:ext uri="{FF2B5EF4-FFF2-40B4-BE49-F238E27FC236}">
                <a16:creationId xmlns:a16="http://schemas.microsoft.com/office/drawing/2014/main" id="{55A442E4-49B1-4E78-8D66-5789212AEE07}"/>
              </a:ext>
            </a:extLst>
          </p:cNvPr>
          <p:cNvSpPr/>
          <p:nvPr/>
        </p:nvSpPr>
        <p:spPr>
          <a:xfrm>
            <a:off x="8624589" y="4612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5" name="Oval 1954">
            <a:extLst>
              <a:ext uri="{FF2B5EF4-FFF2-40B4-BE49-F238E27FC236}">
                <a16:creationId xmlns:a16="http://schemas.microsoft.com/office/drawing/2014/main" id="{FEF96FDF-A501-45EB-B9A7-3420F139EEEE}"/>
              </a:ext>
            </a:extLst>
          </p:cNvPr>
          <p:cNvSpPr/>
          <p:nvPr/>
        </p:nvSpPr>
        <p:spPr>
          <a:xfrm>
            <a:off x="8776989" y="47651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6" name="Oval 1955">
            <a:extLst>
              <a:ext uri="{FF2B5EF4-FFF2-40B4-BE49-F238E27FC236}">
                <a16:creationId xmlns:a16="http://schemas.microsoft.com/office/drawing/2014/main" id="{7390BA69-019D-49FF-9C09-7A171FD91995}"/>
              </a:ext>
            </a:extLst>
          </p:cNvPr>
          <p:cNvSpPr/>
          <p:nvPr/>
        </p:nvSpPr>
        <p:spPr>
          <a:xfrm>
            <a:off x="8472190" y="46525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7" name="Oval 1956">
            <a:extLst>
              <a:ext uri="{FF2B5EF4-FFF2-40B4-BE49-F238E27FC236}">
                <a16:creationId xmlns:a16="http://schemas.microsoft.com/office/drawing/2014/main" id="{D835F1BF-D48A-40C2-A5D8-2948FC759359}"/>
              </a:ext>
            </a:extLst>
          </p:cNvPr>
          <p:cNvSpPr/>
          <p:nvPr/>
        </p:nvSpPr>
        <p:spPr>
          <a:xfrm>
            <a:off x="8399881" y="48383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8" name="Oval 1957">
            <a:extLst>
              <a:ext uri="{FF2B5EF4-FFF2-40B4-BE49-F238E27FC236}">
                <a16:creationId xmlns:a16="http://schemas.microsoft.com/office/drawing/2014/main" id="{4FF95FC2-8544-4959-98A7-C3512C26E161}"/>
              </a:ext>
            </a:extLst>
          </p:cNvPr>
          <p:cNvSpPr/>
          <p:nvPr/>
        </p:nvSpPr>
        <p:spPr>
          <a:xfrm>
            <a:off x="8552281" y="49907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9" name="Oval 1958">
            <a:extLst>
              <a:ext uri="{FF2B5EF4-FFF2-40B4-BE49-F238E27FC236}">
                <a16:creationId xmlns:a16="http://schemas.microsoft.com/office/drawing/2014/main" id="{A5F69451-9A40-4EB1-86AD-F68394DBF1E4}"/>
              </a:ext>
            </a:extLst>
          </p:cNvPr>
          <p:cNvSpPr/>
          <p:nvPr/>
        </p:nvSpPr>
        <p:spPr>
          <a:xfrm>
            <a:off x="8704681" y="51431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0" name="Oval 1959">
            <a:extLst>
              <a:ext uri="{FF2B5EF4-FFF2-40B4-BE49-F238E27FC236}">
                <a16:creationId xmlns:a16="http://schemas.microsoft.com/office/drawing/2014/main" id="{6E4F05B9-F639-401A-8B74-2A17AAAD90AA}"/>
              </a:ext>
            </a:extLst>
          </p:cNvPr>
          <p:cNvSpPr/>
          <p:nvPr/>
        </p:nvSpPr>
        <p:spPr>
          <a:xfrm>
            <a:off x="8272516" y="44172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1" name="Oval 1960">
            <a:extLst>
              <a:ext uri="{FF2B5EF4-FFF2-40B4-BE49-F238E27FC236}">
                <a16:creationId xmlns:a16="http://schemas.microsoft.com/office/drawing/2014/main" id="{A535B2B7-B225-4A73-BBF5-90A2A445F64F}"/>
              </a:ext>
            </a:extLst>
          </p:cNvPr>
          <p:cNvSpPr/>
          <p:nvPr/>
        </p:nvSpPr>
        <p:spPr>
          <a:xfrm>
            <a:off x="8424916" y="45696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2" name="Oval 1961">
            <a:extLst>
              <a:ext uri="{FF2B5EF4-FFF2-40B4-BE49-F238E27FC236}">
                <a16:creationId xmlns:a16="http://schemas.microsoft.com/office/drawing/2014/main" id="{B07ED6F3-F31E-4E45-B533-CD34B7F690D7}"/>
              </a:ext>
            </a:extLst>
          </p:cNvPr>
          <p:cNvSpPr/>
          <p:nvPr/>
        </p:nvSpPr>
        <p:spPr>
          <a:xfrm>
            <a:off x="8577316" y="47220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3" name="Oval 1962">
            <a:extLst>
              <a:ext uri="{FF2B5EF4-FFF2-40B4-BE49-F238E27FC236}">
                <a16:creationId xmlns:a16="http://schemas.microsoft.com/office/drawing/2014/main" id="{0C5BECD1-B257-4E6C-9878-90DF26AD83A3}"/>
              </a:ext>
            </a:extLst>
          </p:cNvPr>
          <p:cNvSpPr/>
          <p:nvPr/>
        </p:nvSpPr>
        <p:spPr>
          <a:xfrm>
            <a:off x="8578869" y="46653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4" name="Oval 1963">
            <a:extLst>
              <a:ext uri="{FF2B5EF4-FFF2-40B4-BE49-F238E27FC236}">
                <a16:creationId xmlns:a16="http://schemas.microsoft.com/office/drawing/2014/main" id="{FAC0DBF3-A26E-436A-A14C-10BF5545CDCA}"/>
              </a:ext>
            </a:extLst>
          </p:cNvPr>
          <p:cNvSpPr/>
          <p:nvPr/>
        </p:nvSpPr>
        <p:spPr>
          <a:xfrm>
            <a:off x="8731269" y="48177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5" name="Oval 1964">
            <a:extLst>
              <a:ext uri="{FF2B5EF4-FFF2-40B4-BE49-F238E27FC236}">
                <a16:creationId xmlns:a16="http://schemas.microsoft.com/office/drawing/2014/main" id="{F226FA98-C724-464F-B131-08D1BE421D39}"/>
              </a:ext>
            </a:extLst>
          </p:cNvPr>
          <p:cNvSpPr/>
          <p:nvPr/>
        </p:nvSpPr>
        <p:spPr>
          <a:xfrm>
            <a:off x="8426470" y="47051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6" name="Oval 1965">
            <a:extLst>
              <a:ext uri="{FF2B5EF4-FFF2-40B4-BE49-F238E27FC236}">
                <a16:creationId xmlns:a16="http://schemas.microsoft.com/office/drawing/2014/main" id="{2FDDAFB2-A504-4DBB-A4CB-292EBB1E7A8A}"/>
              </a:ext>
            </a:extLst>
          </p:cNvPr>
          <p:cNvSpPr/>
          <p:nvPr/>
        </p:nvSpPr>
        <p:spPr>
          <a:xfrm>
            <a:off x="8578870" y="48575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7" name="Oval 1966">
            <a:extLst>
              <a:ext uri="{FF2B5EF4-FFF2-40B4-BE49-F238E27FC236}">
                <a16:creationId xmlns:a16="http://schemas.microsoft.com/office/drawing/2014/main" id="{39FDBDC2-8D9F-42D7-B90C-5132DCA73D88}"/>
              </a:ext>
            </a:extLst>
          </p:cNvPr>
          <p:cNvSpPr/>
          <p:nvPr/>
        </p:nvSpPr>
        <p:spPr>
          <a:xfrm>
            <a:off x="8078287" y="48682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8" name="Oval 1967">
            <a:extLst>
              <a:ext uri="{FF2B5EF4-FFF2-40B4-BE49-F238E27FC236}">
                <a16:creationId xmlns:a16="http://schemas.microsoft.com/office/drawing/2014/main" id="{7527BD6F-E05D-406E-A043-96C1944300E3}"/>
              </a:ext>
            </a:extLst>
          </p:cNvPr>
          <p:cNvSpPr/>
          <p:nvPr/>
        </p:nvSpPr>
        <p:spPr>
          <a:xfrm>
            <a:off x="8124006" y="47220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9" name="Oval 1968">
            <a:extLst>
              <a:ext uri="{FF2B5EF4-FFF2-40B4-BE49-F238E27FC236}">
                <a16:creationId xmlns:a16="http://schemas.microsoft.com/office/drawing/2014/main" id="{DCCC5AC7-96BD-4798-B544-E8E01561EC05}"/>
              </a:ext>
            </a:extLst>
          </p:cNvPr>
          <p:cNvSpPr/>
          <p:nvPr/>
        </p:nvSpPr>
        <p:spPr>
          <a:xfrm>
            <a:off x="8169725" y="48463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0" name="Oval 1969">
            <a:extLst>
              <a:ext uri="{FF2B5EF4-FFF2-40B4-BE49-F238E27FC236}">
                <a16:creationId xmlns:a16="http://schemas.microsoft.com/office/drawing/2014/main" id="{10A12CBA-1C05-406B-9E8B-F10BCE924D17}"/>
              </a:ext>
            </a:extLst>
          </p:cNvPr>
          <p:cNvSpPr/>
          <p:nvPr/>
        </p:nvSpPr>
        <p:spPr>
          <a:xfrm>
            <a:off x="8124006" y="48214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1" name="Oval 1970">
            <a:extLst>
              <a:ext uri="{FF2B5EF4-FFF2-40B4-BE49-F238E27FC236}">
                <a16:creationId xmlns:a16="http://schemas.microsoft.com/office/drawing/2014/main" id="{B29A6ECD-CA18-463B-A117-86D741845E2E}"/>
              </a:ext>
            </a:extLst>
          </p:cNvPr>
          <p:cNvSpPr/>
          <p:nvPr/>
        </p:nvSpPr>
        <p:spPr>
          <a:xfrm>
            <a:off x="8078286" y="47746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2" name="Oval 1971">
            <a:extLst>
              <a:ext uri="{FF2B5EF4-FFF2-40B4-BE49-F238E27FC236}">
                <a16:creationId xmlns:a16="http://schemas.microsoft.com/office/drawing/2014/main" id="{A3D195F3-8979-447F-9F89-FAF748823E91}"/>
              </a:ext>
            </a:extLst>
          </p:cNvPr>
          <p:cNvSpPr/>
          <p:nvPr/>
        </p:nvSpPr>
        <p:spPr>
          <a:xfrm>
            <a:off x="8124005" y="49477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3" name="Oval 1972">
            <a:extLst>
              <a:ext uri="{FF2B5EF4-FFF2-40B4-BE49-F238E27FC236}">
                <a16:creationId xmlns:a16="http://schemas.microsoft.com/office/drawing/2014/main" id="{11DCD434-BE31-48D1-92C5-B1A582D99A0F}"/>
              </a:ext>
            </a:extLst>
          </p:cNvPr>
          <p:cNvSpPr/>
          <p:nvPr/>
        </p:nvSpPr>
        <p:spPr>
          <a:xfrm>
            <a:off x="8163504" y="48940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4" name="Oval 1973">
            <a:extLst>
              <a:ext uri="{FF2B5EF4-FFF2-40B4-BE49-F238E27FC236}">
                <a16:creationId xmlns:a16="http://schemas.microsoft.com/office/drawing/2014/main" id="{7475409D-D6EF-434D-94DE-561756D6BC96}"/>
              </a:ext>
            </a:extLst>
          </p:cNvPr>
          <p:cNvSpPr/>
          <p:nvPr/>
        </p:nvSpPr>
        <p:spPr>
          <a:xfrm>
            <a:off x="8197095" y="49729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5" name="Oval 1974">
            <a:extLst>
              <a:ext uri="{FF2B5EF4-FFF2-40B4-BE49-F238E27FC236}">
                <a16:creationId xmlns:a16="http://schemas.microsoft.com/office/drawing/2014/main" id="{8ABC20CC-63BF-49A9-9FD2-BC091C479325}"/>
              </a:ext>
            </a:extLst>
          </p:cNvPr>
          <p:cNvSpPr/>
          <p:nvPr/>
        </p:nvSpPr>
        <p:spPr>
          <a:xfrm>
            <a:off x="8031632" y="49270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6" name="Oval 1975">
            <a:extLst>
              <a:ext uri="{FF2B5EF4-FFF2-40B4-BE49-F238E27FC236}">
                <a16:creationId xmlns:a16="http://schemas.microsoft.com/office/drawing/2014/main" id="{35BC5128-42AA-4BDD-93E1-C18A5EBB7764}"/>
              </a:ext>
            </a:extLst>
          </p:cNvPr>
          <p:cNvSpPr/>
          <p:nvPr/>
        </p:nvSpPr>
        <p:spPr>
          <a:xfrm>
            <a:off x="8255722" y="50337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7" name="Oval 1976">
            <a:extLst>
              <a:ext uri="{FF2B5EF4-FFF2-40B4-BE49-F238E27FC236}">
                <a16:creationId xmlns:a16="http://schemas.microsoft.com/office/drawing/2014/main" id="{B6C08902-1456-4D89-BD80-22BD35E25FCF}"/>
              </a:ext>
            </a:extLst>
          </p:cNvPr>
          <p:cNvSpPr/>
          <p:nvPr/>
        </p:nvSpPr>
        <p:spPr>
          <a:xfrm>
            <a:off x="8301440" y="48313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8" name="Oval 1977">
            <a:extLst>
              <a:ext uri="{FF2B5EF4-FFF2-40B4-BE49-F238E27FC236}">
                <a16:creationId xmlns:a16="http://schemas.microsoft.com/office/drawing/2014/main" id="{844EB8C5-40EA-4F58-AB6F-0D6B96D0F14A}"/>
              </a:ext>
            </a:extLst>
          </p:cNvPr>
          <p:cNvSpPr/>
          <p:nvPr/>
        </p:nvSpPr>
        <p:spPr>
          <a:xfrm>
            <a:off x="8453840" y="49837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9" name="Oval 1978">
            <a:extLst>
              <a:ext uri="{FF2B5EF4-FFF2-40B4-BE49-F238E27FC236}">
                <a16:creationId xmlns:a16="http://schemas.microsoft.com/office/drawing/2014/main" id="{3C316E62-D04D-4FE5-A426-997F79728341}"/>
              </a:ext>
            </a:extLst>
          </p:cNvPr>
          <p:cNvSpPr/>
          <p:nvPr/>
        </p:nvSpPr>
        <p:spPr>
          <a:xfrm>
            <a:off x="8455393" y="49270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0" name="Oval 1979">
            <a:extLst>
              <a:ext uri="{FF2B5EF4-FFF2-40B4-BE49-F238E27FC236}">
                <a16:creationId xmlns:a16="http://schemas.microsoft.com/office/drawing/2014/main" id="{D4450062-AFD9-4A2B-9F4E-25B9DAAEEA4F}"/>
              </a:ext>
            </a:extLst>
          </p:cNvPr>
          <p:cNvSpPr/>
          <p:nvPr/>
        </p:nvSpPr>
        <p:spPr>
          <a:xfrm>
            <a:off x="8607793" y="50794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1" name="Oval 1980">
            <a:extLst>
              <a:ext uri="{FF2B5EF4-FFF2-40B4-BE49-F238E27FC236}">
                <a16:creationId xmlns:a16="http://schemas.microsoft.com/office/drawing/2014/main" id="{829572F8-8A1C-4AC1-B334-838AC012556C}"/>
              </a:ext>
            </a:extLst>
          </p:cNvPr>
          <p:cNvSpPr/>
          <p:nvPr/>
        </p:nvSpPr>
        <p:spPr>
          <a:xfrm>
            <a:off x="8322125" y="49987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2" name="Oval 1981">
            <a:extLst>
              <a:ext uri="{FF2B5EF4-FFF2-40B4-BE49-F238E27FC236}">
                <a16:creationId xmlns:a16="http://schemas.microsoft.com/office/drawing/2014/main" id="{DAA3C963-3360-4491-8B48-9CFAE77D31FD}"/>
              </a:ext>
            </a:extLst>
          </p:cNvPr>
          <p:cNvSpPr/>
          <p:nvPr/>
        </p:nvSpPr>
        <p:spPr>
          <a:xfrm>
            <a:off x="8474525" y="51511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3" name="Oval 1982">
            <a:extLst>
              <a:ext uri="{FF2B5EF4-FFF2-40B4-BE49-F238E27FC236}">
                <a16:creationId xmlns:a16="http://schemas.microsoft.com/office/drawing/2014/main" id="{95512240-5D3A-45AD-BD09-6B15AD4E6A72}"/>
              </a:ext>
            </a:extLst>
          </p:cNvPr>
          <p:cNvSpPr/>
          <p:nvPr/>
        </p:nvSpPr>
        <p:spPr>
          <a:xfrm>
            <a:off x="8626925" y="53035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4" name="Oval 1983">
            <a:extLst>
              <a:ext uri="{FF2B5EF4-FFF2-40B4-BE49-F238E27FC236}">
                <a16:creationId xmlns:a16="http://schemas.microsoft.com/office/drawing/2014/main" id="{2C887273-476D-4C20-9BC7-194D6A4D5EBE}"/>
              </a:ext>
            </a:extLst>
          </p:cNvPr>
          <p:cNvSpPr/>
          <p:nvPr/>
        </p:nvSpPr>
        <p:spPr>
          <a:xfrm>
            <a:off x="8194760" y="45775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5" name="Oval 1984">
            <a:extLst>
              <a:ext uri="{FF2B5EF4-FFF2-40B4-BE49-F238E27FC236}">
                <a16:creationId xmlns:a16="http://schemas.microsoft.com/office/drawing/2014/main" id="{95DC4DDF-261C-4519-B776-BCF6810EEDB3}"/>
              </a:ext>
            </a:extLst>
          </p:cNvPr>
          <p:cNvSpPr/>
          <p:nvPr/>
        </p:nvSpPr>
        <p:spPr>
          <a:xfrm>
            <a:off x="8347160" y="47299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6" name="Oval 1985">
            <a:extLst>
              <a:ext uri="{FF2B5EF4-FFF2-40B4-BE49-F238E27FC236}">
                <a16:creationId xmlns:a16="http://schemas.microsoft.com/office/drawing/2014/main" id="{2156F6B3-B0D9-4E8E-9D55-130CEE0C3E7B}"/>
              </a:ext>
            </a:extLst>
          </p:cNvPr>
          <p:cNvSpPr/>
          <p:nvPr/>
        </p:nvSpPr>
        <p:spPr>
          <a:xfrm>
            <a:off x="8348713" y="46732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7" name="Oval 1986">
            <a:extLst>
              <a:ext uri="{FF2B5EF4-FFF2-40B4-BE49-F238E27FC236}">
                <a16:creationId xmlns:a16="http://schemas.microsoft.com/office/drawing/2014/main" id="{16AE30E4-FDB8-4195-AA3B-5037890AAD2A}"/>
              </a:ext>
            </a:extLst>
          </p:cNvPr>
          <p:cNvSpPr/>
          <p:nvPr/>
        </p:nvSpPr>
        <p:spPr>
          <a:xfrm>
            <a:off x="8501113" y="48256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8" name="Oval 1987">
            <a:extLst>
              <a:ext uri="{FF2B5EF4-FFF2-40B4-BE49-F238E27FC236}">
                <a16:creationId xmlns:a16="http://schemas.microsoft.com/office/drawing/2014/main" id="{B14B5055-FFB1-450F-8C41-4AB47D5A5F8D}"/>
              </a:ext>
            </a:extLst>
          </p:cNvPr>
          <p:cNvSpPr/>
          <p:nvPr/>
        </p:nvSpPr>
        <p:spPr>
          <a:xfrm>
            <a:off x="8196314" y="47130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Oval 1988">
            <a:extLst>
              <a:ext uri="{FF2B5EF4-FFF2-40B4-BE49-F238E27FC236}">
                <a16:creationId xmlns:a16="http://schemas.microsoft.com/office/drawing/2014/main" id="{59FFC0D7-3881-4FA1-9FBF-4D558B9B55DE}"/>
              </a:ext>
            </a:extLst>
          </p:cNvPr>
          <p:cNvSpPr/>
          <p:nvPr/>
        </p:nvSpPr>
        <p:spPr>
          <a:xfrm>
            <a:off x="8348714" y="48654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0" name="Oval 1989">
            <a:extLst>
              <a:ext uri="{FF2B5EF4-FFF2-40B4-BE49-F238E27FC236}">
                <a16:creationId xmlns:a16="http://schemas.microsoft.com/office/drawing/2014/main" id="{6F2CFEC9-FF69-4087-9BCD-D309C57BCFD3}"/>
              </a:ext>
            </a:extLst>
          </p:cNvPr>
          <p:cNvSpPr/>
          <p:nvPr/>
        </p:nvSpPr>
        <p:spPr>
          <a:xfrm>
            <a:off x="8276406" y="48744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1" name="Oval 1990">
            <a:extLst>
              <a:ext uri="{FF2B5EF4-FFF2-40B4-BE49-F238E27FC236}">
                <a16:creationId xmlns:a16="http://schemas.microsoft.com/office/drawing/2014/main" id="{92DD7397-2914-4A02-A593-99FEEF2E5B47}"/>
              </a:ext>
            </a:extLst>
          </p:cNvPr>
          <p:cNvSpPr/>
          <p:nvPr/>
        </p:nvSpPr>
        <p:spPr>
          <a:xfrm>
            <a:off x="8428806" y="50268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2" name="Oval 1991">
            <a:extLst>
              <a:ext uri="{FF2B5EF4-FFF2-40B4-BE49-F238E27FC236}">
                <a16:creationId xmlns:a16="http://schemas.microsoft.com/office/drawing/2014/main" id="{66682094-6809-48E2-B713-B4A2D6AF962D}"/>
              </a:ext>
            </a:extLst>
          </p:cNvPr>
          <p:cNvSpPr/>
          <p:nvPr/>
        </p:nvSpPr>
        <p:spPr>
          <a:xfrm>
            <a:off x="8581206" y="51792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3" name="Oval 1992">
            <a:extLst>
              <a:ext uri="{FF2B5EF4-FFF2-40B4-BE49-F238E27FC236}">
                <a16:creationId xmlns:a16="http://schemas.microsoft.com/office/drawing/2014/main" id="{4412182E-A140-4AB7-AF49-047874C685FC}"/>
              </a:ext>
            </a:extLst>
          </p:cNvPr>
          <p:cNvSpPr/>
          <p:nvPr/>
        </p:nvSpPr>
        <p:spPr>
          <a:xfrm>
            <a:off x="8149041" y="44533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4" name="Oval 1993">
            <a:extLst>
              <a:ext uri="{FF2B5EF4-FFF2-40B4-BE49-F238E27FC236}">
                <a16:creationId xmlns:a16="http://schemas.microsoft.com/office/drawing/2014/main" id="{69A57C60-E40D-4EA0-82B9-466200F154B1}"/>
              </a:ext>
            </a:extLst>
          </p:cNvPr>
          <p:cNvSpPr/>
          <p:nvPr/>
        </p:nvSpPr>
        <p:spPr>
          <a:xfrm>
            <a:off x="8301441" y="46057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5" name="Oval 1994">
            <a:extLst>
              <a:ext uri="{FF2B5EF4-FFF2-40B4-BE49-F238E27FC236}">
                <a16:creationId xmlns:a16="http://schemas.microsoft.com/office/drawing/2014/main" id="{AAF17917-067D-4319-861E-406AC0D13394}"/>
              </a:ext>
            </a:extLst>
          </p:cNvPr>
          <p:cNvSpPr/>
          <p:nvPr/>
        </p:nvSpPr>
        <p:spPr>
          <a:xfrm>
            <a:off x="8302994" y="45489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6" name="Oval 1995">
            <a:extLst>
              <a:ext uri="{FF2B5EF4-FFF2-40B4-BE49-F238E27FC236}">
                <a16:creationId xmlns:a16="http://schemas.microsoft.com/office/drawing/2014/main" id="{F9175D46-8420-48DF-848B-3D7D6C6745E6}"/>
              </a:ext>
            </a:extLst>
          </p:cNvPr>
          <p:cNvSpPr/>
          <p:nvPr/>
        </p:nvSpPr>
        <p:spPr>
          <a:xfrm>
            <a:off x="8455394" y="47013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7" name="Oval 1996">
            <a:extLst>
              <a:ext uri="{FF2B5EF4-FFF2-40B4-BE49-F238E27FC236}">
                <a16:creationId xmlns:a16="http://schemas.microsoft.com/office/drawing/2014/main" id="{81D6C8E7-5561-4AA1-896B-30697D11A9F1}"/>
              </a:ext>
            </a:extLst>
          </p:cNvPr>
          <p:cNvSpPr/>
          <p:nvPr/>
        </p:nvSpPr>
        <p:spPr>
          <a:xfrm>
            <a:off x="8607794" y="48537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8" name="Oval 1997">
            <a:extLst>
              <a:ext uri="{FF2B5EF4-FFF2-40B4-BE49-F238E27FC236}">
                <a16:creationId xmlns:a16="http://schemas.microsoft.com/office/drawing/2014/main" id="{414C3BB5-118C-4E30-94DC-7A2B61AACCB5}"/>
              </a:ext>
            </a:extLst>
          </p:cNvPr>
          <p:cNvSpPr/>
          <p:nvPr/>
        </p:nvSpPr>
        <p:spPr>
          <a:xfrm>
            <a:off x="8302995" y="4741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9" name="Oval 1998">
            <a:extLst>
              <a:ext uri="{FF2B5EF4-FFF2-40B4-BE49-F238E27FC236}">
                <a16:creationId xmlns:a16="http://schemas.microsoft.com/office/drawing/2014/main" id="{A69DB3F9-DF50-4AAB-BA90-A1D898E3F133}"/>
              </a:ext>
            </a:extLst>
          </p:cNvPr>
          <p:cNvSpPr/>
          <p:nvPr/>
        </p:nvSpPr>
        <p:spPr>
          <a:xfrm>
            <a:off x="8230686" y="49270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0" name="Oval 1999">
            <a:extLst>
              <a:ext uri="{FF2B5EF4-FFF2-40B4-BE49-F238E27FC236}">
                <a16:creationId xmlns:a16="http://schemas.microsoft.com/office/drawing/2014/main" id="{A2742AD5-303F-4176-925A-AE8977FF5466}"/>
              </a:ext>
            </a:extLst>
          </p:cNvPr>
          <p:cNvSpPr/>
          <p:nvPr/>
        </p:nvSpPr>
        <p:spPr>
          <a:xfrm>
            <a:off x="8383086" y="50794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Oval 2000">
            <a:extLst>
              <a:ext uri="{FF2B5EF4-FFF2-40B4-BE49-F238E27FC236}">
                <a16:creationId xmlns:a16="http://schemas.microsoft.com/office/drawing/2014/main" id="{879FECD6-EAFC-413B-AB30-3E6F92D1C7EA}"/>
              </a:ext>
            </a:extLst>
          </p:cNvPr>
          <p:cNvSpPr/>
          <p:nvPr/>
        </p:nvSpPr>
        <p:spPr>
          <a:xfrm>
            <a:off x="8535486" y="52318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Oval 2001">
            <a:extLst>
              <a:ext uri="{FF2B5EF4-FFF2-40B4-BE49-F238E27FC236}">
                <a16:creationId xmlns:a16="http://schemas.microsoft.com/office/drawing/2014/main" id="{532D5186-1A93-4FE8-92B5-BE7F855FFF71}"/>
              </a:ext>
            </a:extLst>
          </p:cNvPr>
          <p:cNvSpPr/>
          <p:nvPr/>
        </p:nvSpPr>
        <p:spPr>
          <a:xfrm>
            <a:off x="8103321" y="45059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Oval 2002">
            <a:extLst>
              <a:ext uri="{FF2B5EF4-FFF2-40B4-BE49-F238E27FC236}">
                <a16:creationId xmlns:a16="http://schemas.microsoft.com/office/drawing/2014/main" id="{DB749C6F-CADF-4DB2-8F17-840066FC1B14}"/>
              </a:ext>
            </a:extLst>
          </p:cNvPr>
          <p:cNvSpPr/>
          <p:nvPr/>
        </p:nvSpPr>
        <p:spPr>
          <a:xfrm>
            <a:off x="8255721" y="46583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Oval 2003">
            <a:extLst>
              <a:ext uri="{FF2B5EF4-FFF2-40B4-BE49-F238E27FC236}">
                <a16:creationId xmlns:a16="http://schemas.microsoft.com/office/drawing/2014/main" id="{6109DA2F-077F-4951-9197-5FA2515EF6F7}"/>
              </a:ext>
            </a:extLst>
          </p:cNvPr>
          <p:cNvSpPr/>
          <p:nvPr/>
        </p:nvSpPr>
        <p:spPr>
          <a:xfrm>
            <a:off x="8408121" y="48107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Oval 2004">
            <a:extLst>
              <a:ext uri="{FF2B5EF4-FFF2-40B4-BE49-F238E27FC236}">
                <a16:creationId xmlns:a16="http://schemas.microsoft.com/office/drawing/2014/main" id="{E040E2A1-4912-467D-B914-45CC401D9EFD}"/>
              </a:ext>
            </a:extLst>
          </p:cNvPr>
          <p:cNvSpPr/>
          <p:nvPr/>
        </p:nvSpPr>
        <p:spPr>
          <a:xfrm>
            <a:off x="8409674" y="47539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Oval 2005">
            <a:extLst>
              <a:ext uri="{FF2B5EF4-FFF2-40B4-BE49-F238E27FC236}">
                <a16:creationId xmlns:a16="http://schemas.microsoft.com/office/drawing/2014/main" id="{2B8D8D7D-DFB8-4B7B-8649-F27801BFD274}"/>
              </a:ext>
            </a:extLst>
          </p:cNvPr>
          <p:cNvSpPr/>
          <p:nvPr/>
        </p:nvSpPr>
        <p:spPr>
          <a:xfrm>
            <a:off x="8562074" y="49063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Oval 2006">
            <a:extLst>
              <a:ext uri="{FF2B5EF4-FFF2-40B4-BE49-F238E27FC236}">
                <a16:creationId xmlns:a16="http://schemas.microsoft.com/office/drawing/2014/main" id="{9246F186-3D6B-4EFD-B5D3-CB5FCDBBD958}"/>
              </a:ext>
            </a:extLst>
          </p:cNvPr>
          <p:cNvSpPr/>
          <p:nvPr/>
        </p:nvSpPr>
        <p:spPr>
          <a:xfrm>
            <a:off x="8257275" y="47937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Oval 2007">
            <a:extLst>
              <a:ext uri="{FF2B5EF4-FFF2-40B4-BE49-F238E27FC236}">
                <a16:creationId xmlns:a16="http://schemas.microsoft.com/office/drawing/2014/main" id="{73274829-0732-4E6A-979E-2EB0C4459E2E}"/>
              </a:ext>
            </a:extLst>
          </p:cNvPr>
          <p:cNvSpPr/>
          <p:nvPr/>
        </p:nvSpPr>
        <p:spPr>
          <a:xfrm>
            <a:off x="8409675" y="49461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Oval 2008">
            <a:extLst>
              <a:ext uri="{FF2B5EF4-FFF2-40B4-BE49-F238E27FC236}">
                <a16:creationId xmlns:a16="http://schemas.microsoft.com/office/drawing/2014/main" id="{423C5D43-34DA-439D-9202-F5EF18DBBA90}"/>
              </a:ext>
            </a:extLst>
          </p:cNvPr>
          <p:cNvSpPr/>
          <p:nvPr/>
        </p:nvSpPr>
        <p:spPr>
          <a:xfrm>
            <a:off x="7772787" y="38925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Oval 2009">
            <a:extLst>
              <a:ext uri="{FF2B5EF4-FFF2-40B4-BE49-F238E27FC236}">
                <a16:creationId xmlns:a16="http://schemas.microsoft.com/office/drawing/2014/main" id="{769DE059-7549-4E38-A08D-D340BD81C1FC}"/>
              </a:ext>
            </a:extLst>
          </p:cNvPr>
          <p:cNvSpPr/>
          <p:nvPr/>
        </p:nvSpPr>
        <p:spPr>
          <a:xfrm>
            <a:off x="8031867" y="38809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Oval 2010">
            <a:extLst>
              <a:ext uri="{FF2B5EF4-FFF2-40B4-BE49-F238E27FC236}">
                <a16:creationId xmlns:a16="http://schemas.microsoft.com/office/drawing/2014/main" id="{97C5C383-F4B3-4C1E-B09D-4C41B32BA496}"/>
              </a:ext>
            </a:extLst>
          </p:cNvPr>
          <p:cNvSpPr/>
          <p:nvPr/>
        </p:nvSpPr>
        <p:spPr>
          <a:xfrm>
            <a:off x="7708719" y="38739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Oval 2011">
            <a:extLst>
              <a:ext uri="{FF2B5EF4-FFF2-40B4-BE49-F238E27FC236}">
                <a16:creationId xmlns:a16="http://schemas.microsoft.com/office/drawing/2014/main" id="{FFF3647B-55D6-4AD7-8DFB-A8E5F17F9A6D}"/>
              </a:ext>
            </a:extLst>
          </p:cNvPr>
          <p:cNvSpPr/>
          <p:nvPr/>
        </p:nvSpPr>
        <p:spPr>
          <a:xfrm>
            <a:off x="8266532" y="38686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Oval 2012">
            <a:extLst>
              <a:ext uri="{FF2B5EF4-FFF2-40B4-BE49-F238E27FC236}">
                <a16:creationId xmlns:a16="http://schemas.microsoft.com/office/drawing/2014/main" id="{01FA8224-54F6-48B2-ABB0-6B936C7B7DA4}"/>
              </a:ext>
            </a:extLst>
          </p:cNvPr>
          <p:cNvSpPr/>
          <p:nvPr/>
        </p:nvSpPr>
        <p:spPr>
          <a:xfrm>
            <a:off x="8134817" y="3883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Oval 2013">
            <a:extLst>
              <a:ext uri="{FF2B5EF4-FFF2-40B4-BE49-F238E27FC236}">
                <a16:creationId xmlns:a16="http://schemas.microsoft.com/office/drawing/2014/main" id="{97523039-F1D6-4C7A-89DA-EF567F70F44F}"/>
              </a:ext>
            </a:extLst>
          </p:cNvPr>
          <p:cNvSpPr/>
          <p:nvPr/>
        </p:nvSpPr>
        <p:spPr>
          <a:xfrm>
            <a:off x="7807001" y="38675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Oval 2014">
            <a:extLst>
              <a:ext uri="{FF2B5EF4-FFF2-40B4-BE49-F238E27FC236}">
                <a16:creationId xmlns:a16="http://schemas.microsoft.com/office/drawing/2014/main" id="{6DB2B3B2-4671-4C9F-8A10-A0F302E4B16C}"/>
              </a:ext>
            </a:extLst>
          </p:cNvPr>
          <p:cNvSpPr/>
          <p:nvPr/>
        </p:nvSpPr>
        <p:spPr>
          <a:xfrm>
            <a:off x="8205571" y="38798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Oval 2015">
            <a:extLst>
              <a:ext uri="{FF2B5EF4-FFF2-40B4-BE49-F238E27FC236}">
                <a16:creationId xmlns:a16="http://schemas.microsoft.com/office/drawing/2014/main" id="{77BB2FF2-B8FC-463C-A52F-778A07F50473}"/>
              </a:ext>
            </a:extLst>
          </p:cNvPr>
          <p:cNvSpPr/>
          <p:nvPr/>
        </p:nvSpPr>
        <p:spPr>
          <a:xfrm>
            <a:off x="8197330" y="38767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Oval 2016">
            <a:extLst>
              <a:ext uri="{FF2B5EF4-FFF2-40B4-BE49-F238E27FC236}">
                <a16:creationId xmlns:a16="http://schemas.microsoft.com/office/drawing/2014/main" id="{46308CFD-956D-4394-89A7-5275DF5B4E75}"/>
              </a:ext>
            </a:extLst>
          </p:cNvPr>
          <p:cNvSpPr/>
          <p:nvPr/>
        </p:nvSpPr>
        <p:spPr>
          <a:xfrm>
            <a:off x="7874182" y="38697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Oval 2017">
            <a:extLst>
              <a:ext uri="{FF2B5EF4-FFF2-40B4-BE49-F238E27FC236}">
                <a16:creationId xmlns:a16="http://schemas.microsoft.com/office/drawing/2014/main" id="{89709FEC-0E10-465E-84A5-E0B1CCE53B11}"/>
              </a:ext>
            </a:extLst>
          </p:cNvPr>
          <p:cNvSpPr/>
          <p:nvPr/>
        </p:nvSpPr>
        <p:spPr>
          <a:xfrm>
            <a:off x="7687254" y="38697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Oval 2018">
            <a:extLst>
              <a:ext uri="{FF2B5EF4-FFF2-40B4-BE49-F238E27FC236}">
                <a16:creationId xmlns:a16="http://schemas.microsoft.com/office/drawing/2014/main" id="{76506DDC-B3B1-45E7-A1DF-33E38EEAD116}"/>
              </a:ext>
            </a:extLst>
          </p:cNvPr>
          <p:cNvSpPr/>
          <p:nvPr/>
        </p:nvSpPr>
        <p:spPr>
          <a:xfrm>
            <a:off x="7749768" y="38936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Oval 2019">
            <a:extLst>
              <a:ext uri="{FF2B5EF4-FFF2-40B4-BE49-F238E27FC236}">
                <a16:creationId xmlns:a16="http://schemas.microsoft.com/office/drawing/2014/main" id="{8A2339C6-2788-43D4-835F-E4987FD077BB}"/>
              </a:ext>
            </a:extLst>
          </p:cNvPr>
          <p:cNvSpPr/>
          <p:nvPr/>
        </p:nvSpPr>
        <p:spPr>
          <a:xfrm>
            <a:off x="8198427" y="39480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Oval 2020">
            <a:extLst>
              <a:ext uri="{FF2B5EF4-FFF2-40B4-BE49-F238E27FC236}">
                <a16:creationId xmlns:a16="http://schemas.microsoft.com/office/drawing/2014/main" id="{FCD7EF1F-1F0C-4BDE-86CD-9F84C3221C78}"/>
              </a:ext>
            </a:extLst>
          </p:cNvPr>
          <p:cNvSpPr/>
          <p:nvPr/>
        </p:nvSpPr>
        <p:spPr>
          <a:xfrm>
            <a:off x="8289865" y="39261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Oval 2021">
            <a:extLst>
              <a:ext uri="{FF2B5EF4-FFF2-40B4-BE49-F238E27FC236}">
                <a16:creationId xmlns:a16="http://schemas.microsoft.com/office/drawing/2014/main" id="{9D466088-CBE4-4EBF-8DB1-8B609D49B485}"/>
              </a:ext>
            </a:extLst>
          </p:cNvPr>
          <p:cNvSpPr/>
          <p:nvPr/>
        </p:nvSpPr>
        <p:spPr>
          <a:xfrm>
            <a:off x="8244146" y="39012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Oval 2022">
            <a:extLst>
              <a:ext uri="{FF2B5EF4-FFF2-40B4-BE49-F238E27FC236}">
                <a16:creationId xmlns:a16="http://schemas.microsoft.com/office/drawing/2014/main" id="{467A562D-8DE4-4049-B5E6-42D18B19AC36}"/>
              </a:ext>
            </a:extLst>
          </p:cNvPr>
          <p:cNvSpPr/>
          <p:nvPr/>
        </p:nvSpPr>
        <p:spPr>
          <a:xfrm>
            <a:off x="8244145" y="40275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Oval 2023">
            <a:extLst>
              <a:ext uri="{FF2B5EF4-FFF2-40B4-BE49-F238E27FC236}">
                <a16:creationId xmlns:a16="http://schemas.microsoft.com/office/drawing/2014/main" id="{AFB1418D-D1C6-454A-94C4-FE5F40CFC43E}"/>
              </a:ext>
            </a:extLst>
          </p:cNvPr>
          <p:cNvSpPr/>
          <p:nvPr/>
        </p:nvSpPr>
        <p:spPr>
          <a:xfrm>
            <a:off x="8283644" y="39739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Oval 2024">
            <a:extLst>
              <a:ext uri="{FF2B5EF4-FFF2-40B4-BE49-F238E27FC236}">
                <a16:creationId xmlns:a16="http://schemas.microsoft.com/office/drawing/2014/main" id="{6DF8C8B8-6F70-4EBA-A70E-B708BC310C6A}"/>
              </a:ext>
            </a:extLst>
          </p:cNvPr>
          <p:cNvSpPr/>
          <p:nvPr/>
        </p:nvSpPr>
        <p:spPr>
          <a:xfrm>
            <a:off x="8317235" y="40527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Oval 2025">
            <a:extLst>
              <a:ext uri="{FF2B5EF4-FFF2-40B4-BE49-F238E27FC236}">
                <a16:creationId xmlns:a16="http://schemas.microsoft.com/office/drawing/2014/main" id="{984DCE6F-2B91-46AB-9BCE-E63A175BB47E}"/>
              </a:ext>
            </a:extLst>
          </p:cNvPr>
          <p:cNvSpPr/>
          <p:nvPr/>
        </p:nvSpPr>
        <p:spPr>
          <a:xfrm>
            <a:off x="8151772" y="40068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Oval 2026">
            <a:extLst>
              <a:ext uri="{FF2B5EF4-FFF2-40B4-BE49-F238E27FC236}">
                <a16:creationId xmlns:a16="http://schemas.microsoft.com/office/drawing/2014/main" id="{758D4102-FAF2-4953-8D75-52024E72E8D5}"/>
              </a:ext>
            </a:extLst>
          </p:cNvPr>
          <p:cNvSpPr/>
          <p:nvPr/>
        </p:nvSpPr>
        <p:spPr>
          <a:xfrm>
            <a:off x="8029232" y="40367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Oval 2027">
            <a:extLst>
              <a:ext uri="{FF2B5EF4-FFF2-40B4-BE49-F238E27FC236}">
                <a16:creationId xmlns:a16="http://schemas.microsoft.com/office/drawing/2014/main" id="{31F1D973-6A21-4C9C-873E-F0B02C14B5AC}"/>
              </a:ext>
            </a:extLst>
          </p:cNvPr>
          <p:cNvSpPr/>
          <p:nvPr/>
        </p:nvSpPr>
        <p:spPr>
          <a:xfrm>
            <a:off x="8074951" y="38905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Oval 2028">
            <a:extLst>
              <a:ext uri="{FF2B5EF4-FFF2-40B4-BE49-F238E27FC236}">
                <a16:creationId xmlns:a16="http://schemas.microsoft.com/office/drawing/2014/main" id="{4BBFC202-DFF2-4B7A-8D09-2E2DB50FFA4C}"/>
              </a:ext>
            </a:extLst>
          </p:cNvPr>
          <p:cNvSpPr/>
          <p:nvPr/>
        </p:nvSpPr>
        <p:spPr>
          <a:xfrm>
            <a:off x="8120670" y="40147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Oval 2029">
            <a:extLst>
              <a:ext uri="{FF2B5EF4-FFF2-40B4-BE49-F238E27FC236}">
                <a16:creationId xmlns:a16="http://schemas.microsoft.com/office/drawing/2014/main" id="{B06F97F2-A812-4135-A059-18C9093382DC}"/>
              </a:ext>
            </a:extLst>
          </p:cNvPr>
          <p:cNvSpPr/>
          <p:nvPr/>
        </p:nvSpPr>
        <p:spPr>
          <a:xfrm>
            <a:off x="8074951" y="39899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Oval 2030">
            <a:extLst>
              <a:ext uri="{FF2B5EF4-FFF2-40B4-BE49-F238E27FC236}">
                <a16:creationId xmlns:a16="http://schemas.microsoft.com/office/drawing/2014/main" id="{462213A2-2668-422C-8E06-71543CA6830A}"/>
              </a:ext>
            </a:extLst>
          </p:cNvPr>
          <p:cNvSpPr/>
          <p:nvPr/>
        </p:nvSpPr>
        <p:spPr>
          <a:xfrm>
            <a:off x="8029231" y="39431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Oval 2031">
            <a:extLst>
              <a:ext uri="{FF2B5EF4-FFF2-40B4-BE49-F238E27FC236}">
                <a16:creationId xmlns:a16="http://schemas.microsoft.com/office/drawing/2014/main" id="{D407E7C6-E00F-411E-82E6-D880BF7AAB1D}"/>
              </a:ext>
            </a:extLst>
          </p:cNvPr>
          <p:cNvSpPr/>
          <p:nvPr/>
        </p:nvSpPr>
        <p:spPr>
          <a:xfrm>
            <a:off x="8074950" y="41161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Oval 2032">
            <a:extLst>
              <a:ext uri="{FF2B5EF4-FFF2-40B4-BE49-F238E27FC236}">
                <a16:creationId xmlns:a16="http://schemas.microsoft.com/office/drawing/2014/main" id="{B7E04A73-2308-4117-B23D-A0420D071070}"/>
              </a:ext>
            </a:extLst>
          </p:cNvPr>
          <p:cNvSpPr/>
          <p:nvPr/>
        </p:nvSpPr>
        <p:spPr>
          <a:xfrm>
            <a:off x="8114449" y="40625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Oval 2033">
            <a:extLst>
              <a:ext uri="{FF2B5EF4-FFF2-40B4-BE49-F238E27FC236}">
                <a16:creationId xmlns:a16="http://schemas.microsoft.com/office/drawing/2014/main" id="{23E1BA59-BA3B-4091-A7C6-6EC8C5A2457E}"/>
              </a:ext>
            </a:extLst>
          </p:cNvPr>
          <p:cNvSpPr/>
          <p:nvPr/>
        </p:nvSpPr>
        <p:spPr>
          <a:xfrm>
            <a:off x="8148040" y="41413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Oval 2034">
            <a:extLst>
              <a:ext uri="{FF2B5EF4-FFF2-40B4-BE49-F238E27FC236}">
                <a16:creationId xmlns:a16="http://schemas.microsoft.com/office/drawing/2014/main" id="{28578CAE-359D-420C-B062-08017195B128}"/>
              </a:ext>
            </a:extLst>
          </p:cNvPr>
          <p:cNvSpPr/>
          <p:nvPr/>
        </p:nvSpPr>
        <p:spPr>
          <a:xfrm>
            <a:off x="7982577" y="40955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Oval 2035">
            <a:extLst>
              <a:ext uri="{FF2B5EF4-FFF2-40B4-BE49-F238E27FC236}">
                <a16:creationId xmlns:a16="http://schemas.microsoft.com/office/drawing/2014/main" id="{1605EB12-03C6-4DDE-819E-D60A713EE3D2}"/>
              </a:ext>
            </a:extLst>
          </p:cNvPr>
          <p:cNvSpPr/>
          <p:nvPr/>
        </p:nvSpPr>
        <p:spPr>
          <a:xfrm>
            <a:off x="8206667" y="42021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Oval 2036">
            <a:extLst>
              <a:ext uri="{FF2B5EF4-FFF2-40B4-BE49-F238E27FC236}">
                <a16:creationId xmlns:a16="http://schemas.microsoft.com/office/drawing/2014/main" id="{27762A9C-BAF8-4426-AB01-CA11A5A21437}"/>
              </a:ext>
            </a:extLst>
          </p:cNvPr>
          <p:cNvSpPr/>
          <p:nvPr/>
        </p:nvSpPr>
        <p:spPr>
          <a:xfrm>
            <a:off x="8252385" y="39998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Oval 2037">
            <a:extLst>
              <a:ext uri="{FF2B5EF4-FFF2-40B4-BE49-F238E27FC236}">
                <a16:creationId xmlns:a16="http://schemas.microsoft.com/office/drawing/2014/main" id="{79E8CB0B-77FF-4748-8440-2EFE360E46F1}"/>
              </a:ext>
            </a:extLst>
          </p:cNvPr>
          <p:cNvSpPr/>
          <p:nvPr/>
        </p:nvSpPr>
        <p:spPr>
          <a:xfrm>
            <a:off x="8273070" y="41671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Oval 2038">
            <a:extLst>
              <a:ext uri="{FF2B5EF4-FFF2-40B4-BE49-F238E27FC236}">
                <a16:creationId xmlns:a16="http://schemas.microsoft.com/office/drawing/2014/main" id="{5DEF90F2-CC01-4BB5-A610-350CEEFD388A}"/>
              </a:ext>
            </a:extLst>
          </p:cNvPr>
          <p:cNvSpPr/>
          <p:nvPr/>
        </p:nvSpPr>
        <p:spPr>
          <a:xfrm>
            <a:off x="8298105" y="38984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Oval 2039">
            <a:extLst>
              <a:ext uri="{FF2B5EF4-FFF2-40B4-BE49-F238E27FC236}">
                <a16:creationId xmlns:a16="http://schemas.microsoft.com/office/drawing/2014/main" id="{45F6A944-0BA6-4BE6-8A59-C3AA1BA40FDD}"/>
              </a:ext>
            </a:extLst>
          </p:cNvPr>
          <p:cNvSpPr/>
          <p:nvPr/>
        </p:nvSpPr>
        <p:spPr>
          <a:xfrm>
            <a:off x="8147259" y="38815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Oval 2040">
            <a:extLst>
              <a:ext uri="{FF2B5EF4-FFF2-40B4-BE49-F238E27FC236}">
                <a16:creationId xmlns:a16="http://schemas.microsoft.com/office/drawing/2014/main" id="{79E6AD6B-8501-49F0-AF00-751C620A856A}"/>
              </a:ext>
            </a:extLst>
          </p:cNvPr>
          <p:cNvSpPr/>
          <p:nvPr/>
        </p:nvSpPr>
        <p:spPr>
          <a:xfrm>
            <a:off x="8299659" y="40339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Oval 2041">
            <a:extLst>
              <a:ext uri="{FF2B5EF4-FFF2-40B4-BE49-F238E27FC236}">
                <a16:creationId xmlns:a16="http://schemas.microsoft.com/office/drawing/2014/main" id="{FA93C5DC-7459-4A59-B56B-192323B5C673}"/>
              </a:ext>
            </a:extLst>
          </p:cNvPr>
          <p:cNvSpPr/>
          <p:nvPr/>
        </p:nvSpPr>
        <p:spPr>
          <a:xfrm>
            <a:off x="8227351" y="40429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Oval 2042">
            <a:extLst>
              <a:ext uri="{FF2B5EF4-FFF2-40B4-BE49-F238E27FC236}">
                <a16:creationId xmlns:a16="http://schemas.microsoft.com/office/drawing/2014/main" id="{FB70E9AE-B1EE-401E-B9AA-5196FEF4B247}"/>
              </a:ext>
            </a:extLst>
          </p:cNvPr>
          <p:cNvSpPr/>
          <p:nvPr/>
        </p:nvSpPr>
        <p:spPr>
          <a:xfrm>
            <a:off x="8253940" y="39096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Oval 2043">
            <a:extLst>
              <a:ext uri="{FF2B5EF4-FFF2-40B4-BE49-F238E27FC236}">
                <a16:creationId xmlns:a16="http://schemas.microsoft.com/office/drawing/2014/main" id="{80E828A3-5625-426F-8E50-86A2B7C3237F}"/>
              </a:ext>
            </a:extLst>
          </p:cNvPr>
          <p:cNvSpPr/>
          <p:nvPr/>
        </p:nvSpPr>
        <p:spPr>
          <a:xfrm>
            <a:off x="8181631" y="40955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Oval 2044">
            <a:extLst>
              <a:ext uri="{FF2B5EF4-FFF2-40B4-BE49-F238E27FC236}">
                <a16:creationId xmlns:a16="http://schemas.microsoft.com/office/drawing/2014/main" id="{A58F2C15-1B95-4022-9F02-8B8ADC222FB0}"/>
              </a:ext>
            </a:extLst>
          </p:cNvPr>
          <p:cNvSpPr/>
          <p:nvPr/>
        </p:nvSpPr>
        <p:spPr>
          <a:xfrm>
            <a:off x="8334031" y="42479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Oval 2045">
            <a:extLst>
              <a:ext uri="{FF2B5EF4-FFF2-40B4-BE49-F238E27FC236}">
                <a16:creationId xmlns:a16="http://schemas.microsoft.com/office/drawing/2014/main" id="{FD29BC03-73B7-47BD-B0BD-A9AF00689E0C}"/>
              </a:ext>
            </a:extLst>
          </p:cNvPr>
          <p:cNvSpPr/>
          <p:nvPr/>
        </p:nvSpPr>
        <p:spPr>
          <a:xfrm>
            <a:off x="8208220" y="39622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Oval 2046">
            <a:extLst>
              <a:ext uri="{FF2B5EF4-FFF2-40B4-BE49-F238E27FC236}">
                <a16:creationId xmlns:a16="http://schemas.microsoft.com/office/drawing/2014/main" id="{D2109206-9BCF-41F1-93B8-9003190043A5}"/>
              </a:ext>
            </a:extLst>
          </p:cNvPr>
          <p:cNvSpPr/>
          <p:nvPr/>
        </p:nvSpPr>
        <p:spPr>
          <a:xfrm>
            <a:off x="8280071" y="41205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Oval 2047">
            <a:extLst>
              <a:ext uri="{FF2B5EF4-FFF2-40B4-BE49-F238E27FC236}">
                <a16:creationId xmlns:a16="http://schemas.microsoft.com/office/drawing/2014/main" id="{04A4438E-E6ED-4FC9-971C-54E670417F77}"/>
              </a:ext>
            </a:extLst>
          </p:cNvPr>
          <p:cNvSpPr/>
          <p:nvPr/>
        </p:nvSpPr>
        <p:spPr>
          <a:xfrm>
            <a:off x="8325790" y="42447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5ADCDACB-97B3-4BA8-93E8-DDEABEC5C0D6}"/>
              </a:ext>
            </a:extLst>
          </p:cNvPr>
          <p:cNvSpPr/>
          <p:nvPr/>
        </p:nvSpPr>
        <p:spPr>
          <a:xfrm>
            <a:off x="8280071" y="42199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Oval 2049">
            <a:extLst>
              <a:ext uri="{FF2B5EF4-FFF2-40B4-BE49-F238E27FC236}">
                <a16:creationId xmlns:a16="http://schemas.microsoft.com/office/drawing/2014/main" id="{ED515354-AA13-4803-84D9-E54C4921B291}"/>
              </a:ext>
            </a:extLst>
          </p:cNvPr>
          <p:cNvSpPr/>
          <p:nvPr/>
        </p:nvSpPr>
        <p:spPr>
          <a:xfrm>
            <a:off x="8234351" y="41731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Oval 2050">
            <a:extLst>
              <a:ext uri="{FF2B5EF4-FFF2-40B4-BE49-F238E27FC236}">
                <a16:creationId xmlns:a16="http://schemas.microsoft.com/office/drawing/2014/main" id="{DB73228F-F4E0-4360-94C0-096EF2F29819}"/>
              </a:ext>
            </a:extLst>
          </p:cNvPr>
          <p:cNvSpPr/>
          <p:nvPr/>
        </p:nvSpPr>
        <p:spPr>
          <a:xfrm>
            <a:off x="8259386" y="39043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Oval 2051">
            <a:extLst>
              <a:ext uri="{FF2B5EF4-FFF2-40B4-BE49-F238E27FC236}">
                <a16:creationId xmlns:a16="http://schemas.microsoft.com/office/drawing/2014/main" id="{ED4D3ABB-1F1E-4384-B36E-1DB777250EF3}"/>
              </a:ext>
            </a:extLst>
          </p:cNvPr>
          <p:cNvSpPr/>
          <p:nvPr/>
        </p:nvSpPr>
        <p:spPr>
          <a:xfrm>
            <a:off x="8110876" y="42091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EB4F60F7-593A-4364-899D-4ACE214BB6E6}"/>
              </a:ext>
            </a:extLst>
          </p:cNvPr>
          <p:cNvSpPr/>
          <p:nvPr/>
        </p:nvSpPr>
        <p:spPr>
          <a:xfrm>
            <a:off x="8181630" y="40647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Oval 2053">
            <a:extLst>
              <a:ext uri="{FF2B5EF4-FFF2-40B4-BE49-F238E27FC236}">
                <a16:creationId xmlns:a16="http://schemas.microsoft.com/office/drawing/2014/main" id="{BD23F56C-5DAD-4791-AC05-FF9F73E837D6}"/>
              </a:ext>
            </a:extLst>
          </p:cNvPr>
          <p:cNvSpPr/>
          <p:nvPr/>
        </p:nvSpPr>
        <p:spPr>
          <a:xfrm>
            <a:off x="8334030" y="42171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Oval 2054">
            <a:extLst>
              <a:ext uri="{FF2B5EF4-FFF2-40B4-BE49-F238E27FC236}">
                <a16:creationId xmlns:a16="http://schemas.microsoft.com/office/drawing/2014/main" id="{4E43E502-4C3E-4998-8EF0-72F587C88FCD}"/>
              </a:ext>
            </a:extLst>
          </p:cNvPr>
          <p:cNvSpPr/>
          <p:nvPr/>
        </p:nvSpPr>
        <p:spPr>
          <a:xfrm>
            <a:off x="8335583" y="41603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Oval 2055">
            <a:extLst>
              <a:ext uri="{FF2B5EF4-FFF2-40B4-BE49-F238E27FC236}">
                <a16:creationId xmlns:a16="http://schemas.microsoft.com/office/drawing/2014/main" id="{48F0C7ED-39B5-419F-B230-B1ADA50D2FF5}"/>
              </a:ext>
            </a:extLst>
          </p:cNvPr>
          <p:cNvSpPr/>
          <p:nvPr/>
        </p:nvSpPr>
        <p:spPr>
          <a:xfrm>
            <a:off x="8183184" y="42001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43F7A3CB-CE2C-452A-9279-A03723A5B54E}"/>
              </a:ext>
            </a:extLst>
          </p:cNvPr>
          <p:cNvSpPr/>
          <p:nvPr/>
        </p:nvSpPr>
        <p:spPr>
          <a:xfrm>
            <a:off x="8135911" y="39404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Oval 2057">
            <a:extLst>
              <a:ext uri="{FF2B5EF4-FFF2-40B4-BE49-F238E27FC236}">
                <a16:creationId xmlns:a16="http://schemas.microsoft.com/office/drawing/2014/main" id="{7ABC78BD-16A3-4C85-BBE2-DE6C43EA99DF}"/>
              </a:ext>
            </a:extLst>
          </p:cNvPr>
          <p:cNvSpPr/>
          <p:nvPr/>
        </p:nvSpPr>
        <p:spPr>
          <a:xfrm>
            <a:off x="8288311" y="40928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61C42863-C252-48DD-A198-F00D14B6CC50}"/>
              </a:ext>
            </a:extLst>
          </p:cNvPr>
          <p:cNvSpPr/>
          <p:nvPr/>
        </p:nvSpPr>
        <p:spPr>
          <a:xfrm>
            <a:off x="8289864" y="40361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Oval 2059">
            <a:extLst>
              <a:ext uri="{FF2B5EF4-FFF2-40B4-BE49-F238E27FC236}">
                <a16:creationId xmlns:a16="http://schemas.microsoft.com/office/drawing/2014/main" id="{BF3F8B11-3F56-485B-8CC3-98F19222D3EF}"/>
              </a:ext>
            </a:extLst>
          </p:cNvPr>
          <p:cNvSpPr/>
          <p:nvPr/>
        </p:nvSpPr>
        <p:spPr>
          <a:xfrm>
            <a:off x="8289865" y="42283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24E2B60D-7ACA-433D-A1C4-BEC0FEF9D056}"/>
              </a:ext>
            </a:extLst>
          </p:cNvPr>
          <p:cNvSpPr/>
          <p:nvPr/>
        </p:nvSpPr>
        <p:spPr>
          <a:xfrm>
            <a:off x="8090191" y="39930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Oval 2061">
            <a:extLst>
              <a:ext uri="{FF2B5EF4-FFF2-40B4-BE49-F238E27FC236}">
                <a16:creationId xmlns:a16="http://schemas.microsoft.com/office/drawing/2014/main" id="{24911027-CAC5-4275-97C7-4BE239B169DD}"/>
              </a:ext>
            </a:extLst>
          </p:cNvPr>
          <p:cNvSpPr/>
          <p:nvPr/>
        </p:nvSpPr>
        <p:spPr>
          <a:xfrm>
            <a:off x="8242591" y="41454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Oval 2062">
            <a:extLst>
              <a:ext uri="{FF2B5EF4-FFF2-40B4-BE49-F238E27FC236}">
                <a16:creationId xmlns:a16="http://schemas.microsoft.com/office/drawing/2014/main" id="{6BAC5E02-7AE4-4C7D-B92F-5D547F30D1B7}"/>
              </a:ext>
            </a:extLst>
          </p:cNvPr>
          <p:cNvSpPr/>
          <p:nvPr/>
        </p:nvSpPr>
        <p:spPr>
          <a:xfrm>
            <a:off x="8301376" y="40606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2EA3EE5F-7106-4A2E-B848-0B43008D3A0B}"/>
              </a:ext>
            </a:extLst>
          </p:cNvPr>
          <p:cNvSpPr/>
          <p:nvPr/>
        </p:nvSpPr>
        <p:spPr>
          <a:xfrm>
            <a:off x="8301375" y="39670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692A8A23-527E-4358-8DE8-34289AE644B4}"/>
              </a:ext>
            </a:extLst>
          </p:cNvPr>
          <p:cNvSpPr/>
          <p:nvPr/>
        </p:nvSpPr>
        <p:spPr>
          <a:xfrm>
            <a:off x="8254721" y="41194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5CB4F17A-8C47-4EE7-BC1E-ADE017D543D5}"/>
              </a:ext>
            </a:extLst>
          </p:cNvPr>
          <p:cNvSpPr/>
          <p:nvPr/>
        </p:nvSpPr>
        <p:spPr>
          <a:xfrm>
            <a:off x="7725829" y="42029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99E9F019-BE62-4F79-BA05-286A025A9E33}"/>
              </a:ext>
            </a:extLst>
          </p:cNvPr>
          <p:cNvSpPr/>
          <p:nvPr/>
        </p:nvSpPr>
        <p:spPr>
          <a:xfrm>
            <a:off x="7771548" y="4056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Oval 2067">
            <a:extLst>
              <a:ext uri="{FF2B5EF4-FFF2-40B4-BE49-F238E27FC236}">
                <a16:creationId xmlns:a16="http://schemas.microsoft.com/office/drawing/2014/main" id="{B0DC2707-47B7-4415-A338-F572D7BEC66F}"/>
              </a:ext>
            </a:extLst>
          </p:cNvPr>
          <p:cNvSpPr/>
          <p:nvPr/>
        </p:nvSpPr>
        <p:spPr>
          <a:xfrm>
            <a:off x="7817267" y="41810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Oval 2068">
            <a:extLst>
              <a:ext uri="{FF2B5EF4-FFF2-40B4-BE49-F238E27FC236}">
                <a16:creationId xmlns:a16="http://schemas.microsoft.com/office/drawing/2014/main" id="{395FAA13-CECE-4C1A-B32D-BCF23DDC5924}"/>
              </a:ext>
            </a:extLst>
          </p:cNvPr>
          <p:cNvSpPr/>
          <p:nvPr/>
        </p:nvSpPr>
        <p:spPr>
          <a:xfrm>
            <a:off x="7771548" y="41561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Oval 2069">
            <a:extLst>
              <a:ext uri="{FF2B5EF4-FFF2-40B4-BE49-F238E27FC236}">
                <a16:creationId xmlns:a16="http://schemas.microsoft.com/office/drawing/2014/main" id="{09ED84B2-B9F7-492F-A9F2-7C4F97739BCA}"/>
              </a:ext>
            </a:extLst>
          </p:cNvPr>
          <p:cNvSpPr/>
          <p:nvPr/>
        </p:nvSpPr>
        <p:spPr>
          <a:xfrm>
            <a:off x="7725828" y="41093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Oval 2070">
            <a:extLst>
              <a:ext uri="{FF2B5EF4-FFF2-40B4-BE49-F238E27FC236}">
                <a16:creationId xmlns:a16="http://schemas.microsoft.com/office/drawing/2014/main" id="{AF123921-489D-4D9B-829F-2D0D406AAE15}"/>
              </a:ext>
            </a:extLst>
          </p:cNvPr>
          <p:cNvSpPr/>
          <p:nvPr/>
        </p:nvSpPr>
        <p:spPr>
          <a:xfrm>
            <a:off x="7811046" y="42287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Oval 2071">
            <a:extLst>
              <a:ext uri="{FF2B5EF4-FFF2-40B4-BE49-F238E27FC236}">
                <a16:creationId xmlns:a16="http://schemas.microsoft.com/office/drawing/2014/main" id="{AC80C108-1A75-4EA2-9C72-F96766390BF6}"/>
              </a:ext>
            </a:extLst>
          </p:cNvPr>
          <p:cNvSpPr/>
          <p:nvPr/>
        </p:nvSpPr>
        <p:spPr>
          <a:xfrm>
            <a:off x="7948982" y="41661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Oval 2072">
            <a:extLst>
              <a:ext uri="{FF2B5EF4-FFF2-40B4-BE49-F238E27FC236}">
                <a16:creationId xmlns:a16="http://schemas.microsoft.com/office/drawing/2014/main" id="{03C20CB3-AA9F-40FC-92F2-4021439B273A}"/>
              </a:ext>
            </a:extLst>
          </p:cNvPr>
          <p:cNvSpPr/>
          <p:nvPr/>
        </p:nvSpPr>
        <p:spPr>
          <a:xfrm>
            <a:off x="7842302" y="39123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Oval 2073">
            <a:extLst>
              <a:ext uri="{FF2B5EF4-FFF2-40B4-BE49-F238E27FC236}">
                <a16:creationId xmlns:a16="http://schemas.microsoft.com/office/drawing/2014/main" id="{07809424-FB75-4A2F-B8D6-B87E16A56A03}"/>
              </a:ext>
            </a:extLst>
          </p:cNvPr>
          <p:cNvSpPr/>
          <p:nvPr/>
        </p:nvSpPr>
        <p:spPr>
          <a:xfrm>
            <a:off x="7994702" y="40647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4B7DA330-F3DA-4A48-963B-512654551CD3}"/>
              </a:ext>
            </a:extLst>
          </p:cNvPr>
          <p:cNvSpPr/>
          <p:nvPr/>
        </p:nvSpPr>
        <p:spPr>
          <a:xfrm>
            <a:off x="7996255" y="40079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Oval 2075">
            <a:extLst>
              <a:ext uri="{FF2B5EF4-FFF2-40B4-BE49-F238E27FC236}">
                <a16:creationId xmlns:a16="http://schemas.microsoft.com/office/drawing/2014/main" id="{B5ADF7C3-8179-4908-A1E9-354F48B11999}"/>
              </a:ext>
            </a:extLst>
          </p:cNvPr>
          <p:cNvSpPr/>
          <p:nvPr/>
        </p:nvSpPr>
        <p:spPr>
          <a:xfrm>
            <a:off x="8148655" y="41603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Oval 2076">
            <a:extLst>
              <a:ext uri="{FF2B5EF4-FFF2-40B4-BE49-F238E27FC236}">
                <a16:creationId xmlns:a16="http://schemas.microsoft.com/office/drawing/2014/main" id="{05AE5621-B00D-4149-9D4E-5C312D6E54C5}"/>
              </a:ext>
            </a:extLst>
          </p:cNvPr>
          <p:cNvSpPr/>
          <p:nvPr/>
        </p:nvSpPr>
        <p:spPr>
          <a:xfrm>
            <a:off x="7843856" y="40477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Oval 2077">
            <a:extLst>
              <a:ext uri="{FF2B5EF4-FFF2-40B4-BE49-F238E27FC236}">
                <a16:creationId xmlns:a16="http://schemas.microsoft.com/office/drawing/2014/main" id="{AB82643A-F41E-4B56-AA85-31D52CC0D12A}"/>
              </a:ext>
            </a:extLst>
          </p:cNvPr>
          <p:cNvSpPr/>
          <p:nvPr/>
        </p:nvSpPr>
        <p:spPr>
          <a:xfrm>
            <a:off x="7996256" y="42001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Oval 2078">
            <a:extLst>
              <a:ext uri="{FF2B5EF4-FFF2-40B4-BE49-F238E27FC236}">
                <a16:creationId xmlns:a16="http://schemas.microsoft.com/office/drawing/2014/main" id="{B2DF260D-9F64-4172-AAED-3487662F8943}"/>
              </a:ext>
            </a:extLst>
          </p:cNvPr>
          <p:cNvSpPr/>
          <p:nvPr/>
        </p:nvSpPr>
        <p:spPr>
          <a:xfrm>
            <a:off x="7923948" y="42091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Oval 2079">
            <a:extLst>
              <a:ext uri="{FF2B5EF4-FFF2-40B4-BE49-F238E27FC236}">
                <a16:creationId xmlns:a16="http://schemas.microsoft.com/office/drawing/2014/main" id="{A0B0D699-2A96-4552-87C5-24FA6BB93964}"/>
              </a:ext>
            </a:extLst>
          </p:cNvPr>
          <p:cNvSpPr/>
          <p:nvPr/>
        </p:nvSpPr>
        <p:spPr>
          <a:xfrm>
            <a:off x="7948983" y="39404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Oval 2080">
            <a:extLst>
              <a:ext uri="{FF2B5EF4-FFF2-40B4-BE49-F238E27FC236}">
                <a16:creationId xmlns:a16="http://schemas.microsoft.com/office/drawing/2014/main" id="{45E8351B-31BC-4CDB-B4EF-7349B26DB8EE}"/>
              </a:ext>
            </a:extLst>
          </p:cNvPr>
          <p:cNvSpPr/>
          <p:nvPr/>
        </p:nvSpPr>
        <p:spPr>
          <a:xfrm>
            <a:off x="7950536" y="38837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Oval 2081">
            <a:extLst>
              <a:ext uri="{FF2B5EF4-FFF2-40B4-BE49-F238E27FC236}">
                <a16:creationId xmlns:a16="http://schemas.microsoft.com/office/drawing/2014/main" id="{B8013500-9885-44BA-B669-BAB234D4AAFA}"/>
              </a:ext>
            </a:extLst>
          </p:cNvPr>
          <p:cNvSpPr/>
          <p:nvPr/>
        </p:nvSpPr>
        <p:spPr>
          <a:xfrm>
            <a:off x="8102936" y="40361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Oval 2082">
            <a:extLst>
              <a:ext uri="{FF2B5EF4-FFF2-40B4-BE49-F238E27FC236}">
                <a16:creationId xmlns:a16="http://schemas.microsoft.com/office/drawing/2014/main" id="{841189F8-1504-4334-B57C-4DE9DE99F80F}"/>
              </a:ext>
            </a:extLst>
          </p:cNvPr>
          <p:cNvSpPr/>
          <p:nvPr/>
        </p:nvSpPr>
        <p:spPr>
          <a:xfrm>
            <a:off x="8255336" y="41885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Oval 2083">
            <a:extLst>
              <a:ext uri="{FF2B5EF4-FFF2-40B4-BE49-F238E27FC236}">
                <a16:creationId xmlns:a16="http://schemas.microsoft.com/office/drawing/2014/main" id="{D3E8DF2B-AAC5-4A32-9CDE-BE40E132816C}"/>
              </a:ext>
            </a:extLst>
          </p:cNvPr>
          <p:cNvSpPr/>
          <p:nvPr/>
        </p:nvSpPr>
        <p:spPr>
          <a:xfrm>
            <a:off x="7950537" y="40759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Oval 2084">
            <a:extLst>
              <a:ext uri="{FF2B5EF4-FFF2-40B4-BE49-F238E27FC236}">
                <a16:creationId xmlns:a16="http://schemas.microsoft.com/office/drawing/2014/main" id="{128318BF-DC67-4797-8AA6-9325220A2C9E}"/>
              </a:ext>
            </a:extLst>
          </p:cNvPr>
          <p:cNvSpPr/>
          <p:nvPr/>
        </p:nvSpPr>
        <p:spPr>
          <a:xfrm>
            <a:off x="7903263" y="39930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Oval 2085">
            <a:extLst>
              <a:ext uri="{FF2B5EF4-FFF2-40B4-BE49-F238E27FC236}">
                <a16:creationId xmlns:a16="http://schemas.microsoft.com/office/drawing/2014/main" id="{8AB8127B-3F29-4D18-9A83-897B1BD5AB06}"/>
              </a:ext>
            </a:extLst>
          </p:cNvPr>
          <p:cNvSpPr/>
          <p:nvPr/>
        </p:nvSpPr>
        <p:spPr>
          <a:xfrm>
            <a:off x="8055663" y="41454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Oval 2086">
            <a:extLst>
              <a:ext uri="{FF2B5EF4-FFF2-40B4-BE49-F238E27FC236}">
                <a16:creationId xmlns:a16="http://schemas.microsoft.com/office/drawing/2014/main" id="{AFB8356A-EA9B-42D8-9F85-A49C81A7622F}"/>
              </a:ext>
            </a:extLst>
          </p:cNvPr>
          <p:cNvSpPr/>
          <p:nvPr/>
        </p:nvSpPr>
        <p:spPr>
          <a:xfrm>
            <a:off x="8057216" y="40886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Oval 2087">
            <a:extLst>
              <a:ext uri="{FF2B5EF4-FFF2-40B4-BE49-F238E27FC236}">
                <a16:creationId xmlns:a16="http://schemas.microsoft.com/office/drawing/2014/main" id="{DF8F183B-2BD5-4E97-AE53-8AB087EA1AA3}"/>
              </a:ext>
            </a:extLst>
          </p:cNvPr>
          <p:cNvSpPr/>
          <p:nvPr/>
        </p:nvSpPr>
        <p:spPr>
          <a:xfrm>
            <a:off x="8209616" y="42410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Oval 2088">
            <a:extLst>
              <a:ext uri="{FF2B5EF4-FFF2-40B4-BE49-F238E27FC236}">
                <a16:creationId xmlns:a16="http://schemas.microsoft.com/office/drawing/2014/main" id="{CD6C417A-00D9-48B2-A0B5-282A213E33A9}"/>
              </a:ext>
            </a:extLst>
          </p:cNvPr>
          <p:cNvSpPr/>
          <p:nvPr/>
        </p:nvSpPr>
        <p:spPr>
          <a:xfrm>
            <a:off x="7904817" y="41284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Oval 2089">
            <a:extLst>
              <a:ext uri="{FF2B5EF4-FFF2-40B4-BE49-F238E27FC236}">
                <a16:creationId xmlns:a16="http://schemas.microsoft.com/office/drawing/2014/main" id="{14A45F40-9E60-471B-9F90-C12BAD06A777}"/>
              </a:ext>
            </a:extLst>
          </p:cNvPr>
          <p:cNvSpPr/>
          <p:nvPr/>
        </p:nvSpPr>
        <p:spPr>
          <a:xfrm>
            <a:off x="7673107" y="40009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Oval 2090">
            <a:extLst>
              <a:ext uri="{FF2B5EF4-FFF2-40B4-BE49-F238E27FC236}">
                <a16:creationId xmlns:a16="http://schemas.microsoft.com/office/drawing/2014/main" id="{A6EA35E6-3A4E-46A1-8FB4-253B919CB8EA}"/>
              </a:ext>
            </a:extLst>
          </p:cNvPr>
          <p:cNvSpPr/>
          <p:nvPr/>
        </p:nvSpPr>
        <p:spPr>
          <a:xfrm>
            <a:off x="7825507" y="41533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Oval 2091">
            <a:extLst>
              <a:ext uri="{FF2B5EF4-FFF2-40B4-BE49-F238E27FC236}">
                <a16:creationId xmlns:a16="http://schemas.microsoft.com/office/drawing/2014/main" id="{44D7C2FD-563E-4F55-A8F6-70AF4FA320E5}"/>
              </a:ext>
            </a:extLst>
          </p:cNvPr>
          <p:cNvSpPr/>
          <p:nvPr/>
        </p:nvSpPr>
        <p:spPr>
          <a:xfrm>
            <a:off x="7827060" y="40965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Oval 2092">
            <a:extLst>
              <a:ext uri="{FF2B5EF4-FFF2-40B4-BE49-F238E27FC236}">
                <a16:creationId xmlns:a16="http://schemas.microsoft.com/office/drawing/2014/main" id="{AA4CE6FD-A21F-44C0-909A-5F10C7F707C8}"/>
              </a:ext>
            </a:extLst>
          </p:cNvPr>
          <p:cNvSpPr/>
          <p:nvPr/>
        </p:nvSpPr>
        <p:spPr>
          <a:xfrm>
            <a:off x="7979460" y="42489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Oval 2093">
            <a:extLst>
              <a:ext uri="{FF2B5EF4-FFF2-40B4-BE49-F238E27FC236}">
                <a16:creationId xmlns:a16="http://schemas.microsoft.com/office/drawing/2014/main" id="{FB09F3BB-97DA-47FB-94BA-E4F4D9865458}"/>
              </a:ext>
            </a:extLst>
          </p:cNvPr>
          <p:cNvSpPr/>
          <p:nvPr/>
        </p:nvSpPr>
        <p:spPr>
          <a:xfrm>
            <a:off x="7674661" y="41364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Oval 2094">
            <a:extLst>
              <a:ext uri="{FF2B5EF4-FFF2-40B4-BE49-F238E27FC236}">
                <a16:creationId xmlns:a16="http://schemas.microsoft.com/office/drawing/2014/main" id="{EFD21965-85C5-46EB-A5F8-92CF0DE10A8D}"/>
              </a:ext>
            </a:extLst>
          </p:cNvPr>
          <p:cNvSpPr/>
          <p:nvPr/>
        </p:nvSpPr>
        <p:spPr>
          <a:xfrm>
            <a:off x="7779788" y="40291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Oval 2095">
            <a:extLst>
              <a:ext uri="{FF2B5EF4-FFF2-40B4-BE49-F238E27FC236}">
                <a16:creationId xmlns:a16="http://schemas.microsoft.com/office/drawing/2014/main" id="{67BC97C3-BAEC-4B5A-952E-0C5300FD0B42}"/>
              </a:ext>
            </a:extLst>
          </p:cNvPr>
          <p:cNvSpPr/>
          <p:nvPr/>
        </p:nvSpPr>
        <p:spPr>
          <a:xfrm>
            <a:off x="7781341" y="39723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Oval 2096">
            <a:extLst>
              <a:ext uri="{FF2B5EF4-FFF2-40B4-BE49-F238E27FC236}">
                <a16:creationId xmlns:a16="http://schemas.microsoft.com/office/drawing/2014/main" id="{7E038055-696B-4F26-A8B9-24F6FC33535A}"/>
              </a:ext>
            </a:extLst>
          </p:cNvPr>
          <p:cNvSpPr/>
          <p:nvPr/>
        </p:nvSpPr>
        <p:spPr>
          <a:xfrm>
            <a:off x="7933741" y="41247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Oval 2097">
            <a:extLst>
              <a:ext uri="{FF2B5EF4-FFF2-40B4-BE49-F238E27FC236}">
                <a16:creationId xmlns:a16="http://schemas.microsoft.com/office/drawing/2014/main" id="{61BF7B90-1063-4951-9122-873253EE370E}"/>
              </a:ext>
            </a:extLst>
          </p:cNvPr>
          <p:cNvSpPr/>
          <p:nvPr/>
        </p:nvSpPr>
        <p:spPr>
          <a:xfrm>
            <a:off x="7781342" y="41645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Oval 2098">
            <a:extLst>
              <a:ext uri="{FF2B5EF4-FFF2-40B4-BE49-F238E27FC236}">
                <a16:creationId xmlns:a16="http://schemas.microsoft.com/office/drawing/2014/main" id="{4426A07A-C91A-4631-9BD3-9F49EFD1BBC1}"/>
              </a:ext>
            </a:extLst>
          </p:cNvPr>
          <p:cNvSpPr/>
          <p:nvPr/>
        </p:nvSpPr>
        <p:spPr>
          <a:xfrm>
            <a:off x="7734068" y="40816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Oval 2099">
            <a:extLst>
              <a:ext uri="{FF2B5EF4-FFF2-40B4-BE49-F238E27FC236}">
                <a16:creationId xmlns:a16="http://schemas.microsoft.com/office/drawing/2014/main" id="{392D6EC4-E256-45D1-B0A7-50617A21DF4A}"/>
              </a:ext>
            </a:extLst>
          </p:cNvPr>
          <p:cNvSpPr/>
          <p:nvPr/>
        </p:nvSpPr>
        <p:spPr>
          <a:xfrm>
            <a:off x="7886468" y="42340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Oval 2100">
            <a:extLst>
              <a:ext uri="{FF2B5EF4-FFF2-40B4-BE49-F238E27FC236}">
                <a16:creationId xmlns:a16="http://schemas.microsoft.com/office/drawing/2014/main" id="{2ADAD326-414E-4661-BD4A-CAAE1260310C}"/>
              </a:ext>
            </a:extLst>
          </p:cNvPr>
          <p:cNvSpPr/>
          <p:nvPr/>
        </p:nvSpPr>
        <p:spPr>
          <a:xfrm>
            <a:off x="7888021" y="41773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Oval 2101">
            <a:extLst>
              <a:ext uri="{FF2B5EF4-FFF2-40B4-BE49-F238E27FC236}">
                <a16:creationId xmlns:a16="http://schemas.microsoft.com/office/drawing/2014/main" id="{F29F3E12-00CE-4AB2-90A0-2974230E2013}"/>
              </a:ext>
            </a:extLst>
          </p:cNvPr>
          <p:cNvSpPr/>
          <p:nvPr/>
        </p:nvSpPr>
        <p:spPr>
          <a:xfrm>
            <a:off x="7735622" y="42171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Oval 2102">
            <a:extLst>
              <a:ext uri="{FF2B5EF4-FFF2-40B4-BE49-F238E27FC236}">
                <a16:creationId xmlns:a16="http://schemas.microsoft.com/office/drawing/2014/main" id="{8E507494-C4C9-4E5B-83E5-6CE314B4D347}"/>
              </a:ext>
            </a:extLst>
          </p:cNvPr>
          <p:cNvSpPr/>
          <p:nvPr/>
        </p:nvSpPr>
        <p:spPr>
          <a:xfrm>
            <a:off x="7878227" y="42309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Oval 2103">
            <a:extLst>
              <a:ext uri="{FF2B5EF4-FFF2-40B4-BE49-F238E27FC236}">
                <a16:creationId xmlns:a16="http://schemas.microsoft.com/office/drawing/2014/main" id="{A469E7D9-BC06-43E6-AEC6-198459E05ACD}"/>
              </a:ext>
            </a:extLst>
          </p:cNvPr>
          <p:cNvSpPr/>
          <p:nvPr/>
        </p:nvSpPr>
        <p:spPr>
          <a:xfrm>
            <a:off x="7832508" y="41067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Oval 2104">
            <a:extLst>
              <a:ext uri="{FF2B5EF4-FFF2-40B4-BE49-F238E27FC236}">
                <a16:creationId xmlns:a16="http://schemas.microsoft.com/office/drawing/2014/main" id="{EBEC4E8A-CCC7-4599-B660-3404478E9454}"/>
              </a:ext>
            </a:extLst>
          </p:cNvPr>
          <p:cNvSpPr/>
          <p:nvPr/>
        </p:nvSpPr>
        <p:spPr>
          <a:xfrm>
            <a:off x="7986461" y="42023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Oval 2105">
            <a:extLst>
              <a:ext uri="{FF2B5EF4-FFF2-40B4-BE49-F238E27FC236}">
                <a16:creationId xmlns:a16="http://schemas.microsoft.com/office/drawing/2014/main" id="{A0940E93-28B5-4A59-BEAA-3B9926FB1453}"/>
              </a:ext>
            </a:extLst>
          </p:cNvPr>
          <p:cNvSpPr/>
          <p:nvPr/>
        </p:nvSpPr>
        <p:spPr>
          <a:xfrm>
            <a:off x="7786788" y="41592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Oval 2106">
            <a:extLst>
              <a:ext uri="{FF2B5EF4-FFF2-40B4-BE49-F238E27FC236}">
                <a16:creationId xmlns:a16="http://schemas.microsoft.com/office/drawing/2014/main" id="{2C772201-CCD2-4665-80D0-9F901F38CB3F}"/>
              </a:ext>
            </a:extLst>
          </p:cNvPr>
          <p:cNvSpPr/>
          <p:nvPr/>
        </p:nvSpPr>
        <p:spPr>
          <a:xfrm>
            <a:off x="7962048" y="39082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Oval 2107">
            <a:extLst>
              <a:ext uri="{FF2B5EF4-FFF2-40B4-BE49-F238E27FC236}">
                <a16:creationId xmlns:a16="http://schemas.microsoft.com/office/drawing/2014/main" id="{3DA07020-415F-465F-B730-673038995F11}"/>
              </a:ext>
            </a:extLst>
          </p:cNvPr>
          <p:cNvSpPr/>
          <p:nvPr/>
        </p:nvSpPr>
        <p:spPr>
          <a:xfrm>
            <a:off x="8053486" y="38863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Oval 2108">
            <a:extLst>
              <a:ext uri="{FF2B5EF4-FFF2-40B4-BE49-F238E27FC236}">
                <a16:creationId xmlns:a16="http://schemas.microsoft.com/office/drawing/2014/main" id="{A547C720-49A6-4551-995D-3D89B367E3DB}"/>
              </a:ext>
            </a:extLst>
          </p:cNvPr>
          <p:cNvSpPr/>
          <p:nvPr/>
        </p:nvSpPr>
        <p:spPr>
          <a:xfrm>
            <a:off x="8007766" y="39877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Oval 2109">
            <a:extLst>
              <a:ext uri="{FF2B5EF4-FFF2-40B4-BE49-F238E27FC236}">
                <a16:creationId xmlns:a16="http://schemas.microsoft.com/office/drawing/2014/main" id="{B029907B-104A-44BF-B7F6-4CE67DAF37EF}"/>
              </a:ext>
            </a:extLst>
          </p:cNvPr>
          <p:cNvSpPr/>
          <p:nvPr/>
        </p:nvSpPr>
        <p:spPr>
          <a:xfrm>
            <a:off x="8047265" y="39340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Oval 2110">
            <a:extLst>
              <a:ext uri="{FF2B5EF4-FFF2-40B4-BE49-F238E27FC236}">
                <a16:creationId xmlns:a16="http://schemas.microsoft.com/office/drawing/2014/main" id="{5E362B32-CF24-4CB8-AC24-2C68789B74B8}"/>
              </a:ext>
            </a:extLst>
          </p:cNvPr>
          <p:cNvSpPr/>
          <p:nvPr/>
        </p:nvSpPr>
        <p:spPr>
          <a:xfrm>
            <a:off x="8080856" y="40129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Oval 2111">
            <a:extLst>
              <a:ext uri="{FF2B5EF4-FFF2-40B4-BE49-F238E27FC236}">
                <a16:creationId xmlns:a16="http://schemas.microsoft.com/office/drawing/2014/main" id="{6EC69919-75C0-4256-8A05-2558A8509FAB}"/>
              </a:ext>
            </a:extLst>
          </p:cNvPr>
          <p:cNvSpPr/>
          <p:nvPr/>
        </p:nvSpPr>
        <p:spPr>
          <a:xfrm>
            <a:off x="7915393" y="39670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Oval 2112">
            <a:extLst>
              <a:ext uri="{FF2B5EF4-FFF2-40B4-BE49-F238E27FC236}">
                <a16:creationId xmlns:a16="http://schemas.microsoft.com/office/drawing/2014/main" id="{4B3D0C06-C80B-4E3E-AB78-DF7E68CEA1DB}"/>
              </a:ext>
            </a:extLst>
          </p:cNvPr>
          <p:cNvSpPr/>
          <p:nvPr/>
        </p:nvSpPr>
        <p:spPr>
          <a:xfrm>
            <a:off x="8139483" y="40737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Oval 2113">
            <a:extLst>
              <a:ext uri="{FF2B5EF4-FFF2-40B4-BE49-F238E27FC236}">
                <a16:creationId xmlns:a16="http://schemas.microsoft.com/office/drawing/2014/main" id="{5D633B6B-DC1F-456B-BF55-1C1DDCE46F7E}"/>
              </a:ext>
            </a:extLst>
          </p:cNvPr>
          <p:cNvSpPr/>
          <p:nvPr/>
        </p:nvSpPr>
        <p:spPr>
          <a:xfrm>
            <a:off x="8185201" y="38714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Oval 2114">
            <a:extLst>
              <a:ext uri="{FF2B5EF4-FFF2-40B4-BE49-F238E27FC236}">
                <a16:creationId xmlns:a16="http://schemas.microsoft.com/office/drawing/2014/main" id="{3ADD38BB-C4FB-4F35-8A80-AB85A8D6EF15}"/>
              </a:ext>
            </a:extLst>
          </p:cNvPr>
          <p:cNvSpPr/>
          <p:nvPr/>
        </p:nvSpPr>
        <p:spPr>
          <a:xfrm>
            <a:off x="8337601" y="40238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Oval 2115">
            <a:extLst>
              <a:ext uri="{FF2B5EF4-FFF2-40B4-BE49-F238E27FC236}">
                <a16:creationId xmlns:a16="http://schemas.microsoft.com/office/drawing/2014/main" id="{28DB3178-7190-44B8-A546-D93267629708}"/>
              </a:ext>
            </a:extLst>
          </p:cNvPr>
          <p:cNvSpPr/>
          <p:nvPr/>
        </p:nvSpPr>
        <p:spPr>
          <a:xfrm>
            <a:off x="8205886" y="40387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Oval 2116">
            <a:extLst>
              <a:ext uri="{FF2B5EF4-FFF2-40B4-BE49-F238E27FC236}">
                <a16:creationId xmlns:a16="http://schemas.microsoft.com/office/drawing/2014/main" id="{D6F10389-BD9E-4A98-AE4F-7E72E35F94C4}"/>
              </a:ext>
            </a:extLst>
          </p:cNvPr>
          <p:cNvSpPr/>
          <p:nvPr/>
        </p:nvSpPr>
        <p:spPr>
          <a:xfrm>
            <a:off x="8232475" y="39054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Oval 2117">
            <a:extLst>
              <a:ext uri="{FF2B5EF4-FFF2-40B4-BE49-F238E27FC236}">
                <a16:creationId xmlns:a16="http://schemas.microsoft.com/office/drawing/2014/main" id="{F2AED842-80BF-41DB-8657-E86E49C3EAC2}"/>
              </a:ext>
            </a:extLst>
          </p:cNvPr>
          <p:cNvSpPr/>
          <p:nvPr/>
        </p:nvSpPr>
        <p:spPr>
          <a:xfrm>
            <a:off x="8160167" y="39144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Oval 2118">
            <a:extLst>
              <a:ext uri="{FF2B5EF4-FFF2-40B4-BE49-F238E27FC236}">
                <a16:creationId xmlns:a16="http://schemas.microsoft.com/office/drawing/2014/main" id="{2EEB4696-4E57-4D5D-97C4-71CE5676129A}"/>
              </a:ext>
            </a:extLst>
          </p:cNvPr>
          <p:cNvSpPr/>
          <p:nvPr/>
        </p:nvSpPr>
        <p:spPr>
          <a:xfrm>
            <a:off x="8312567" y="40668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Oval 2119">
            <a:extLst>
              <a:ext uri="{FF2B5EF4-FFF2-40B4-BE49-F238E27FC236}">
                <a16:creationId xmlns:a16="http://schemas.microsoft.com/office/drawing/2014/main" id="{013E9294-0A26-4266-BB4A-FC6A8C99CCAB}"/>
              </a:ext>
            </a:extLst>
          </p:cNvPr>
          <p:cNvSpPr/>
          <p:nvPr/>
        </p:nvSpPr>
        <p:spPr>
          <a:xfrm>
            <a:off x="8114447" y="39670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Oval 2120">
            <a:extLst>
              <a:ext uri="{FF2B5EF4-FFF2-40B4-BE49-F238E27FC236}">
                <a16:creationId xmlns:a16="http://schemas.microsoft.com/office/drawing/2014/main" id="{9FCBB59E-0345-4CF7-ABD2-24AE6138A04D}"/>
              </a:ext>
            </a:extLst>
          </p:cNvPr>
          <p:cNvSpPr/>
          <p:nvPr/>
        </p:nvSpPr>
        <p:spPr>
          <a:xfrm>
            <a:off x="8266847" y="41194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Oval 2121">
            <a:extLst>
              <a:ext uri="{FF2B5EF4-FFF2-40B4-BE49-F238E27FC236}">
                <a16:creationId xmlns:a16="http://schemas.microsoft.com/office/drawing/2014/main" id="{0160615E-0A70-4BA3-8F48-755A948A627E}"/>
              </a:ext>
            </a:extLst>
          </p:cNvPr>
          <p:cNvSpPr/>
          <p:nvPr/>
        </p:nvSpPr>
        <p:spPr>
          <a:xfrm>
            <a:off x="8293436" y="39861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Oval 2122">
            <a:extLst>
              <a:ext uri="{FF2B5EF4-FFF2-40B4-BE49-F238E27FC236}">
                <a16:creationId xmlns:a16="http://schemas.microsoft.com/office/drawing/2014/main" id="{9DFA7904-396C-4F4E-BB5F-D883C90B73C2}"/>
              </a:ext>
            </a:extLst>
          </p:cNvPr>
          <p:cNvSpPr/>
          <p:nvPr/>
        </p:nvSpPr>
        <p:spPr>
          <a:xfrm>
            <a:off x="7792853" y="39969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Oval 2123">
            <a:extLst>
              <a:ext uri="{FF2B5EF4-FFF2-40B4-BE49-F238E27FC236}">
                <a16:creationId xmlns:a16="http://schemas.microsoft.com/office/drawing/2014/main" id="{53252023-F6AC-403F-B3D3-2864C79D47F6}"/>
              </a:ext>
            </a:extLst>
          </p:cNvPr>
          <p:cNvSpPr/>
          <p:nvPr/>
        </p:nvSpPr>
        <p:spPr>
          <a:xfrm>
            <a:off x="7884291" y="39749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Oval 2124">
            <a:extLst>
              <a:ext uri="{FF2B5EF4-FFF2-40B4-BE49-F238E27FC236}">
                <a16:creationId xmlns:a16="http://schemas.microsoft.com/office/drawing/2014/main" id="{CC259B78-1FB7-44FA-B47B-1C5B3D7D3EC6}"/>
              </a:ext>
            </a:extLst>
          </p:cNvPr>
          <p:cNvSpPr/>
          <p:nvPr/>
        </p:nvSpPr>
        <p:spPr>
          <a:xfrm>
            <a:off x="7838572" y="39501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Oval 2125">
            <a:extLst>
              <a:ext uri="{FF2B5EF4-FFF2-40B4-BE49-F238E27FC236}">
                <a16:creationId xmlns:a16="http://schemas.microsoft.com/office/drawing/2014/main" id="{92A83541-1F54-40AD-BDD9-29E316B92F3B}"/>
              </a:ext>
            </a:extLst>
          </p:cNvPr>
          <p:cNvSpPr/>
          <p:nvPr/>
        </p:nvSpPr>
        <p:spPr>
          <a:xfrm>
            <a:off x="7792852" y="39032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Oval 2126">
            <a:extLst>
              <a:ext uri="{FF2B5EF4-FFF2-40B4-BE49-F238E27FC236}">
                <a16:creationId xmlns:a16="http://schemas.microsoft.com/office/drawing/2014/main" id="{29E84D07-A636-4EC9-A8DE-0F293F2389E8}"/>
              </a:ext>
            </a:extLst>
          </p:cNvPr>
          <p:cNvSpPr/>
          <p:nvPr/>
        </p:nvSpPr>
        <p:spPr>
          <a:xfrm>
            <a:off x="7838571" y="40763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Oval 2127">
            <a:extLst>
              <a:ext uri="{FF2B5EF4-FFF2-40B4-BE49-F238E27FC236}">
                <a16:creationId xmlns:a16="http://schemas.microsoft.com/office/drawing/2014/main" id="{CC288916-EEAF-4C39-93B2-346C27B536AE}"/>
              </a:ext>
            </a:extLst>
          </p:cNvPr>
          <p:cNvSpPr/>
          <p:nvPr/>
        </p:nvSpPr>
        <p:spPr>
          <a:xfrm>
            <a:off x="7878070" y="40227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Oval 2128">
            <a:extLst>
              <a:ext uri="{FF2B5EF4-FFF2-40B4-BE49-F238E27FC236}">
                <a16:creationId xmlns:a16="http://schemas.microsoft.com/office/drawing/2014/main" id="{988A3BE1-F033-4211-9C7F-E5239AAD2B5B}"/>
              </a:ext>
            </a:extLst>
          </p:cNvPr>
          <p:cNvSpPr/>
          <p:nvPr/>
        </p:nvSpPr>
        <p:spPr>
          <a:xfrm>
            <a:off x="7911661" y="41015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Oval 2129">
            <a:extLst>
              <a:ext uri="{FF2B5EF4-FFF2-40B4-BE49-F238E27FC236}">
                <a16:creationId xmlns:a16="http://schemas.microsoft.com/office/drawing/2014/main" id="{7098CD9D-528E-4DC8-AF5B-DADCCA1E29DE}"/>
              </a:ext>
            </a:extLst>
          </p:cNvPr>
          <p:cNvSpPr/>
          <p:nvPr/>
        </p:nvSpPr>
        <p:spPr>
          <a:xfrm>
            <a:off x="7746198" y="40556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Oval 2130">
            <a:extLst>
              <a:ext uri="{FF2B5EF4-FFF2-40B4-BE49-F238E27FC236}">
                <a16:creationId xmlns:a16="http://schemas.microsoft.com/office/drawing/2014/main" id="{4DE48B4F-A1FB-452B-9F94-C6AAE8CFAE8B}"/>
              </a:ext>
            </a:extLst>
          </p:cNvPr>
          <p:cNvSpPr/>
          <p:nvPr/>
        </p:nvSpPr>
        <p:spPr>
          <a:xfrm>
            <a:off x="7970288" y="41623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Oval 2131">
            <a:extLst>
              <a:ext uri="{FF2B5EF4-FFF2-40B4-BE49-F238E27FC236}">
                <a16:creationId xmlns:a16="http://schemas.microsoft.com/office/drawing/2014/main" id="{7F36094A-88BA-4E63-8299-AED618350CDD}"/>
              </a:ext>
            </a:extLst>
          </p:cNvPr>
          <p:cNvSpPr/>
          <p:nvPr/>
        </p:nvSpPr>
        <p:spPr>
          <a:xfrm>
            <a:off x="8016006" y="39600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Oval 2132">
            <a:extLst>
              <a:ext uri="{FF2B5EF4-FFF2-40B4-BE49-F238E27FC236}">
                <a16:creationId xmlns:a16="http://schemas.microsoft.com/office/drawing/2014/main" id="{9E6E8E0B-E44D-4A9F-8984-6D6CEBB704D4}"/>
              </a:ext>
            </a:extLst>
          </p:cNvPr>
          <p:cNvSpPr/>
          <p:nvPr/>
        </p:nvSpPr>
        <p:spPr>
          <a:xfrm>
            <a:off x="8168406" y="41124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Oval 2133">
            <a:extLst>
              <a:ext uri="{FF2B5EF4-FFF2-40B4-BE49-F238E27FC236}">
                <a16:creationId xmlns:a16="http://schemas.microsoft.com/office/drawing/2014/main" id="{0CB78524-C0F5-4824-9177-579344CF1473}"/>
              </a:ext>
            </a:extLst>
          </p:cNvPr>
          <p:cNvSpPr/>
          <p:nvPr/>
        </p:nvSpPr>
        <p:spPr>
          <a:xfrm>
            <a:off x="8169959" y="40556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Oval 2134">
            <a:extLst>
              <a:ext uri="{FF2B5EF4-FFF2-40B4-BE49-F238E27FC236}">
                <a16:creationId xmlns:a16="http://schemas.microsoft.com/office/drawing/2014/main" id="{3590F587-6827-4889-BBD5-448738EB21D6}"/>
              </a:ext>
            </a:extLst>
          </p:cNvPr>
          <p:cNvSpPr/>
          <p:nvPr/>
        </p:nvSpPr>
        <p:spPr>
          <a:xfrm>
            <a:off x="8322359" y="42080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Oval 2135">
            <a:extLst>
              <a:ext uri="{FF2B5EF4-FFF2-40B4-BE49-F238E27FC236}">
                <a16:creationId xmlns:a16="http://schemas.microsoft.com/office/drawing/2014/main" id="{813BEA6A-C9C5-4141-ABBE-A080B4A905A0}"/>
              </a:ext>
            </a:extLst>
          </p:cNvPr>
          <p:cNvSpPr/>
          <p:nvPr/>
        </p:nvSpPr>
        <p:spPr>
          <a:xfrm>
            <a:off x="8036691" y="41273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Oval 2136">
            <a:extLst>
              <a:ext uri="{FF2B5EF4-FFF2-40B4-BE49-F238E27FC236}">
                <a16:creationId xmlns:a16="http://schemas.microsoft.com/office/drawing/2014/main" id="{B958BCAC-41A1-410C-B474-7172AB7273C1}"/>
              </a:ext>
            </a:extLst>
          </p:cNvPr>
          <p:cNvSpPr/>
          <p:nvPr/>
        </p:nvSpPr>
        <p:spPr>
          <a:xfrm>
            <a:off x="8215679" y="39543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Oval 2137">
            <a:extLst>
              <a:ext uri="{FF2B5EF4-FFF2-40B4-BE49-F238E27FC236}">
                <a16:creationId xmlns:a16="http://schemas.microsoft.com/office/drawing/2014/main" id="{B773D3DB-8514-4666-985B-3B944F0063EF}"/>
              </a:ext>
            </a:extLst>
          </p:cNvPr>
          <p:cNvSpPr/>
          <p:nvPr/>
        </p:nvSpPr>
        <p:spPr>
          <a:xfrm>
            <a:off x="8063280" y="39941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Oval 2138">
            <a:extLst>
              <a:ext uri="{FF2B5EF4-FFF2-40B4-BE49-F238E27FC236}">
                <a16:creationId xmlns:a16="http://schemas.microsoft.com/office/drawing/2014/main" id="{C54A5D1A-16A8-499B-9556-962703B59CEB}"/>
              </a:ext>
            </a:extLst>
          </p:cNvPr>
          <p:cNvSpPr/>
          <p:nvPr/>
        </p:nvSpPr>
        <p:spPr>
          <a:xfrm>
            <a:off x="7990972" y="40031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Oval 2139">
            <a:extLst>
              <a:ext uri="{FF2B5EF4-FFF2-40B4-BE49-F238E27FC236}">
                <a16:creationId xmlns:a16="http://schemas.microsoft.com/office/drawing/2014/main" id="{AAE8C74B-5CAD-4909-88D3-82DA9C097C7F}"/>
              </a:ext>
            </a:extLst>
          </p:cNvPr>
          <p:cNvSpPr/>
          <p:nvPr/>
        </p:nvSpPr>
        <p:spPr>
          <a:xfrm>
            <a:off x="8143372" y="415553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Oval 2140">
            <a:extLst>
              <a:ext uri="{FF2B5EF4-FFF2-40B4-BE49-F238E27FC236}">
                <a16:creationId xmlns:a16="http://schemas.microsoft.com/office/drawing/2014/main" id="{77148D9A-1480-46E3-8A07-4467803BE014}"/>
              </a:ext>
            </a:extLst>
          </p:cNvPr>
          <p:cNvSpPr/>
          <p:nvPr/>
        </p:nvSpPr>
        <p:spPr>
          <a:xfrm>
            <a:off x="8322360" y="39824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Oval 2141">
            <a:extLst>
              <a:ext uri="{FF2B5EF4-FFF2-40B4-BE49-F238E27FC236}">
                <a16:creationId xmlns:a16="http://schemas.microsoft.com/office/drawing/2014/main" id="{3D7D2EEF-47EA-456F-98F6-0072B48B9B60}"/>
              </a:ext>
            </a:extLst>
          </p:cNvPr>
          <p:cNvSpPr/>
          <p:nvPr/>
        </p:nvSpPr>
        <p:spPr>
          <a:xfrm>
            <a:off x="8017561" y="38698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Oval 2142">
            <a:extLst>
              <a:ext uri="{FF2B5EF4-FFF2-40B4-BE49-F238E27FC236}">
                <a16:creationId xmlns:a16="http://schemas.microsoft.com/office/drawing/2014/main" id="{AC27CEB2-5E13-4826-8FA8-11D0945D9DFB}"/>
              </a:ext>
            </a:extLst>
          </p:cNvPr>
          <p:cNvSpPr/>
          <p:nvPr/>
        </p:nvSpPr>
        <p:spPr>
          <a:xfrm>
            <a:off x="7945252" y="40556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Oval 2143">
            <a:extLst>
              <a:ext uri="{FF2B5EF4-FFF2-40B4-BE49-F238E27FC236}">
                <a16:creationId xmlns:a16="http://schemas.microsoft.com/office/drawing/2014/main" id="{9925FB87-6BBA-43AD-8EF1-0F9101CE90D9}"/>
              </a:ext>
            </a:extLst>
          </p:cNvPr>
          <p:cNvSpPr/>
          <p:nvPr/>
        </p:nvSpPr>
        <p:spPr>
          <a:xfrm>
            <a:off x="8097652" y="42080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Oval 2144">
            <a:extLst>
              <a:ext uri="{FF2B5EF4-FFF2-40B4-BE49-F238E27FC236}">
                <a16:creationId xmlns:a16="http://schemas.microsoft.com/office/drawing/2014/main" id="{A816EE73-BD66-4AE9-A9FF-3CB36565ABE9}"/>
              </a:ext>
            </a:extLst>
          </p:cNvPr>
          <p:cNvSpPr/>
          <p:nvPr/>
        </p:nvSpPr>
        <p:spPr>
          <a:xfrm>
            <a:off x="8122687" y="39393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Oval 2145">
            <a:extLst>
              <a:ext uri="{FF2B5EF4-FFF2-40B4-BE49-F238E27FC236}">
                <a16:creationId xmlns:a16="http://schemas.microsoft.com/office/drawing/2014/main" id="{3D9FAB62-1D55-46B1-9B4B-BCD2DB26056E}"/>
              </a:ext>
            </a:extLst>
          </p:cNvPr>
          <p:cNvSpPr/>
          <p:nvPr/>
        </p:nvSpPr>
        <p:spPr>
          <a:xfrm>
            <a:off x="8124240" y="38826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90EC8533-B751-4334-B26E-447ECC4D9351}"/>
              </a:ext>
            </a:extLst>
          </p:cNvPr>
          <p:cNvSpPr/>
          <p:nvPr/>
        </p:nvSpPr>
        <p:spPr>
          <a:xfrm>
            <a:off x="8276640" y="40350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Oval 2147">
            <a:extLst>
              <a:ext uri="{FF2B5EF4-FFF2-40B4-BE49-F238E27FC236}">
                <a16:creationId xmlns:a16="http://schemas.microsoft.com/office/drawing/2014/main" id="{042B083F-3675-445C-8D63-4D75B0B5B6AF}"/>
              </a:ext>
            </a:extLst>
          </p:cNvPr>
          <p:cNvSpPr/>
          <p:nvPr/>
        </p:nvSpPr>
        <p:spPr>
          <a:xfrm>
            <a:off x="7971841" y="39224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Oval 2148">
            <a:extLst>
              <a:ext uri="{FF2B5EF4-FFF2-40B4-BE49-F238E27FC236}">
                <a16:creationId xmlns:a16="http://schemas.microsoft.com/office/drawing/2014/main" id="{5BA472E4-1512-47F5-914F-1E5B8B7BEA5C}"/>
              </a:ext>
            </a:extLst>
          </p:cNvPr>
          <p:cNvSpPr/>
          <p:nvPr/>
        </p:nvSpPr>
        <p:spPr>
          <a:xfrm>
            <a:off x="8124241" y="40748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Oval 2149">
            <a:extLst>
              <a:ext uri="{FF2B5EF4-FFF2-40B4-BE49-F238E27FC236}">
                <a16:creationId xmlns:a16="http://schemas.microsoft.com/office/drawing/2014/main" id="{B2005D9E-91D9-4E6D-A888-4C3AAB720BA9}"/>
              </a:ext>
            </a:extLst>
          </p:cNvPr>
          <p:cNvSpPr/>
          <p:nvPr/>
        </p:nvSpPr>
        <p:spPr>
          <a:xfrm>
            <a:off x="7997973" y="42269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Oval 2150">
            <a:extLst>
              <a:ext uri="{FF2B5EF4-FFF2-40B4-BE49-F238E27FC236}">
                <a16:creationId xmlns:a16="http://schemas.microsoft.com/office/drawing/2014/main" id="{F9A11429-71C8-4BE0-8416-DCDF8682BE90}"/>
              </a:ext>
            </a:extLst>
          </p:cNvPr>
          <p:cNvSpPr/>
          <p:nvPr/>
        </p:nvSpPr>
        <p:spPr>
          <a:xfrm>
            <a:off x="8043692" y="40807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Oval 2151">
            <a:extLst>
              <a:ext uri="{FF2B5EF4-FFF2-40B4-BE49-F238E27FC236}">
                <a16:creationId xmlns:a16="http://schemas.microsoft.com/office/drawing/2014/main" id="{32730505-DF15-4EEF-8A6F-4B0156812A1D}"/>
              </a:ext>
            </a:extLst>
          </p:cNvPr>
          <p:cNvSpPr/>
          <p:nvPr/>
        </p:nvSpPr>
        <p:spPr>
          <a:xfrm>
            <a:off x="8089411" y="42049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Oval 2152">
            <a:extLst>
              <a:ext uri="{FF2B5EF4-FFF2-40B4-BE49-F238E27FC236}">
                <a16:creationId xmlns:a16="http://schemas.microsoft.com/office/drawing/2014/main" id="{C085DBF8-FAC3-482E-BA64-5BBB004F480B}"/>
              </a:ext>
            </a:extLst>
          </p:cNvPr>
          <p:cNvSpPr/>
          <p:nvPr/>
        </p:nvSpPr>
        <p:spPr>
          <a:xfrm>
            <a:off x="8043692" y="41801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Oval 2153">
            <a:extLst>
              <a:ext uri="{FF2B5EF4-FFF2-40B4-BE49-F238E27FC236}">
                <a16:creationId xmlns:a16="http://schemas.microsoft.com/office/drawing/2014/main" id="{749E9159-D64A-4F36-B225-C9C99DB1F02A}"/>
              </a:ext>
            </a:extLst>
          </p:cNvPr>
          <p:cNvSpPr/>
          <p:nvPr/>
        </p:nvSpPr>
        <p:spPr>
          <a:xfrm>
            <a:off x="7997972" y="41332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Oval 2154">
            <a:extLst>
              <a:ext uri="{FF2B5EF4-FFF2-40B4-BE49-F238E27FC236}">
                <a16:creationId xmlns:a16="http://schemas.microsoft.com/office/drawing/2014/main" id="{2A90A012-D511-486A-939E-4EF6F5C4B576}"/>
              </a:ext>
            </a:extLst>
          </p:cNvPr>
          <p:cNvSpPr/>
          <p:nvPr/>
        </p:nvSpPr>
        <p:spPr>
          <a:xfrm>
            <a:off x="8083190" y="42527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Oval 2155">
            <a:extLst>
              <a:ext uri="{FF2B5EF4-FFF2-40B4-BE49-F238E27FC236}">
                <a16:creationId xmlns:a16="http://schemas.microsoft.com/office/drawing/2014/main" id="{44BE53DF-D038-4C42-82AD-040928A5CC99}"/>
              </a:ext>
            </a:extLst>
          </p:cNvPr>
          <p:cNvSpPr/>
          <p:nvPr/>
        </p:nvSpPr>
        <p:spPr>
          <a:xfrm>
            <a:off x="8221126" y="41900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Oval 2156">
            <a:extLst>
              <a:ext uri="{FF2B5EF4-FFF2-40B4-BE49-F238E27FC236}">
                <a16:creationId xmlns:a16="http://schemas.microsoft.com/office/drawing/2014/main" id="{63DD35CE-02E2-43FC-959E-343E7C7DCF00}"/>
              </a:ext>
            </a:extLst>
          </p:cNvPr>
          <p:cNvSpPr/>
          <p:nvPr/>
        </p:nvSpPr>
        <p:spPr>
          <a:xfrm>
            <a:off x="8114446" y="39362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Oval 2157">
            <a:extLst>
              <a:ext uri="{FF2B5EF4-FFF2-40B4-BE49-F238E27FC236}">
                <a16:creationId xmlns:a16="http://schemas.microsoft.com/office/drawing/2014/main" id="{8C4DAF6F-6CD7-4C09-BB22-B0A2D2EF4FE5}"/>
              </a:ext>
            </a:extLst>
          </p:cNvPr>
          <p:cNvSpPr/>
          <p:nvPr/>
        </p:nvSpPr>
        <p:spPr>
          <a:xfrm>
            <a:off x="8266846" y="40886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Oval 2158">
            <a:extLst>
              <a:ext uri="{FF2B5EF4-FFF2-40B4-BE49-F238E27FC236}">
                <a16:creationId xmlns:a16="http://schemas.microsoft.com/office/drawing/2014/main" id="{6EEC9BF7-CC41-41D1-899F-1A5A54ABCED0}"/>
              </a:ext>
            </a:extLst>
          </p:cNvPr>
          <p:cNvSpPr/>
          <p:nvPr/>
        </p:nvSpPr>
        <p:spPr>
          <a:xfrm>
            <a:off x="8268399" y="40319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Oval 2159">
            <a:extLst>
              <a:ext uri="{FF2B5EF4-FFF2-40B4-BE49-F238E27FC236}">
                <a16:creationId xmlns:a16="http://schemas.microsoft.com/office/drawing/2014/main" id="{9ACC954E-1E66-495F-8787-C420D64EC7BC}"/>
              </a:ext>
            </a:extLst>
          </p:cNvPr>
          <p:cNvSpPr/>
          <p:nvPr/>
        </p:nvSpPr>
        <p:spPr>
          <a:xfrm>
            <a:off x="8116000" y="40717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Oval 2160">
            <a:extLst>
              <a:ext uri="{FF2B5EF4-FFF2-40B4-BE49-F238E27FC236}">
                <a16:creationId xmlns:a16="http://schemas.microsoft.com/office/drawing/2014/main" id="{2EAD30CE-3F45-47E1-B89B-FB850F06808E}"/>
              </a:ext>
            </a:extLst>
          </p:cNvPr>
          <p:cNvSpPr/>
          <p:nvPr/>
        </p:nvSpPr>
        <p:spPr>
          <a:xfrm>
            <a:off x="8268400" y="42241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Oval 2161">
            <a:extLst>
              <a:ext uri="{FF2B5EF4-FFF2-40B4-BE49-F238E27FC236}">
                <a16:creationId xmlns:a16="http://schemas.microsoft.com/office/drawing/2014/main" id="{538515C6-8BA2-4EE0-984C-6B07ED12450D}"/>
              </a:ext>
            </a:extLst>
          </p:cNvPr>
          <p:cNvSpPr/>
          <p:nvPr/>
        </p:nvSpPr>
        <p:spPr>
          <a:xfrm>
            <a:off x="8196092" y="42331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Oval 2162">
            <a:extLst>
              <a:ext uri="{FF2B5EF4-FFF2-40B4-BE49-F238E27FC236}">
                <a16:creationId xmlns:a16="http://schemas.microsoft.com/office/drawing/2014/main" id="{1650A261-EA84-405F-9C0A-AC272BCF0AD2}"/>
              </a:ext>
            </a:extLst>
          </p:cNvPr>
          <p:cNvSpPr/>
          <p:nvPr/>
        </p:nvSpPr>
        <p:spPr>
          <a:xfrm>
            <a:off x="8221127" y="39644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Oval 2163">
            <a:extLst>
              <a:ext uri="{FF2B5EF4-FFF2-40B4-BE49-F238E27FC236}">
                <a16:creationId xmlns:a16="http://schemas.microsoft.com/office/drawing/2014/main" id="{82A5A034-EFFE-4358-B457-C7CC142008D8}"/>
              </a:ext>
            </a:extLst>
          </p:cNvPr>
          <p:cNvSpPr/>
          <p:nvPr/>
        </p:nvSpPr>
        <p:spPr>
          <a:xfrm>
            <a:off x="8222680" y="39076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Oval 2164">
            <a:extLst>
              <a:ext uri="{FF2B5EF4-FFF2-40B4-BE49-F238E27FC236}">
                <a16:creationId xmlns:a16="http://schemas.microsoft.com/office/drawing/2014/main" id="{461BBFDD-2BC0-4D9B-B6B4-3D1B81030C86}"/>
              </a:ext>
            </a:extLst>
          </p:cNvPr>
          <p:cNvSpPr/>
          <p:nvPr/>
        </p:nvSpPr>
        <p:spPr>
          <a:xfrm>
            <a:off x="8222681" y="40998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Oval 2165">
            <a:extLst>
              <a:ext uri="{FF2B5EF4-FFF2-40B4-BE49-F238E27FC236}">
                <a16:creationId xmlns:a16="http://schemas.microsoft.com/office/drawing/2014/main" id="{F7656801-5059-46E3-BD1B-A75E1D3497DD}"/>
              </a:ext>
            </a:extLst>
          </p:cNvPr>
          <p:cNvSpPr/>
          <p:nvPr/>
        </p:nvSpPr>
        <p:spPr>
          <a:xfrm>
            <a:off x="8175407" y="40169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Oval 2166">
            <a:extLst>
              <a:ext uri="{FF2B5EF4-FFF2-40B4-BE49-F238E27FC236}">
                <a16:creationId xmlns:a16="http://schemas.microsoft.com/office/drawing/2014/main" id="{C4AA7015-E4D3-4DA8-8E43-BE2B6B162F63}"/>
              </a:ext>
            </a:extLst>
          </p:cNvPr>
          <p:cNvSpPr/>
          <p:nvPr/>
        </p:nvSpPr>
        <p:spPr>
          <a:xfrm>
            <a:off x="8327807" y="41693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Oval 2167">
            <a:extLst>
              <a:ext uri="{FF2B5EF4-FFF2-40B4-BE49-F238E27FC236}">
                <a16:creationId xmlns:a16="http://schemas.microsoft.com/office/drawing/2014/main" id="{31E8AD91-603D-4D45-A0DC-5DEF06BFECB2}"/>
              </a:ext>
            </a:extLst>
          </p:cNvPr>
          <p:cNvSpPr/>
          <p:nvPr/>
        </p:nvSpPr>
        <p:spPr>
          <a:xfrm>
            <a:off x="8329360" y="41126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Oval 2168">
            <a:extLst>
              <a:ext uri="{FF2B5EF4-FFF2-40B4-BE49-F238E27FC236}">
                <a16:creationId xmlns:a16="http://schemas.microsoft.com/office/drawing/2014/main" id="{EE1DFB0A-9DBA-44CD-B740-7580A62E78D4}"/>
              </a:ext>
            </a:extLst>
          </p:cNvPr>
          <p:cNvSpPr/>
          <p:nvPr/>
        </p:nvSpPr>
        <p:spPr>
          <a:xfrm>
            <a:off x="8176961" y="415242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Oval 2169">
            <a:extLst>
              <a:ext uri="{FF2B5EF4-FFF2-40B4-BE49-F238E27FC236}">
                <a16:creationId xmlns:a16="http://schemas.microsoft.com/office/drawing/2014/main" id="{E528AAC7-554C-4C9A-B667-79B0D6684BFF}"/>
              </a:ext>
            </a:extLst>
          </p:cNvPr>
          <p:cNvSpPr/>
          <p:nvPr/>
        </p:nvSpPr>
        <p:spPr>
          <a:xfrm>
            <a:off x="7874497" y="41693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Oval 2170">
            <a:extLst>
              <a:ext uri="{FF2B5EF4-FFF2-40B4-BE49-F238E27FC236}">
                <a16:creationId xmlns:a16="http://schemas.microsoft.com/office/drawing/2014/main" id="{A579190F-89BA-4205-B8C9-5FF3D7D77B16}"/>
              </a:ext>
            </a:extLst>
          </p:cNvPr>
          <p:cNvSpPr/>
          <p:nvPr/>
        </p:nvSpPr>
        <p:spPr>
          <a:xfrm>
            <a:off x="7828777" y="42219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2" name="Oval 2171">
            <a:extLst>
              <a:ext uri="{FF2B5EF4-FFF2-40B4-BE49-F238E27FC236}">
                <a16:creationId xmlns:a16="http://schemas.microsoft.com/office/drawing/2014/main" id="{05D1E72A-31A1-4494-B954-DFB97C590449}"/>
              </a:ext>
            </a:extLst>
          </p:cNvPr>
          <p:cNvSpPr/>
          <p:nvPr/>
        </p:nvSpPr>
        <p:spPr>
          <a:xfrm>
            <a:off x="7945251" y="40249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3" name="Oval 2172">
            <a:extLst>
              <a:ext uri="{FF2B5EF4-FFF2-40B4-BE49-F238E27FC236}">
                <a16:creationId xmlns:a16="http://schemas.microsoft.com/office/drawing/2014/main" id="{C7FC9635-2ED8-4DB8-B5C4-074B82826A8B}"/>
              </a:ext>
            </a:extLst>
          </p:cNvPr>
          <p:cNvSpPr/>
          <p:nvPr/>
        </p:nvSpPr>
        <p:spPr>
          <a:xfrm>
            <a:off x="8097651" y="41773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4" name="Oval 2173">
            <a:extLst>
              <a:ext uri="{FF2B5EF4-FFF2-40B4-BE49-F238E27FC236}">
                <a16:creationId xmlns:a16="http://schemas.microsoft.com/office/drawing/2014/main" id="{2D82018F-AB2D-4ECF-A996-C308DD54524F}"/>
              </a:ext>
            </a:extLst>
          </p:cNvPr>
          <p:cNvSpPr/>
          <p:nvPr/>
        </p:nvSpPr>
        <p:spPr>
          <a:xfrm>
            <a:off x="8099204" y="41205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Oval 2174">
            <a:extLst>
              <a:ext uri="{FF2B5EF4-FFF2-40B4-BE49-F238E27FC236}">
                <a16:creationId xmlns:a16="http://schemas.microsoft.com/office/drawing/2014/main" id="{30EA1CB9-8CDC-46BC-A6DA-113C75EAA274}"/>
              </a:ext>
            </a:extLst>
          </p:cNvPr>
          <p:cNvSpPr/>
          <p:nvPr/>
        </p:nvSpPr>
        <p:spPr>
          <a:xfrm>
            <a:off x="7946805" y="41603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6" name="Oval 2175">
            <a:extLst>
              <a:ext uri="{FF2B5EF4-FFF2-40B4-BE49-F238E27FC236}">
                <a16:creationId xmlns:a16="http://schemas.microsoft.com/office/drawing/2014/main" id="{B5DFE4AC-0324-41E5-B92E-99A4A8B27F75}"/>
              </a:ext>
            </a:extLst>
          </p:cNvPr>
          <p:cNvSpPr/>
          <p:nvPr/>
        </p:nvSpPr>
        <p:spPr>
          <a:xfrm>
            <a:off x="7899532" y="39006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7" name="Oval 2176">
            <a:extLst>
              <a:ext uri="{FF2B5EF4-FFF2-40B4-BE49-F238E27FC236}">
                <a16:creationId xmlns:a16="http://schemas.microsoft.com/office/drawing/2014/main" id="{37462DB0-76E7-41F6-B1D2-36EF499910C8}"/>
              </a:ext>
            </a:extLst>
          </p:cNvPr>
          <p:cNvSpPr/>
          <p:nvPr/>
        </p:nvSpPr>
        <p:spPr>
          <a:xfrm>
            <a:off x="8051932" y="40530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8" name="Oval 2177">
            <a:extLst>
              <a:ext uri="{FF2B5EF4-FFF2-40B4-BE49-F238E27FC236}">
                <a16:creationId xmlns:a16="http://schemas.microsoft.com/office/drawing/2014/main" id="{E2350A09-0910-4CB9-9E30-BD85EAADEC21}"/>
              </a:ext>
            </a:extLst>
          </p:cNvPr>
          <p:cNvSpPr/>
          <p:nvPr/>
        </p:nvSpPr>
        <p:spPr>
          <a:xfrm>
            <a:off x="8053485" y="39962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9" name="Oval 2178">
            <a:extLst>
              <a:ext uri="{FF2B5EF4-FFF2-40B4-BE49-F238E27FC236}">
                <a16:creationId xmlns:a16="http://schemas.microsoft.com/office/drawing/2014/main" id="{F5146197-53E6-460A-8151-01CD2FFFF765}"/>
              </a:ext>
            </a:extLst>
          </p:cNvPr>
          <p:cNvSpPr/>
          <p:nvPr/>
        </p:nvSpPr>
        <p:spPr>
          <a:xfrm>
            <a:off x="8205885" y="41486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0" name="Oval 2179">
            <a:extLst>
              <a:ext uri="{FF2B5EF4-FFF2-40B4-BE49-F238E27FC236}">
                <a16:creationId xmlns:a16="http://schemas.microsoft.com/office/drawing/2014/main" id="{3FA58583-8E20-43F1-9A7E-FBAB21907758}"/>
              </a:ext>
            </a:extLst>
          </p:cNvPr>
          <p:cNvSpPr/>
          <p:nvPr/>
        </p:nvSpPr>
        <p:spPr>
          <a:xfrm>
            <a:off x="8053486" y="41885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1" name="Oval 2180">
            <a:extLst>
              <a:ext uri="{FF2B5EF4-FFF2-40B4-BE49-F238E27FC236}">
                <a16:creationId xmlns:a16="http://schemas.microsoft.com/office/drawing/2014/main" id="{D7932A96-016E-46D2-9D2D-F7E0A5F828F0}"/>
              </a:ext>
            </a:extLst>
          </p:cNvPr>
          <p:cNvSpPr/>
          <p:nvPr/>
        </p:nvSpPr>
        <p:spPr>
          <a:xfrm>
            <a:off x="7853812" y="39532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2" name="Oval 2181">
            <a:extLst>
              <a:ext uri="{FF2B5EF4-FFF2-40B4-BE49-F238E27FC236}">
                <a16:creationId xmlns:a16="http://schemas.microsoft.com/office/drawing/2014/main" id="{764C6752-3F03-4734-BFD3-3DC3865617D1}"/>
              </a:ext>
            </a:extLst>
          </p:cNvPr>
          <p:cNvSpPr/>
          <p:nvPr/>
        </p:nvSpPr>
        <p:spPr>
          <a:xfrm>
            <a:off x="8006212" y="41056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3" name="Oval 2182">
            <a:extLst>
              <a:ext uri="{FF2B5EF4-FFF2-40B4-BE49-F238E27FC236}">
                <a16:creationId xmlns:a16="http://schemas.microsoft.com/office/drawing/2014/main" id="{EDD3B896-231B-4388-A958-B3FA36D8ABF2}"/>
              </a:ext>
            </a:extLst>
          </p:cNvPr>
          <p:cNvSpPr/>
          <p:nvPr/>
        </p:nvSpPr>
        <p:spPr>
          <a:xfrm>
            <a:off x="8160165" y="42012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4" name="Oval 2183">
            <a:extLst>
              <a:ext uri="{FF2B5EF4-FFF2-40B4-BE49-F238E27FC236}">
                <a16:creationId xmlns:a16="http://schemas.microsoft.com/office/drawing/2014/main" id="{7296EA7C-E94B-47B0-8F4B-1ED62DF45E24}"/>
              </a:ext>
            </a:extLst>
          </p:cNvPr>
          <p:cNvSpPr/>
          <p:nvPr/>
        </p:nvSpPr>
        <p:spPr>
          <a:xfrm>
            <a:off x="8007766" y="42410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5" name="Oval 2184">
            <a:extLst>
              <a:ext uri="{FF2B5EF4-FFF2-40B4-BE49-F238E27FC236}">
                <a16:creationId xmlns:a16="http://schemas.microsoft.com/office/drawing/2014/main" id="{67251717-DBF9-44B5-B694-3D5EFBBC664F}"/>
              </a:ext>
            </a:extLst>
          </p:cNvPr>
          <p:cNvSpPr/>
          <p:nvPr/>
        </p:nvSpPr>
        <p:spPr>
          <a:xfrm>
            <a:off x="8449031" y="40496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6" name="Oval 2185">
            <a:extLst>
              <a:ext uri="{FF2B5EF4-FFF2-40B4-BE49-F238E27FC236}">
                <a16:creationId xmlns:a16="http://schemas.microsoft.com/office/drawing/2014/main" id="{8B90E22A-902E-42BE-BA76-BE979FDB8D0F}"/>
              </a:ext>
            </a:extLst>
          </p:cNvPr>
          <p:cNvSpPr/>
          <p:nvPr/>
        </p:nvSpPr>
        <p:spPr>
          <a:xfrm>
            <a:off x="8403312" y="39253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7" name="Oval 2186">
            <a:extLst>
              <a:ext uri="{FF2B5EF4-FFF2-40B4-BE49-F238E27FC236}">
                <a16:creationId xmlns:a16="http://schemas.microsoft.com/office/drawing/2014/main" id="{2AC9BDF2-575C-41A5-8FE4-0489021A41A5}"/>
              </a:ext>
            </a:extLst>
          </p:cNvPr>
          <p:cNvSpPr/>
          <p:nvPr/>
        </p:nvSpPr>
        <p:spPr>
          <a:xfrm>
            <a:off x="8357592" y="39779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8" name="Oval 2187">
            <a:extLst>
              <a:ext uri="{FF2B5EF4-FFF2-40B4-BE49-F238E27FC236}">
                <a16:creationId xmlns:a16="http://schemas.microsoft.com/office/drawing/2014/main" id="{850F8098-5AC8-4DA3-8F9A-D100F318D6C6}"/>
              </a:ext>
            </a:extLst>
          </p:cNvPr>
          <p:cNvSpPr/>
          <p:nvPr/>
        </p:nvSpPr>
        <p:spPr>
          <a:xfrm>
            <a:off x="8349351" y="39748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9" name="Oval 2188">
            <a:extLst>
              <a:ext uri="{FF2B5EF4-FFF2-40B4-BE49-F238E27FC236}">
                <a16:creationId xmlns:a16="http://schemas.microsoft.com/office/drawing/2014/main" id="{3DE17BD4-EF38-4B27-B61A-C17CDA1D47E6}"/>
              </a:ext>
            </a:extLst>
          </p:cNvPr>
          <p:cNvSpPr/>
          <p:nvPr/>
        </p:nvSpPr>
        <p:spPr>
          <a:xfrm>
            <a:off x="8456032" y="40029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0" name="Oval 2189">
            <a:extLst>
              <a:ext uri="{FF2B5EF4-FFF2-40B4-BE49-F238E27FC236}">
                <a16:creationId xmlns:a16="http://schemas.microsoft.com/office/drawing/2014/main" id="{4D286B86-2A48-4FAB-8F24-13B621F2F709}"/>
              </a:ext>
            </a:extLst>
          </p:cNvPr>
          <p:cNvSpPr/>
          <p:nvPr/>
        </p:nvSpPr>
        <p:spPr>
          <a:xfrm>
            <a:off x="8410312" y="40555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Oval 2190">
            <a:extLst>
              <a:ext uri="{FF2B5EF4-FFF2-40B4-BE49-F238E27FC236}">
                <a16:creationId xmlns:a16="http://schemas.microsoft.com/office/drawing/2014/main" id="{13AC4B1F-CD8F-4C53-A4C4-750EEA81363D}"/>
              </a:ext>
            </a:extLst>
          </p:cNvPr>
          <p:cNvSpPr/>
          <p:nvPr/>
        </p:nvSpPr>
        <p:spPr>
          <a:xfrm>
            <a:off x="8436901" y="39222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Oval 2191">
            <a:extLst>
              <a:ext uri="{FF2B5EF4-FFF2-40B4-BE49-F238E27FC236}">
                <a16:creationId xmlns:a16="http://schemas.microsoft.com/office/drawing/2014/main" id="{CAB4C58A-F34E-4D6A-B98F-64610E73315D}"/>
              </a:ext>
            </a:extLst>
          </p:cNvPr>
          <p:cNvSpPr/>
          <p:nvPr/>
        </p:nvSpPr>
        <p:spPr>
          <a:xfrm>
            <a:off x="8465824" y="41441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Oval 2192">
            <a:extLst>
              <a:ext uri="{FF2B5EF4-FFF2-40B4-BE49-F238E27FC236}">
                <a16:creationId xmlns:a16="http://schemas.microsoft.com/office/drawing/2014/main" id="{5E5FEC78-C551-4AD7-8E0A-605473A12BD6}"/>
              </a:ext>
            </a:extLst>
          </p:cNvPr>
          <p:cNvSpPr/>
          <p:nvPr/>
        </p:nvSpPr>
        <p:spPr>
          <a:xfrm>
            <a:off x="8332556" y="42158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4" name="Oval 2193">
            <a:extLst>
              <a:ext uri="{FF2B5EF4-FFF2-40B4-BE49-F238E27FC236}">
                <a16:creationId xmlns:a16="http://schemas.microsoft.com/office/drawing/2014/main" id="{D7E5240B-0F9B-4486-84C6-C6934D1B39FF}"/>
              </a:ext>
            </a:extLst>
          </p:cNvPr>
          <p:cNvSpPr/>
          <p:nvPr/>
        </p:nvSpPr>
        <p:spPr>
          <a:xfrm>
            <a:off x="8359144" y="38903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5" name="Oval 2194">
            <a:extLst>
              <a:ext uri="{FF2B5EF4-FFF2-40B4-BE49-F238E27FC236}">
                <a16:creationId xmlns:a16="http://schemas.microsoft.com/office/drawing/2014/main" id="{72215A89-F836-4D89-812F-B05DA7D3FF40}"/>
              </a:ext>
            </a:extLst>
          </p:cNvPr>
          <p:cNvSpPr/>
          <p:nvPr/>
        </p:nvSpPr>
        <p:spPr>
          <a:xfrm>
            <a:off x="8439237" y="42440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6" name="Oval 2195">
            <a:extLst>
              <a:ext uri="{FF2B5EF4-FFF2-40B4-BE49-F238E27FC236}">
                <a16:creationId xmlns:a16="http://schemas.microsoft.com/office/drawing/2014/main" id="{1EE33EEE-AED9-4AEB-B45A-2585530A907F}"/>
              </a:ext>
            </a:extLst>
          </p:cNvPr>
          <p:cNvSpPr/>
          <p:nvPr/>
        </p:nvSpPr>
        <p:spPr>
          <a:xfrm>
            <a:off x="8465825" y="39185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7" name="Oval 2196">
            <a:extLst>
              <a:ext uri="{FF2B5EF4-FFF2-40B4-BE49-F238E27FC236}">
                <a16:creationId xmlns:a16="http://schemas.microsoft.com/office/drawing/2014/main" id="{3CECABF6-6870-454F-A673-DDD22C68E699}"/>
              </a:ext>
            </a:extLst>
          </p:cNvPr>
          <p:cNvSpPr/>
          <p:nvPr/>
        </p:nvSpPr>
        <p:spPr>
          <a:xfrm>
            <a:off x="8420105" y="39711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8" name="Oval 2197">
            <a:extLst>
              <a:ext uri="{FF2B5EF4-FFF2-40B4-BE49-F238E27FC236}">
                <a16:creationId xmlns:a16="http://schemas.microsoft.com/office/drawing/2014/main" id="{218C8BBD-4FB7-41E8-A2BA-87BBA1CB3F7A}"/>
              </a:ext>
            </a:extLst>
          </p:cNvPr>
          <p:cNvSpPr/>
          <p:nvPr/>
        </p:nvSpPr>
        <p:spPr>
          <a:xfrm>
            <a:off x="8381847" y="3921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9" name="Oval 2198">
            <a:extLst>
              <a:ext uri="{FF2B5EF4-FFF2-40B4-BE49-F238E27FC236}">
                <a16:creationId xmlns:a16="http://schemas.microsoft.com/office/drawing/2014/main" id="{1D8B4985-FE44-42F0-9B31-6AA78DEA57BF}"/>
              </a:ext>
            </a:extLst>
          </p:cNvPr>
          <p:cNvSpPr/>
          <p:nvPr/>
        </p:nvSpPr>
        <p:spPr>
          <a:xfrm>
            <a:off x="8398640" y="40157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0" name="Oval 2199">
            <a:extLst>
              <a:ext uri="{FF2B5EF4-FFF2-40B4-BE49-F238E27FC236}">
                <a16:creationId xmlns:a16="http://schemas.microsoft.com/office/drawing/2014/main" id="{A941C784-0588-487B-8962-0C6D92565600}"/>
              </a:ext>
            </a:extLst>
          </p:cNvPr>
          <p:cNvSpPr/>
          <p:nvPr/>
        </p:nvSpPr>
        <p:spPr>
          <a:xfrm>
            <a:off x="8417772" y="42398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1" name="Oval 2200">
            <a:extLst>
              <a:ext uri="{FF2B5EF4-FFF2-40B4-BE49-F238E27FC236}">
                <a16:creationId xmlns:a16="http://schemas.microsoft.com/office/drawing/2014/main" id="{CF831FF1-9418-4A01-B99D-8A4D0ACECACC}"/>
              </a:ext>
            </a:extLst>
          </p:cNvPr>
          <p:cNvSpPr/>
          <p:nvPr/>
        </p:nvSpPr>
        <p:spPr>
          <a:xfrm>
            <a:off x="8372053" y="41155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2" name="Oval 2201">
            <a:extLst>
              <a:ext uri="{FF2B5EF4-FFF2-40B4-BE49-F238E27FC236}">
                <a16:creationId xmlns:a16="http://schemas.microsoft.com/office/drawing/2014/main" id="{CA6FEE04-62E4-415D-AC0F-0715A6B54D8E}"/>
              </a:ext>
            </a:extLst>
          </p:cNvPr>
          <p:cNvSpPr/>
          <p:nvPr/>
        </p:nvSpPr>
        <p:spPr>
          <a:xfrm>
            <a:off x="8258527" y="42816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3" name="Oval 2202">
            <a:extLst>
              <a:ext uri="{FF2B5EF4-FFF2-40B4-BE49-F238E27FC236}">
                <a16:creationId xmlns:a16="http://schemas.microsoft.com/office/drawing/2014/main" id="{E47D55EB-5D97-42B6-941D-8407782C5479}"/>
              </a:ext>
            </a:extLst>
          </p:cNvPr>
          <p:cNvSpPr/>
          <p:nvPr/>
        </p:nvSpPr>
        <p:spPr>
          <a:xfrm>
            <a:off x="8410927" y="44340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4" name="Oval 2203">
            <a:extLst>
              <a:ext uri="{FF2B5EF4-FFF2-40B4-BE49-F238E27FC236}">
                <a16:creationId xmlns:a16="http://schemas.microsoft.com/office/drawing/2014/main" id="{0B3D3836-5014-4BC9-BDF7-9A092E86FE71}"/>
              </a:ext>
            </a:extLst>
          </p:cNvPr>
          <p:cNvSpPr/>
          <p:nvPr/>
        </p:nvSpPr>
        <p:spPr>
          <a:xfrm>
            <a:off x="8365208" y="43098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5" name="Oval 2204">
            <a:extLst>
              <a:ext uri="{FF2B5EF4-FFF2-40B4-BE49-F238E27FC236}">
                <a16:creationId xmlns:a16="http://schemas.microsoft.com/office/drawing/2014/main" id="{9E4AFC63-B2AA-4A75-B11E-BC9FDB354E74}"/>
              </a:ext>
            </a:extLst>
          </p:cNvPr>
          <p:cNvSpPr/>
          <p:nvPr/>
        </p:nvSpPr>
        <p:spPr>
          <a:xfrm>
            <a:off x="8319488" y="43623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6" name="Oval 2205">
            <a:extLst>
              <a:ext uri="{FF2B5EF4-FFF2-40B4-BE49-F238E27FC236}">
                <a16:creationId xmlns:a16="http://schemas.microsoft.com/office/drawing/2014/main" id="{EC6492B6-D21D-4EB3-8F98-12E37EA137C1}"/>
              </a:ext>
            </a:extLst>
          </p:cNvPr>
          <p:cNvSpPr/>
          <p:nvPr/>
        </p:nvSpPr>
        <p:spPr>
          <a:xfrm>
            <a:off x="8113127" y="43082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7" name="Oval 2206">
            <a:extLst>
              <a:ext uri="{FF2B5EF4-FFF2-40B4-BE49-F238E27FC236}">
                <a16:creationId xmlns:a16="http://schemas.microsoft.com/office/drawing/2014/main" id="{15719EA2-011C-4D50-A31F-F78D7C0C1FDF}"/>
              </a:ext>
            </a:extLst>
          </p:cNvPr>
          <p:cNvSpPr/>
          <p:nvPr/>
        </p:nvSpPr>
        <p:spPr>
          <a:xfrm>
            <a:off x="8152626" y="42546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8" name="Oval 2207">
            <a:extLst>
              <a:ext uri="{FF2B5EF4-FFF2-40B4-BE49-F238E27FC236}">
                <a16:creationId xmlns:a16="http://schemas.microsoft.com/office/drawing/2014/main" id="{CA2D1A68-4D7B-40F0-A319-9C58C058F259}"/>
              </a:ext>
            </a:extLst>
          </p:cNvPr>
          <p:cNvSpPr/>
          <p:nvPr/>
        </p:nvSpPr>
        <p:spPr>
          <a:xfrm>
            <a:off x="8186217" y="43334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9" name="Oval 2208">
            <a:extLst>
              <a:ext uri="{FF2B5EF4-FFF2-40B4-BE49-F238E27FC236}">
                <a16:creationId xmlns:a16="http://schemas.microsoft.com/office/drawing/2014/main" id="{7F625842-36C3-4062-AC2E-C6A0B44F16D9}"/>
              </a:ext>
            </a:extLst>
          </p:cNvPr>
          <p:cNvSpPr/>
          <p:nvPr/>
        </p:nvSpPr>
        <p:spPr>
          <a:xfrm>
            <a:off x="8020754" y="42875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0" name="Oval 2209">
            <a:extLst>
              <a:ext uri="{FF2B5EF4-FFF2-40B4-BE49-F238E27FC236}">
                <a16:creationId xmlns:a16="http://schemas.microsoft.com/office/drawing/2014/main" id="{70298EE9-AD64-4189-8ADE-798EE28BC022}"/>
              </a:ext>
            </a:extLst>
          </p:cNvPr>
          <p:cNvSpPr/>
          <p:nvPr/>
        </p:nvSpPr>
        <p:spPr>
          <a:xfrm>
            <a:off x="8244844" y="43942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1" name="Oval 2210">
            <a:extLst>
              <a:ext uri="{FF2B5EF4-FFF2-40B4-BE49-F238E27FC236}">
                <a16:creationId xmlns:a16="http://schemas.microsoft.com/office/drawing/2014/main" id="{1B07CF59-808C-43F1-A19C-670BCAFC6A3F}"/>
              </a:ext>
            </a:extLst>
          </p:cNvPr>
          <p:cNvSpPr/>
          <p:nvPr/>
        </p:nvSpPr>
        <p:spPr>
          <a:xfrm>
            <a:off x="8311247" y="43592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2" name="Oval 2211">
            <a:extLst>
              <a:ext uri="{FF2B5EF4-FFF2-40B4-BE49-F238E27FC236}">
                <a16:creationId xmlns:a16="http://schemas.microsoft.com/office/drawing/2014/main" id="{D84BB5FA-FFF8-477E-8E1C-723241D1D8C6}"/>
              </a:ext>
            </a:extLst>
          </p:cNvPr>
          <p:cNvSpPr/>
          <p:nvPr/>
        </p:nvSpPr>
        <p:spPr>
          <a:xfrm>
            <a:off x="8219808" y="42875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3" name="Oval 2212">
            <a:extLst>
              <a:ext uri="{FF2B5EF4-FFF2-40B4-BE49-F238E27FC236}">
                <a16:creationId xmlns:a16="http://schemas.microsoft.com/office/drawing/2014/main" id="{D97B5F8C-C3DB-4D29-879D-04FE3982DD42}"/>
              </a:ext>
            </a:extLst>
          </p:cNvPr>
          <p:cNvSpPr/>
          <p:nvPr/>
        </p:nvSpPr>
        <p:spPr>
          <a:xfrm>
            <a:off x="8372208" y="44399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4" name="Oval 2213">
            <a:extLst>
              <a:ext uri="{FF2B5EF4-FFF2-40B4-BE49-F238E27FC236}">
                <a16:creationId xmlns:a16="http://schemas.microsoft.com/office/drawing/2014/main" id="{7CA41EF5-3801-480C-9935-BFA9D02DBB10}"/>
              </a:ext>
            </a:extLst>
          </p:cNvPr>
          <p:cNvSpPr/>
          <p:nvPr/>
        </p:nvSpPr>
        <p:spPr>
          <a:xfrm>
            <a:off x="8398797" y="43067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5" name="Oval 2214">
            <a:extLst>
              <a:ext uri="{FF2B5EF4-FFF2-40B4-BE49-F238E27FC236}">
                <a16:creationId xmlns:a16="http://schemas.microsoft.com/office/drawing/2014/main" id="{AF7ADCBB-738D-47BC-BD34-FB1E740B371A}"/>
              </a:ext>
            </a:extLst>
          </p:cNvPr>
          <p:cNvSpPr/>
          <p:nvPr/>
        </p:nvSpPr>
        <p:spPr>
          <a:xfrm>
            <a:off x="7898214" y="43174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6" name="Oval 2215">
            <a:extLst>
              <a:ext uri="{FF2B5EF4-FFF2-40B4-BE49-F238E27FC236}">
                <a16:creationId xmlns:a16="http://schemas.microsoft.com/office/drawing/2014/main" id="{2747F70B-6E1E-480F-AA07-8CB63FD7015F}"/>
              </a:ext>
            </a:extLst>
          </p:cNvPr>
          <p:cNvSpPr/>
          <p:nvPr/>
        </p:nvSpPr>
        <p:spPr>
          <a:xfrm>
            <a:off x="7989652" y="42955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7" name="Oval 2216">
            <a:extLst>
              <a:ext uri="{FF2B5EF4-FFF2-40B4-BE49-F238E27FC236}">
                <a16:creationId xmlns:a16="http://schemas.microsoft.com/office/drawing/2014/main" id="{69BB0D95-B5BE-42E6-8861-D95323D2633F}"/>
              </a:ext>
            </a:extLst>
          </p:cNvPr>
          <p:cNvSpPr/>
          <p:nvPr/>
        </p:nvSpPr>
        <p:spPr>
          <a:xfrm>
            <a:off x="7943933" y="42706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8" name="Oval 2217">
            <a:extLst>
              <a:ext uri="{FF2B5EF4-FFF2-40B4-BE49-F238E27FC236}">
                <a16:creationId xmlns:a16="http://schemas.microsoft.com/office/drawing/2014/main" id="{AF296ACC-57E9-46D0-AE8A-239CF512C5DB}"/>
              </a:ext>
            </a:extLst>
          </p:cNvPr>
          <p:cNvSpPr/>
          <p:nvPr/>
        </p:nvSpPr>
        <p:spPr>
          <a:xfrm>
            <a:off x="7943932" y="43968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9" name="Oval 2218">
            <a:extLst>
              <a:ext uri="{FF2B5EF4-FFF2-40B4-BE49-F238E27FC236}">
                <a16:creationId xmlns:a16="http://schemas.microsoft.com/office/drawing/2014/main" id="{368CA490-1337-448D-A73E-C9A0252339C5}"/>
              </a:ext>
            </a:extLst>
          </p:cNvPr>
          <p:cNvSpPr/>
          <p:nvPr/>
        </p:nvSpPr>
        <p:spPr>
          <a:xfrm>
            <a:off x="7983431" y="43432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0" name="Oval 2219">
            <a:extLst>
              <a:ext uri="{FF2B5EF4-FFF2-40B4-BE49-F238E27FC236}">
                <a16:creationId xmlns:a16="http://schemas.microsoft.com/office/drawing/2014/main" id="{AF5F64DD-0345-4209-984A-B3691B6AAB6F}"/>
              </a:ext>
            </a:extLst>
          </p:cNvPr>
          <p:cNvSpPr/>
          <p:nvPr/>
        </p:nvSpPr>
        <p:spPr>
          <a:xfrm>
            <a:off x="8017022" y="44220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1" name="Oval 2220">
            <a:extLst>
              <a:ext uri="{FF2B5EF4-FFF2-40B4-BE49-F238E27FC236}">
                <a16:creationId xmlns:a16="http://schemas.microsoft.com/office/drawing/2014/main" id="{237F0127-9682-408C-8FD7-13328F2BA9AC}"/>
              </a:ext>
            </a:extLst>
          </p:cNvPr>
          <p:cNvSpPr/>
          <p:nvPr/>
        </p:nvSpPr>
        <p:spPr>
          <a:xfrm>
            <a:off x="7851559" y="43762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2" name="Oval 2221">
            <a:extLst>
              <a:ext uri="{FF2B5EF4-FFF2-40B4-BE49-F238E27FC236}">
                <a16:creationId xmlns:a16="http://schemas.microsoft.com/office/drawing/2014/main" id="{33D35A04-4124-44BD-B1C0-AC34AB493821}"/>
              </a:ext>
            </a:extLst>
          </p:cNvPr>
          <p:cNvSpPr/>
          <p:nvPr/>
        </p:nvSpPr>
        <p:spPr>
          <a:xfrm>
            <a:off x="8075649" y="44828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3" name="Oval 2222">
            <a:extLst>
              <a:ext uri="{FF2B5EF4-FFF2-40B4-BE49-F238E27FC236}">
                <a16:creationId xmlns:a16="http://schemas.microsoft.com/office/drawing/2014/main" id="{96542AAC-B1AA-40AC-A47E-3E790D09F764}"/>
              </a:ext>
            </a:extLst>
          </p:cNvPr>
          <p:cNvSpPr/>
          <p:nvPr/>
        </p:nvSpPr>
        <p:spPr>
          <a:xfrm>
            <a:off x="8121367" y="42805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4" name="Oval 2223">
            <a:extLst>
              <a:ext uri="{FF2B5EF4-FFF2-40B4-BE49-F238E27FC236}">
                <a16:creationId xmlns:a16="http://schemas.microsoft.com/office/drawing/2014/main" id="{8EC88EC8-FB46-47AA-A7B2-E77B3EAAF8C5}"/>
              </a:ext>
            </a:extLst>
          </p:cNvPr>
          <p:cNvSpPr/>
          <p:nvPr/>
        </p:nvSpPr>
        <p:spPr>
          <a:xfrm>
            <a:off x="8273767" y="44329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5" name="Oval 2224">
            <a:extLst>
              <a:ext uri="{FF2B5EF4-FFF2-40B4-BE49-F238E27FC236}">
                <a16:creationId xmlns:a16="http://schemas.microsoft.com/office/drawing/2014/main" id="{CD4F42EC-5BDA-4616-B9C0-89A043C3002D}"/>
              </a:ext>
            </a:extLst>
          </p:cNvPr>
          <p:cNvSpPr/>
          <p:nvPr/>
        </p:nvSpPr>
        <p:spPr>
          <a:xfrm>
            <a:off x="8275320" y="43762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6" name="Oval 2225">
            <a:extLst>
              <a:ext uri="{FF2B5EF4-FFF2-40B4-BE49-F238E27FC236}">
                <a16:creationId xmlns:a16="http://schemas.microsoft.com/office/drawing/2014/main" id="{07170241-EC5A-4DD8-8557-A1E196F36285}"/>
              </a:ext>
            </a:extLst>
          </p:cNvPr>
          <p:cNvSpPr/>
          <p:nvPr/>
        </p:nvSpPr>
        <p:spPr>
          <a:xfrm>
            <a:off x="8142052" y="44479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7" name="Oval 2226">
            <a:extLst>
              <a:ext uri="{FF2B5EF4-FFF2-40B4-BE49-F238E27FC236}">
                <a16:creationId xmlns:a16="http://schemas.microsoft.com/office/drawing/2014/main" id="{DC0301AB-6848-4CF3-B8B8-BF6D3DF08540}"/>
              </a:ext>
            </a:extLst>
          </p:cNvPr>
          <p:cNvSpPr/>
          <p:nvPr/>
        </p:nvSpPr>
        <p:spPr>
          <a:xfrm>
            <a:off x="8294452" y="46003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8" name="Oval 2227">
            <a:extLst>
              <a:ext uri="{FF2B5EF4-FFF2-40B4-BE49-F238E27FC236}">
                <a16:creationId xmlns:a16="http://schemas.microsoft.com/office/drawing/2014/main" id="{AE66BBCB-EA01-4543-9A33-CBC06FB0DB58}"/>
              </a:ext>
            </a:extLst>
          </p:cNvPr>
          <p:cNvSpPr/>
          <p:nvPr/>
        </p:nvSpPr>
        <p:spPr>
          <a:xfrm>
            <a:off x="8321040" y="42748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9" name="Oval 2228">
            <a:extLst>
              <a:ext uri="{FF2B5EF4-FFF2-40B4-BE49-F238E27FC236}">
                <a16:creationId xmlns:a16="http://schemas.microsoft.com/office/drawing/2014/main" id="{E34538B5-3EDB-4614-BE38-E4FBD1635061}"/>
              </a:ext>
            </a:extLst>
          </p:cNvPr>
          <p:cNvSpPr/>
          <p:nvPr/>
        </p:nvSpPr>
        <p:spPr>
          <a:xfrm>
            <a:off x="8168641" y="43146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0" name="Oval 2229">
            <a:extLst>
              <a:ext uri="{FF2B5EF4-FFF2-40B4-BE49-F238E27FC236}">
                <a16:creationId xmlns:a16="http://schemas.microsoft.com/office/drawing/2014/main" id="{0CED8400-24EB-4E33-ABF7-DAA8F6B1DBFC}"/>
              </a:ext>
            </a:extLst>
          </p:cNvPr>
          <p:cNvSpPr/>
          <p:nvPr/>
        </p:nvSpPr>
        <p:spPr>
          <a:xfrm>
            <a:off x="8096333" y="43236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1" name="Oval 2230">
            <a:extLst>
              <a:ext uri="{FF2B5EF4-FFF2-40B4-BE49-F238E27FC236}">
                <a16:creationId xmlns:a16="http://schemas.microsoft.com/office/drawing/2014/main" id="{9C5AB33B-C464-4090-AF0B-9C177090749A}"/>
              </a:ext>
            </a:extLst>
          </p:cNvPr>
          <p:cNvSpPr/>
          <p:nvPr/>
        </p:nvSpPr>
        <p:spPr>
          <a:xfrm>
            <a:off x="8248733" y="44760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2" name="Oval 2231">
            <a:extLst>
              <a:ext uri="{FF2B5EF4-FFF2-40B4-BE49-F238E27FC236}">
                <a16:creationId xmlns:a16="http://schemas.microsoft.com/office/drawing/2014/main" id="{92411E28-A8D6-4F0C-B51A-338588A2700E}"/>
              </a:ext>
            </a:extLst>
          </p:cNvPr>
          <p:cNvSpPr/>
          <p:nvPr/>
        </p:nvSpPr>
        <p:spPr>
          <a:xfrm>
            <a:off x="8401133" y="46284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3" name="Oval 2232">
            <a:extLst>
              <a:ext uri="{FF2B5EF4-FFF2-40B4-BE49-F238E27FC236}">
                <a16:creationId xmlns:a16="http://schemas.microsoft.com/office/drawing/2014/main" id="{950BD62B-216A-4C87-9A06-DFF5E25DBE9F}"/>
              </a:ext>
            </a:extLst>
          </p:cNvPr>
          <p:cNvSpPr/>
          <p:nvPr/>
        </p:nvSpPr>
        <p:spPr>
          <a:xfrm>
            <a:off x="8050613" y="43762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4" name="Oval 2233">
            <a:extLst>
              <a:ext uri="{FF2B5EF4-FFF2-40B4-BE49-F238E27FC236}">
                <a16:creationId xmlns:a16="http://schemas.microsoft.com/office/drawing/2014/main" id="{C36B020B-E15B-485B-9CE8-A9E24EE138A0}"/>
              </a:ext>
            </a:extLst>
          </p:cNvPr>
          <p:cNvSpPr/>
          <p:nvPr/>
        </p:nvSpPr>
        <p:spPr>
          <a:xfrm>
            <a:off x="8203013" y="45286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5" name="Oval 2234">
            <a:extLst>
              <a:ext uri="{FF2B5EF4-FFF2-40B4-BE49-F238E27FC236}">
                <a16:creationId xmlns:a16="http://schemas.microsoft.com/office/drawing/2014/main" id="{8B5A76C7-CEC1-4577-8EAF-F17588140FC1}"/>
              </a:ext>
            </a:extLst>
          </p:cNvPr>
          <p:cNvSpPr/>
          <p:nvPr/>
        </p:nvSpPr>
        <p:spPr>
          <a:xfrm>
            <a:off x="8355413" y="46810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6" name="Oval 2235">
            <a:extLst>
              <a:ext uri="{FF2B5EF4-FFF2-40B4-BE49-F238E27FC236}">
                <a16:creationId xmlns:a16="http://schemas.microsoft.com/office/drawing/2014/main" id="{57381FE8-2246-4847-BBEC-776BE3F44BD6}"/>
              </a:ext>
            </a:extLst>
          </p:cNvPr>
          <p:cNvSpPr/>
          <p:nvPr/>
        </p:nvSpPr>
        <p:spPr>
          <a:xfrm>
            <a:off x="8228048" y="42598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7" name="Oval 2236">
            <a:extLst>
              <a:ext uri="{FF2B5EF4-FFF2-40B4-BE49-F238E27FC236}">
                <a16:creationId xmlns:a16="http://schemas.microsoft.com/office/drawing/2014/main" id="{0A304D83-20B1-446A-9E01-6FBC003C0D19}"/>
              </a:ext>
            </a:extLst>
          </p:cNvPr>
          <p:cNvSpPr/>
          <p:nvPr/>
        </p:nvSpPr>
        <p:spPr>
          <a:xfrm>
            <a:off x="8382001" y="43555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8" name="Oval 2237">
            <a:extLst>
              <a:ext uri="{FF2B5EF4-FFF2-40B4-BE49-F238E27FC236}">
                <a16:creationId xmlns:a16="http://schemas.microsoft.com/office/drawing/2014/main" id="{480CE32F-BDFD-4C1B-A93C-B705FC10FDF5}"/>
              </a:ext>
            </a:extLst>
          </p:cNvPr>
          <p:cNvSpPr/>
          <p:nvPr/>
        </p:nvSpPr>
        <p:spPr>
          <a:xfrm>
            <a:off x="8077202" y="42429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9" name="Oval 2238">
            <a:extLst>
              <a:ext uri="{FF2B5EF4-FFF2-40B4-BE49-F238E27FC236}">
                <a16:creationId xmlns:a16="http://schemas.microsoft.com/office/drawing/2014/main" id="{3746176A-50C6-4178-9428-57D087F6E404}"/>
              </a:ext>
            </a:extLst>
          </p:cNvPr>
          <p:cNvSpPr/>
          <p:nvPr/>
        </p:nvSpPr>
        <p:spPr>
          <a:xfrm>
            <a:off x="8229602" y="43953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0" name="Oval 2239">
            <a:extLst>
              <a:ext uri="{FF2B5EF4-FFF2-40B4-BE49-F238E27FC236}">
                <a16:creationId xmlns:a16="http://schemas.microsoft.com/office/drawing/2014/main" id="{A35C7C56-A209-4F24-9725-33B300EBB8B7}"/>
              </a:ext>
            </a:extLst>
          </p:cNvPr>
          <p:cNvSpPr/>
          <p:nvPr/>
        </p:nvSpPr>
        <p:spPr>
          <a:xfrm>
            <a:off x="7677694" y="42696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1" name="Oval 2240">
            <a:extLst>
              <a:ext uri="{FF2B5EF4-FFF2-40B4-BE49-F238E27FC236}">
                <a16:creationId xmlns:a16="http://schemas.microsoft.com/office/drawing/2014/main" id="{1247E917-8415-4E2D-BC32-5D935CC86C28}"/>
              </a:ext>
            </a:extLst>
          </p:cNvPr>
          <p:cNvSpPr/>
          <p:nvPr/>
        </p:nvSpPr>
        <p:spPr>
          <a:xfrm>
            <a:off x="7736321" y="43304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2" name="Oval 2241">
            <a:extLst>
              <a:ext uri="{FF2B5EF4-FFF2-40B4-BE49-F238E27FC236}">
                <a16:creationId xmlns:a16="http://schemas.microsoft.com/office/drawing/2014/main" id="{47DDD91D-B9EE-4FB2-AF4E-45CE28BF9130}"/>
              </a:ext>
            </a:extLst>
          </p:cNvPr>
          <p:cNvSpPr/>
          <p:nvPr/>
        </p:nvSpPr>
        <p:spPr>
          <a:xfrm>
            <a:off x="7934439" y="42805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3" name="Oval 2242">
            <a:extLst>
              <a:ext uri="{FF2B5EF4-FFF2-40B4-BE49-F238E27FC236}">
                <a16:creationId xmlns:a16="http://schemas.microsoft.com/office/drawing/2014/main" id="{178A8826-63CE-4D0C-80A3-C46939FB913A}"/>
              </a:ext>
            </a:extLst>
          </p:cNvPr>
          <p:cNvSpPr/>
          <p:nvPr/>
        </p:nvSpPr>
        <p:spPr>
          <a:xfrm>
            <a:off x="8088392" y="43762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4" name="Oval 2243">
            <a:extLst>
              <a:ext uri="{FF2B5EF4-FFF2-40B4-BE49-F238E27FC236}">
                <a16:creationId xmlns:a16="http://schemas.microsoft.com/office/drawing/2014/main" id="{8CC7A234-ACB0-4F88-A052-1F653F378184}"/>
              </a:ext>
            </a:extLst>
          </p:cNvPr>
          <p:cNvSpPr/>
          <p:nvPr/>
        </p:nvSpPr>
        <p:spPr>
          <a:xfrm>
            <a:off x="7802724" y="42955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5" name="Oval 2244">
            <a:extLst>
              <a:ext uri="{FF2B5EF4-FFF2-40B4-BE49-F238E27FC236}">
                <a16:creationId xmlns:a16="http://schemas.microsoft.com/office/drawing/2014/main" id="{502AD50B-1037-4B3F-AF47-0CF8CC9ABC52}"/>
              </a:ext>
            </a:extLst>
          </p:cNvPr>
          <p:cNvSpPr/>
          <p:nvPr/>
        </p:nvSpPr>
        <p:spPr>
          <a:xfrm>
            <a:off x="7955124" y="44479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6" name="Oval 2245">
            <a:extLst>
              <a:ext uri="{FF2B5EF4-FFF2-40B4-BE49-F238E27FC236}">
                <a16:creationId xmlns:a16="http://schemas.microsoft.com/office/drawing/2014/main" id="{9602E0F1-236F-48E6-AE5A-01B6DB9E3012}"/>
              </a:ext>
            </a:extLst>
          </p:cNvPr>
          <p:cNvSpPr/>
          <p:nvPr/>
        </p:nvSpPr>
        <p:spPr>
          <a:xfrm>
            <a:off x="8107524" y="46003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7" name="Oval 2246">
            <a:extLst>
              <a:ext uri="{FF2B5EF4-FFF2-40B4-BE49-F238E27FC236}">
                <a16:creationId xmlns:a16="http://schemas.microsoft.com/office/drawing/2014/main" id="{282A8F84-36C1-46E8-815E-B44640005B72}"/>
              </a:ext>
            </a:extLst>
          </p:cNvPr>
          <p:cNvSpPr/>
          <p:nvPr/>
        </p:nvSpPr>
        <p:spPr>
          <a:xfrm>
            <a:off x="7909405" y="43236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8" name="Oval 2247">
            <a:extLst>
              <a:ext uri="{FF2B5EF4-FFF2-40B4-BE49-F238E27FC236}">
                <a16:creationId xmlns:a16="http://schemas.microsoft.com/office/drawing/2014/main" id="{5758DF59-B44B-4A47-B2AC-CBAA602B8396}"/>
              </a:ext>
            </a:extLst>
          </p:cNvPr>
          <p:cNvSpPr/>
          <p:nvPr/>
        </p:nvSpPr>
        <p:spPr>
          <a:xfrm>
            <a:off x="8061805" y="44760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9" name="Oval 2248">
            <a:extLst>
              <a:ext uri="{FF2B5EF4-FFF2-40B4-BE49-F238E27FC236}">
                <a16:creationId xmlns:a16="http://schemas.microsoft.com/office/drawing/2014/main" id="{B784E5ED-C79D-4365-BC4B-898E9418FD6E}"/>
              </a:ext>
            </a:extLst>
          </p:cNvPr>
          <p:cNvSpPr/>
          <p:nvPr/>
        </p:nvSpPr>
        <p:spPr>
          <a:xfrm>
            <a:off x="7863685" y="43762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0" name="Oval 2249">
            <a:extLst>
              <a:ext uri="{FF2B5EF4-FFF2-40B4-BE49-F238E27FC236}">
                <a16:creationId xmlns:a16="http://schemas.microsoft.com/office/drawing/2014/main" id="{99A0C95A-DFCA-43C1-BDD9-2A97A2A23E5B}"/>
              </a:ext>
            </a:extLst>
          </p:cNvPr>
          <p:cNvSpPr/>
          <p:nvPr/>
        </p:nvSpPr>
        <p:spPr>
          <a:xfrm>
            <a:off x="8016085" y="45286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1" name="Oval 2250">
            <a:extLst>
              <a:ext uri="{FF2B5EF4-FFF2-40B4-BE49-F238E27FC236}">
                <a16:creationId xmlns:a16="http://schemas.microsoft.com/office/drawing/2014/main" id="{D650F948-085F-4FDE-B40E-976130D4F424}"/>
              </a:ext>
            </a:extLst>
          </p:cNvPr>
          <p:cNvSpPr/>
          <p:nvPr/>
        </p:nvSpPr>
        <p:spPr>
          <a:xfrm>
            <a:off x="7890274" y="42429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2" name="Oval 2251">
            <a:extLst>
              <a:ext uri="{FF2B5EF4-FFF2-40B4-BE49-F238E27FC236}">
                <a16:creationId xmlns:a16="http://schemas.microsoft.com/office/drawing/2014/main" id="{1F6BD972-49D2-4600-A8CB-372A8B21D654}"/>
              </a:ext>
            </a:extLst>
          </p:cNvPr>
          <p:cNvSpPr/>
          <p:nvPr/>
        </p:nvSpPr>
        <p:spPr>
          <a:xfrm>
            <a:off x="7765244" y="43692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" name="Oval 2252">
            <a:extLst>
              <a:ext uri="{FF2B5EF4-FFF2-40B4-BE49-F238E27FC236}">
                <a16:creationId xmlns:a16="http://schemas.microsoft.com/office/drawing/2014/main" id="{22AFAA41-2BA0-46EC-9706-B57E549F5B30}"/>
              </a:ext>
            </a:extLst>
          </p:cNvPr>
          <p:cNvSpPr/>
          <p:nvPr/>
        </p:nvSpPr>
        <p:spPr>
          <a:xfrm>
            <a:off x="7766797" y="43124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" name="Oval 2253">
            <a:extLst>
              <a:ext uri="{FF2B5EF4-FFF2-40B4-BE49-F238E27FC236}">
                <a16:creationId xmlns:a16="http://schemas.microsoft.com/office/drawing/2014/main" id="{6AA25A84-6871-47CA-9CDD-AB2168558EE9}"/>
              </a:ext>
            </a:extLst>
          </p:cNvPr>
          <p:cNvSpPr/>
          <p:nvPr/>
        </p:nvSpPr>
        <p:spPr>
          <a:xfrm>
            <a:off x="7919197" y="44648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5" name="Oval 2254">
            <a:extLst>
              <a:ext uri="{FF2B5EF4-FFF2-40B4-BE49-F238E27FC236}">
                <a16:creationId xmlns:a16="http://schemas.microsoft.com/office/drawing/2014/main" id="{6934A0EC-97D9-4910-8C32-3929CC1727A4}"/>
              </a:ext>
            </a:extLst>
          </p:cNvPr>
          <p:cNvSpPr/>
          <p:nvPr/>
        </p:nvSpPr>
        <p:spPr>
          <a:xfrm>
            <a:off x="7785929" y="45365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6" name="Oval 2255">
            <a:extLst>
              <a:ext uri="{FF2B5EF4-FFF2-40B4-BE49-F238E27FC236}">
                <a16:creationId xmlns:a16="http://schemas.microsoft.com/office/drawing/2014/main" id="{4BB70837-C356-45ED-B1E0-4B7637AB2B90}"/>
              </a:ext>
            </a:extLst>
          </p:cNvPr>
          <p:cNvSpPr/>
          <p:nvPr/>
        </p:nvSpPr>
        <p:spPr>
          <a:xfrm>
            <a:off x="7938329" y="46889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7" name="Oval 2256">
            <a:extLst>
              <a:ext uri="{FF2B5EF4-FFF2-40B4-BE49-F238E27FC236}">
                <a16:creationId xmlns:a16="http://schemas.microsoft.com/office/drawing/2014/main" id="{BBE68BE5-C321-47F6-AD15-D56AD820325E}"/>
              </a:ext>
            </a:extLst>
          </p:cNvPr>
          <p:cNvSpPr/>
          <p:nvPr/>
        </p:nvSpPr>
        <p:spPr>
          <a:xfrm>
            <a:off x="7740210" y="44122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8" name="Oval 2257">
            <a:extLst>
              <a:ext uri="{FF2B5EF4-FFF2-40B4-BE49-F238E27FC236}">
                <a16:creationId xmlns:a16="http://schemas.microsoft.com/office/drawing/2014/main" id="{B9D18A53-36C6-4EC8-A394-1548F1A3E38D}"/>
              </a:ext>
            </a:extLst>
          </p:cNvPr>
          <p:cNvSpPr/>
          <p:nvPr/>
        </p:nvSpPr>
        <p:spPr>
          <a:xfrm>
            <a:off x="7892610" y="45646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9" name="Oval 2258">
            <a:extLst>
              <a:ext uri="{FF2B5EF4-FFF2-40B4-BE49-F238E27FC236}">
                <a16:creationId xmlns:a16="http://schemas.microsoft.com/office/drawing/2014/main" id="{9A4A7496-07AA-467C-A96E-CDBF49F73D34}"/>
              </a:ext>
            </a:extLst>
          </p:cNvPr>
          <p:cNvSpPr/>
          <p:nvPr/>
        </p:nvSpPr>
        <p:spPr>
          <a:xfrm>
            <a:off x="7694490" y="44648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0" name="Oval 2259">
            <a:extLst>
              <a:ext uri="{FF2B5EF4-FFF2-40B4-BE49-F238E27FC236}">
                <a16:creationId xmlns:a16="http://schemas.microsoft.com/office/drawing/2014/main" id="{EC53692D-B26B-41AC-937D-6511C7DD7CC8}"/>
              </a:ext>
            </a:extLst>
          </p:cNvPr>
          <p:cNvSpPr/>
          <p:nvPr/>
        </p:nvSpPr>
        <p:spPr>
          <a:xfrm>
            <a:off x="7846890" y="46172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1" name="Oval 2260">
            <a:extLst>
              <a:ext uri="{FF2B5EF4-FFF2-40B4-BE49-F238E27FC236}">
                <a16:creationId xmlns:a16="http://schemas.microsoft.com/office/drawing/2014/main" id="{5FE33238-0B6B-4BD9-B3C8-E27F046DECF6}"/>
              </a:ext>
            </a:extLst>
          </p:cNvPr>
          <p:cNvSpPr/>
          <p:nvPr/>
        </p:nvSpPr>
        <p:spPr>
          <a:xfrm>
            <a:off x="7873478" y="42917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2" name="Oval 2261">
            <a:extLst>
              <a:ext uri="{FF2B5EF4-FFF2-40B4-BE49-F238E27FC236}">
                <a16:creationId xmlns:a16="http://schemas.microsoft.com/office/drawing/2014/main" id="{61E593CE-73A0-4F44-BF68-9A107864C678}"/>
              </a:ext>
            </a:extLst>
          </p:cNvPr>
          <p:cNvSpPr/>
          <p:nvPr/>
        </p:nvSpPr>
        <p:spPr>
          <a:xfrm>
            <a:off x="7721079" y="43315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3" name="Oval 2262">
            <a:extLst>
              <a:ext uri="{FF2B5EF4-FFF2-40B4-BE49-F238E27FC236}">
                <a16:creationId xmlns:a16="http://schemas.microsoft.com/office/drawing/2014/main" id="{DEF0E3F8-03AC-42A7-88BE-E94FBD68BBFE}"/>
              </a:ext>
            </a:extLst>
          </p:cNvPr>
          <p:cNvSpPr/>
          <p:nvPr/>
        </p:nvSpPr>
        <p:spPr>
          <a:xfrm>
            <a:off x="7686249" y="44617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4" name="Oval 2263">
            <a:extLst>
              <a:ext uri="{FF2B5EF4-FFF2-40B4-BE49-F238E27FC236}">
                <a16:creationId xmlns:a16="http://schemas.microsoft.com/office/drawing/2014/main" id="{9AC78ED1-C091-4911-BCBA-26A989A8A56A}"/>
              </a:ext>
            </a:extLst>
          </p:cNvPr>
          <p:cNvSpPr/>
          <p:nvPr/>
        </p:nvSpPr>
        <p:spPr>
          <a:xfrm>
            <a:off x="7680028" y="45094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5" name="Oval 2264">
            <a:extLst>
              <a:ext uri="{FF2B5EF4-FFF2-40B4-BE49-F238E27FC236}">
                <a16:creationId xmlns:a16="http://schemas.microsoft.com/office/drawing/2014/main" id="{429B918D-B017-45C1-895D-B208987ECC0C}"/>
              </a:ext>
            </a:extLst>
          </p:cNvPr>
          <p:cNvSpPr/>
          <p:nvPr/>
        </p:nvSpPr>
        <p:spPr>
          <a:xfrm>
            <a:off x="7713619" y="45883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6" name="Oval 2265">
            <a:extLst>
              <a:ext uri="{FF2B5EF4-FFF2-40B4-BE49-F238E27FC236}">
                <a16:creationId xmlns:a16="http://schemas.microsoft.com/office/drawing/2014/main" id="{D73E56BA-16CC-41BB-829B-FCC5337151CC}"/>
              </a:ext>
            </a:extLst>
          </p:cNvPr>
          <p:cNvSpPr/>
          <p:nvPr/>
        </p:nvSpPr>
        <p:spPr>
          <a:xfrm>
            <a:off x="7772246" y="46491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7" name="Oval 2266">
            <a:extLst>
              <a:ext uri="{FF2B5EF4-FFF2-40B4-BE49-F238E27FC236}">
                <a16:creationId xmlns:a16="http://schemas.microsoft.com/office/drawing/2014/main" id="{D9C7F8D4-8537-439E-B648-77C47BED5FEE}"/>
              </a:ext>
            </a:extLst>
          </p:cNvPr>
          <p:cNvSpPr/>
          <p:nvPr/>
        </p:nvSpPr>
        <p:spPr>
          <a:xfrm>
            <a:off x="7817964" y="44468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8" name="Oval 2267">
            <a:extLst>
              <a:ext uri="{FF2B5EF4-FFF2-40B4-BE49-F238E27FC236}">
                <a16:creationId xmlns:a16="http://schemas.microsoft.com/office/drawing/2014/main" id="{D51EAEA5-3CB7-4871-83D4-EA0EADC3C83C}"/>
              </a:ext>
            </a:extLst>
          </p:cNvPr>
          <p:cNvSpPr/>
          <p:nvPr/>
        </p:nvSpPr>
        <p:spPr>
          <a:xfrm>
            <a:off x="7970364" y="45992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9" name="Oval 2268">
            <a:extLst>
              <a:ext uri="{FF2B5EF4-FFF2-40B4-BE49-F238E27FC236}">
                <a16:creationId xmlns:a16="http://schemas.microsoft.com/office/drawing/2014/main" id="{E2859782-F086-4D4A-B698-A074F6E7EABE}"/>
              </a:ext>
            </a:extLst>
          </p:cNvPr>
          <p:cNvSpPr/>
          <p:nvPr/>
        </p:nvSpPr>
        <p:spPr>
          <a:xfrm>
            <a:off x="7971917" y="45424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0" name="Oval 2269">
            <a:extLst>
              <a:ext uri="{FF2B5EF4-FFF2-40B4-BE49-F238E27FC236}">
                <a16:creationId xmlns:a16="http://schemas.microsoft.com/office/drawing/2014/main" id="{76FC9BF7-F890-4F06-94D2-DB9E5B820D79}"/>
              </a:ext>
            </a:extLst>
          </p:cNvPr>
          <p:cNvSpPr/>
          <p:nvPr/>
        </p:nvSpPr>
        <p:spPr>
          <a:xfrm>
            <a:off x="8124317" y="46948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1" name="Oval 2270">
            <a:extLst>
              <a:ext uri="{FF2B5EF4-FFF2-40B4-BE49-F238E27FC236}">
                <a16:creationId xmlns:a16="http://schemas.microsoft.com/office/drawing/2014/main" id="{1568811C-FCA2-4748-89AA-7504D71D2CC2}"/>
              </a:ext>
            </a:extLst>
          </p:cNvPr>
          <p:cNvSpPr/>
          <p:nvPr/>
        </p:nvSpPr>
        <p:spPr>
          <a:xfrm>
            <a:off x="7838649" y="46141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2" name="Oval 2271">
            <a:extLst>
              <a:ext uri="{FF2B5EF4-FFF2-40B4-BE49-F238E27FC236}">
                <a16:creationId xmlns:a16="http://schemas.microsoft.com/office/drawing/2014/main" id="{B6F8583D-1F3D-4801-9A7D-2DAEC65502F2}"/>
              </a:ext>
            </a:extLst>
          </p:cNvPr>
          <p:cNvSpPr/>
          <p:nvPr/>
        </p:nvSpPr>
        <p:spPr>
          <a:xfrm>
            <a:off x="7991049" y="476654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3" name="Oval 2272">
            <a:extLst>
              <a:ext uri="{FF2B5EF4-FFF2-40B4-BE49-F238E27FC236}">
                <a16:creationId xmlns:a16="http://schemas.microsoft.com/office/drawing/2014/main" id="{EBC80EBC-260F-4944-9F87-C0B206B92D61}"/>
              </a:ext>
            </a:extLst>
          </p:cNvPr>
          <p:cNvSpPr/>
          <p:nvPr/>
        </p:nvSpPr>
        <p:spPr>
          <a:xfrm>
            <a:off x="7863684" y="43454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4" name="Oval 2273">
            <a:extLst>
              <a:ext uri="{FF2B5EF4-FFF2-40B4-BE49-F238E27FC236}">
                <a16:creationId xmlns:a16="http://schemas.microsoft.com/office/drawing/2014/main" id="{07891BAA-F09E-487C-B36E-93EFDAD96E27}"/>
              </a:ext>
            </a:extLst>
          </p:cNvPr>
          <p:cNvSpPr/>
          <p:nvPr/>
        </p:nvSpPr>
        <p:spPr>
          <a:xfrm>
            <a:off x="7865237" y="42886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5" name="Oval 2274">
            <a:extLst>
              <a:ext uri="{FF2B5EF4-FFF2-40B4-BE49-F238E27FC236}">
                <a16:creationId xmlns:a16="http://schemas.microsoft.com/office/drawing/2014/main" id="{67D19922-5519-426E-8670-C095EBF11542}"/>
              </a:ext>
            </a:extLst>
          </p:cNvPr>
          <p:cNvSpPr/>
          <p:nvPr/>
        </p:nvSpPr>
        <p:spPr>
          <a:xfrm>
            <a:off x="8017637" y="44410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6" name="Oval 2275">
            <a:extLst>
              <a:ext uri="{FF2B5EF4-FFF2-40B4-BE49-F238E27FC236}">
                <a16:creationId xmlns:a16="http://schemas.microsoft.com/office/drawing/2014/main" id="{BB044031-1412-4905-9CF7-9490FC002043}"/>
              </a:ext>
            </a:extLst>
          </p:cNvPr>
          <p:cNvSpPr/>
          <p:nvPr/>
        </p:nvSpPr>
        <p:spPr>
          <a:xfrm>
            <a:off x="7712838" y="43284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7" name="Oval 2276">
            <a:extLst>
              <a:ext uri="{FF2B5EF4-FFF2-40B4-BE49-F238E27FC236}">
                <a16:creationId xmlns:a16="http://schemas.microsoft.com/office/drawing/2014/main" id="{17E9C553-8518-43C3-964C-B05238CEB472}"/>
              </a:ext>
            </a:extLst>
          </p:cNvPr>
          <p:cNvSpPr/>
          <p:nvPr/>
        </p:nvSpPr>
        <p:spPr>
          <a:xfrm>
            <a:off x="7865238" y="44808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8" name="Oval 2277">
            <a:extLst>
              <a:ext uri="{FF2B5EF4-FFF2-40B4-BE49-F238E27FC236}">
                <a16:creationId xmlns:a16="http://schemas.microsoft.com/office/drawing/2014/main" id="{C58F7CFE-8D71-4F06-9D59-88B6A1F1B8B8}"/>
              </a:ext>
            </a:extLst>
          </p:cNvPr>
          <p:cNvSpPr/>
          <p:nvPr/>
        </p:nvSpPr>
        <p:spPr>
          <a:xfrm>
            <a:off x="7792930" y="44898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9" name="Oval 2278">
            <a:extLst>
              <a:ext uri="{FF2B5EF4-FFF2-40B4-BE49-F238E27FC236}">
                <a16:creationId xmlns:a16="http://schemas.microsoft.com/office/drawing/2014/main" id="{B585CD21-30B0-475B-BFE6-484686D459D2}"/>
              </a:ext>
            </a:extLst>
          </p:cNvPr>
          <p:cNvSpPr/>
          <p:nvPr/>
        </p:nvSpPr>
        <p:spPr>
          <a:xfrm>
            <a:off x="7945330" y="46422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0" name="Oval 2279">
            <a:extLst>
              <a:ext uri="{FF2B5EF4-FFF2-40B4-BE49-F238E27FC236}">
                <a16:creationId xmlns:a16="http://schemas.microsoft.com/office/drawing/2014/main" id="{990915B1-1E8A-476E-A51B-8EE51D3978F8}"/>
              </a:ext>
            </a:extLst>
          </p:cNvPr>
          <p:cNvSpPr/>
          <p:nvPr/>
        </p:nvSpPr>
        <p:spPr>
          <a:xfrm>
            <a:off x="8097730" y="47946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1" name="Oval 2280">
            <a:extLst>
              <a:ext uri="{FF2B5EF4-FFF2-40B4-BE49-F238E27FC236}">
                <a16:creationId xmlns:a16="http://schemas.microsoft.com/office/drawing/2014/main" id="{FDF00705-38F2-4F4E-AF48-11D07C2A4D78}"/>
              </a:ext>
            </a:extLst>
          </p:cNvPr>
          <p:cNvSpPr/>
          <p:nvPr/>
        </p:nvSpPr>
        <p:spPr>
          <a:xfrm>
            <a:off x="7971918" y="43168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2" name="Oval 2281">
            <a:extLst>
              <a:ext uri="{FF2B5EF4-FFF2-40B4-BE49-F238E27FC236}">
                <a16:creationId xmlns:a16="http://schemas.microsoft.com/office/drawing/2014/main" id="{7C47ECE5-63A0-4BC5-B53B-B1999E12139B}"/>
              </a:ext>
            </a:extLst>
          </p:cNvPr>
          <p:cNvSpPr/>
          <p:nvPr/>
        </p:nvSpPr>
        <p:spPr>
          <a:xfrm>
            <a:off x="8124318" y="44692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3" name="Oval 2282">
            <a:extLst>
              <a:ext uri="{FF2B5EF4-FFF2-40B4-BE49-F238E27FC236}">
                <a16:creationId xmlns:a16="http://schemas.microsoft.com/office/drawing/2014/main" id="{E103A134-E84E-4A8E-B0F2-A46CC29B166D}"/>
              </a:ext>
            </a:extLst>
          </p:cNvPr>
          <p:cNvSpPr/>
          <p:nvPr/>
        </p:nvSpPr>
        <p:spPr>
          <a:xfrm>
            <a:off x="7819519" y="43566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4" name="Oval 2283">
            <a:extLst>
              <a:ext uri="{FF2B5EF4-FFF2-40B4-BE49-F238E27FC236}">
                <a16:creationId xmlns:a16="http://schemas.microsoft.com/office/drawing/2014/main" id="{51CCE35E-BB4E-446B-90D4-FE210D594FF2}"/>
              </a:ext>
            </a:extLst>
          </p:cNvPr>
          <p:cNvSpPr/>
          <p:nvPr/>
        </p:nvSpPr>
        <p:spPr>
          <a:xfrm>
            <a:off x="7747210" y="45424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5" name="Oval 2284">
            <a:extLst>
              <a:ext uri="{FF2B5EF4-FFF2-40B4-BE49-F238E27FC236}">
                <a16:creationId xmlns:a16="http://schemas.microsoft.com/office/drawing/2014/main" id="{4E9F81C3-3227-4EA4-A72D-BC696BDE2832}"/>
              </a:ext>
            </a:extLst>
          </p:cNvPr>
          <p:cNvSpPr/>
          <p:nvPr/>
        </p:nvSpPr>
        <p:spPr>
          <a:xfrm>
            <a:off x="7899610" y="46948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6" name="Oval 2285">
            <a:extLst>
              <a:ext uri="{FF2B5EF4-FFF2-40B4-BE49-F238E27FC236}">
                <a16:creationId xmlns:a16="http://schemas.microsoft.com/office/drawing/2014/main" id="{7CAFAD41-66D0-4989-9FBF-4A2237665399}"/>
              </a:ext>
            </a:extLst>
          </p:cNvPr>
          <p:cNvSpPr/>
          <p:nvPr/>
        </p:nvSpPr>
        <p:spPr>
          <a:xfrm>
            <a:off x="7772245" y="42737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7" name="Oval 2286">
            <a:extLst>
              <a:ext uri="{FF2B5EF4-FFF2-40B4-BE49-F238E27FC236}">
                <a16:creationId xmlns:a16="http://schemas.microsoft.com/office/drawing/2014/main" id="{33EBC0EF-784E-4CE5-B528-B5F76B2CC447}"/>
              </a:ext>
            </a:extLst>
          </p:cNvPr>
          <p:cNvSpPr/>
          <p:nvPr/>
        </p:nvSpPr>
        <p:spPr>
          <a:xfrm>
            <a:off x="7924645" y="44261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8" name="Oval 2287">
            <a:extLst>
              <a:ext uri="{FF2B5EF4-FFF2-40B4-BE49-F238E27FC236}">
                <a16:creationId xmlns:a16="http://schemas.microsoft.com/office/drawing/2014/main" id="{CA5A3AE8-7C59-481C-8D73-8CA21BE7DC06}"/>
              </a:ext>
            </a:extLst>
          </p:cNvPr>
          <p:cNvSpPr/>
          <p:nvPr/>
        </p:nvSpPr>
        <p:spPr>
          <a:xfrm>
            <a:off x="7926198" y="43693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9" name="Oval 2288">
            <a:extLst>
              <a:ext uri="{FF2B5EF4-FFF2-40B4-BE49-F238E27FC236}">
                <a16:creationId xmlns:a16="http://schemas.microsoft.com/office/drawing/2014/main" id="{8A120188-7A07-462C-9E68-2DAEEF26F77C}"/>
              </a:ext>
            </a:extLst>
          </p:cNvPr>
          <p:cNvSpPr/>
          <p:nvPr/>
        </p:nvSpPr>
        <p:spPr>
          <a:xfrm>
            <a:off x="8078598" y="45217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0" name="Oval 2289">
            <a:extLst>
              <a:ext uri="{FF2B5EF4-FFF2-40B4-BE49-F238E27FC236}">
                <a16:creationId xmlns:a16="http://schemas.microsoft.com/office/drawing/2014/main" id="{76105754-D652-4D1E-BA8C-47F8A07A301F}"/>
              </a:ext>
            </a:extLst>
          </p:cNvPr>
          <p:cNvSpPr/>
          <p:nvPr/>
        </p:nvSpPr>
        <p:spPr>
          <a:xfrm>
            <a:off x="7773799" y="44091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1" name="Oval 2290">
            <a:extLst>
              <a:ext uri="{FF2B5EF4-FFF2-40B4-BE49-F238E27FC236}">
                <a16:creationId xmlns:a16="http://schemas.microsoft.com/office/drawing/2014/main" id="{443B0667-3BDE-420D-BF12-6322F9469101}"/>
              </a:ext>
            </a:extLst>
          </p:cNvPr>
          <p:cNvSpPr/>
          <p:nvPr/>
        </p:nvSpPr>
        <p:spPr>
          <a:xfrm>
            <a:off x="7926199" y="45615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2" name="Oval 2291">
            <a:extLst>
              <a:ext uri="{FF2B5EF4-FFF2-40B4-BE49-F238E27FC236}">
                <a16:creationId xmlns:a16="http://schemas.microsoft.com/office/drawing/2014/main" id="{3EC4A951-E4E5-4400-A689-C324C721A781}"/>
              </a:ext>
            </a:extLst>
          </p:cNvPr>
          <p:cNvSpPr/>
          <p:nvPr/>
        </p:nvSpPr>
        <p:spPr>
          <a:xfrm>
            <a:off x="7801169" y="46878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3" name="Oval 2292">
            <a:extLst>
              <a:ext uri="{FF2B5EF4-FFF2-40B4-BE49-F238E27FC236}">
                <a16:creationId xmlns:a16="http://schemas.microsoft.com/office/drawing/2014/main" id="{0E553A84-2125-44A0-8A58-7DD15283B384}"/>
              </a:ext>
            </a:extLst>
          </p:cNvPr>
          <p:cNvSpPr/>
          <p:nvPr/>
        </p:nvSpPr>
        <p:spPr>
          <a:xfrm>
            <a:off x="7802722" y="46310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4" name="Oval 2293">
            <a:extLst>
              <a:ext uri="{FF2B5EF4-FFF2-40B4-BE49-F238E27FC236}">
                <a16:creationId xmlns:a16="http://schemas.microsoft.com/office/drawing/2014/main" id="{444B33FB-E65B-40BE-BA74-13CAC5BAC79F}"/>
              </a:ext>
            </a:extLst>
          </p:cNvPr>
          <p:cNvSpPr/>
          <p:nvPr/>
        </p:nvSpPr>
        <p:spPr>
          <a:xfrm>
            <a:off x="7955122" y="47834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5" name="Oval 2294">
            <a:extLst>
              <a:ext uri="{FF2B5EF4-FFF2-40B4-BE49-F238E27FC236}">
                <a16:creationId xmlns:a16="http://schemas.microsoft.com/office/drawing/2014/main" id="{DA27EC44-E015-4BFE-8926-A8C9B1131ED7}"/>
              </a:ext>
            </a:extLst>
          </p:cNvPr>
          <p:cNvSpPr/>
          <p:nvPr/>
        </p:nvSpPr>
        <p:spPr>
          <a:xfrm>
            <a:off x="7669454" y="47027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6" name="Oval 2295">
            <a:extLst>
              <a:ext uri="{FF2B5EF4-FFF2-40B4-BE49-F238E27FC236}">
                <a16:creationId xmlns:a16="http://schemas.microsoft.com/office/drawing/2014/main" id="{04353EEB-362A-4A84-A689-1DB7F7F84007}"/>
              </a:ext>
            </a:extLst>
          </p:cNvPr>
          <p:cNvSpPr/>
          <p:nvPr/>
        </p:nvSpPr>
        <p:spPr>
          <a:xfrm>
            <a:off x="7694489" y="44340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7" name="Oval 2296">
            <a:extLst>
              <a:ext uri="{FF2B5EF4-FFF2-40B4-BE49-F238E27FC236}">
                <a16:creationId xmlns:a16="http://schemas.microsoft.com/office/drawing/2014/main" id="{7CE367D9-0873-4368-91BB-85CEF9E3DFC4}"/>
              </a:ext>
            </a:extLst>
          </p:cNvPr>
          <p:cNvSpPr/>
          <p:nvPr/>
        </p:nvSpPr>
        <p:spPr>
          <a:xfrm>
            <a:off x="7696042" y="43773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8" name="Oval 2297">
            <a:extLst>
              <a:ext uri="{FF2B5EF4-FFF2-40B4-BE49-F238E27FC236}">
                <a16:creationId xmlns:a16="http://schemas.microsoft.com/office/drawing/2014/main" id="{0BF24476-58AE-4C29-8BC4-9EB8330B6F54}"/>
              </a:ext>
            </a:extLst>
          </p:cNvPr>
          <p:cNvSpPr/>
          <p:nvPr/>
        </p:nvSpPr>
        <p:spPr>
          <a:xfrm>
            <a:off x="7848442" y="45297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9" name="Oval 2298">
            <a:extLst>
              <a:ext uri="{FF2B5EF4-FFF2-40B4-BE49-F238E27FC236}">
                <a16:creationId xmlns:a16="http://schemas.microsoft.com/office/drawing/2014/main" id="{5F5FE979-0BA7-4FFE-9E44-54A76BF6179F}"/>
              </a:ext>
            </a:extLst>
          </p:cNvPr>
          <p:cNvSpPr/>
          <p:nvPr/>
        </p:nvSpPr>
        <p:spPr>
          <a:xfrm>
            <a:off x="7696043" y="45695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0" name="Oval 2299">
            <a:extLst>
              <a:ext uri="{FF2B5EF4-FFF2-40B4-BE49-F238E27FC236}">
                <a16:creationId xmlns:a16="http://schemas.microsoft.com/office/drawing/2014/main" id="{20A9B0BD-3B39-4756-997E-07480BBE7DC5}"/>
              </a:ext>
            </a:extLst>
          </p:cNvPr>
          <p:cNvSpPr/>
          <p:nvPr/>
        </p:nvSpPr>
        <p:spPr>
          <a:xfrm>
            <a:off x="7776135" y="47309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1" name="Oval 2300">
            <a:extLst>
              <a:ext uri="{FF2B5EF4-FFF2-40B4-BE49-F238E27FC236}">
                <a16:creationId xmlns:a16="http://schemas.microsoft.com/office/drawing/2014/main" id="{4E6BED53-5FDC-4F80-AF04-56AFA7C889B5}"/>
              </a:ext>
            </a:extLst>
          </p:cNvPr>
          <p:cNvSpPr/>
          <p:nvPr/>
        </p:nvSpPr>
        <p:spPr>
          <a:xfrm>
            <a:off x="7802723" y="44054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2" name="Oval 2301">
            <a:extLst>
              <a:ext uri="{FF2B5EF4-FFF2-40B4-BE49-F238E27FC236}">
                <a16:creationId xmlns:a16="http://schemas.microsoft.com/office/drawing/2014/main" id="{BB827636-FC62-45FE-896C-6DDFB50E1196}"/>
              </a:ext>
            </a:extLst>
          </p:cNvPr>
          <p:cNvSpPr/>
          <p:nvPr/>
        </p:nvSpPr>
        <p:spPr>
          <a:xfrm>
            <a:off x="7955123" y="45578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3" name="Oval 2302">
            <a:extLst>
              <a:ext uri="{FF2B5EF4-FFF2-40B4-BE49-F238E27FC236}">
                <a16:creationId xmlns:a16="http://schemas.microsoft.com/office/drawing/2014/main" id="{F27FF717-31B0-41E6-85A6-01147579984D}"/>
              </a:ext>
            </a:extLst>
          </p:cNvPr>
          <p:cNvSpPr/>
          <p:nvPr/>
        </p:nvSpPr>
        <p:spPr>
          <a:xfrm>
            <a:off x="7730415" y="47834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4" name="Oval 2303">
            <a:extLst>
              <a:ext uri="{FF2B5EF4-FFF2-40B4-BE49-F238E27FC236}">
                <a16:creationId xmlns:a16="http://schemas.microsoft.com/office/drawing/2014/main" id="{92A9C009-CBD5-442A-8BBB-08B7D4D80983}"/>
              </a:ext>
            </a:extLst>
          </p:cNvPr>
          <p:cNvSpPr/>
          <p:nvPr/>
        </p:nvSpPr>
        <p:spPr>
          <a:xfrm>
            <a:off x="7755450" y="45147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5" name="Oval 2304">
            <a:extLst>
              <a:ext uri="{FF2B5EF4-FFF2-40B4-BE49-F238E27FC236}">
                <a16:creationId xmlns:a16="http://schemas.microsoft.com/office/drawing/2014/main" id="{C518D6B5-C250-4BCF-ACC4-D41BB80DF533}"/>
              </a:ext>
            </a:extLst>
          </p:cNvPr>
          <p:cNvSpPr/>
          <p:nvPr/>
        </p:nvSpPr>
        <p:spPr>
          <a:xfrm>
            <a:off x="7757003" y="44580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6" name="Oval 2305">
            <a:extLst>
              <a:ext uri="{FF2B5EF4-FFF2-40B4-BE49-F238E27FC236}">
                <a16:creationId xmlns:a16="http://schemas.microsoft.com/office/drawing/2014/main" id="{FE2849BE-00DF-4AE7-B4B8-BD2EE98364F9}"/>
              </a:ext>
            </a:extLst>
          </p:cNvPr>
          <p:cNvSpPr/>
          <p:nvPr/>
        </p:nvSpPr>
        <p:spPr>
          <a:xfrm>
            <a:off x="7909403" y="46104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7" name="Oval 2306">
            <a:extLst>
              <a:ext uri="{FF2B5EF4-FFF2-40B4-BE49-F238E27FC236}">
                <a16:creationId xmlns:a16="http://schemas.microsoft.com/office/drawing/2014/main" id="{62C86158-0DBE-4F21-BD70-D3934CB8856E}"/>
              </a:ext>
            </a:extLst>
          </p:cNvPr>
          <p:cNvSpPr/>
          <p:nvPr/>
        </p:nvSpPr>
        <p:spPr>
          <a:xfrm>
            <a:off x="7757004" y="46502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8" name="Oval 2307">
            <a:extLst>
              <a:ext uri="{FF2B5EF4-FFF2-40B4-BE49-F238E27FC236}">
                <a16:creationId xmlns:a16="http://schemas.microsoft.com/office/drawing/2014/main" id="{78CB4BBC-D714-424E-9A5E-832C906C59D9}"/>
              </a:ext>
            </a:extLst>
          </p:cNvPr>
          <p:cNvSpPr/>
          <p:nvPr/>
        </p:nvSpPr>
        <p:spPr>
          <a:xfrm>
            <a:off x="8343743" y="43056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9" name="Oval 2308">
            <a:extLst>
              <a:ext uri="{FF2B5EF4-FFF2-40B4-BE49-F238E27FC236}">
                <a16:creationId xmlns:a16="http://schemas.microsoft.com/office/drawing/2014/main" id="{57A5C4FE-5F65-4F3D-9374-5F7BFB56D8E0}"/>
              </a:ext>
            </a:extLst>
          </p:cNvPr>
          <p:cNvSpPr/>
          <p:nvPr/>
        </p:nvSpPr>
        <p:spPr>
          <a:xfrm>
            <a:off x="8174548" y="43942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0" name="Oval 2309">
            <a:extLst>
              <a:ext uri="{FF2B5EF4-FFF2-40B4-BE49-F238E27FC236}">
                <a16:creationId xmlns:a16="http://schemas.microsoft.com/office/drawing/2014/main" id="{BACF5D01-DD05-4D1B-8419-0BEB4876301F}"/>
              </a:ext>
            </a:extLst>
          </p:cNvPr>
          <p:cNvSpPr/>
          <p:nvPr/>
        </p:nvSpPr>
        <p:spPr>
          <a:xfrm>
            <a:off x="8128829" y="42700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1" name="Oval 2310">
            <a:extLst>
              <a:ext uri="{FF2B5EF4-FFF2-40B4-BE49-F238E27FC236}">
                <a16:creationId xmlns:a16="http://schemas.microsoft.com/office/drawing/2014/main" id="{745032AD-CBAD-4352-8100-F41AAF1CDC85}"/>
              </a:ext>
            </a:extLst>
          </p:cNvPr>
          <p:cNvSpPr/>
          <p:nvPr/>
        </p:nvSpPr>
        <p:spPr>
          <a:xfrm>
            <a:off x="8083109" y="43225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2" name="Oval 2311">
            <a:extLst>
              <a:ext uri="{FF2B5EF4-FFF2-40B4-BE49-F238E27FC236}">
                <a16:creationId xmlns:a16="http://schemas.microsoft.com/office/drawing/2014/main" id="{2EB140EE-4DEB-4FDC-B6F1-916F6C0AF848}"/>
              </a:ext>
            </a:extLst>
          </p:cNvPr>
          <p:cNvSpPr/>
          <p:nvPr/>
        </p:nvSpPr>
        <p:spPr>
          <a:xfrm>
            <a:off x="7876748" y="42684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3" name="Oval 2312">
            <a:extLst>
              <a:ext uri="{FF2B5EF4-FFF2-40B4-BE49-F238E27FC236}">
                <a16:creationId xmlns:a16="http://schemas.microsoft.com/office/drawing/2014/main" id="{8FABF9C8-3DC9-4F79-A0C2-EECDF63CD85F}"/>
              </a:ext>
            </a:extLst>
          </p:cNvPr>
          <p:cNvSpPr/>
          <p:nvPr/>
        </p:nvSpPr>
        <p:spPr>
          <a:xfrm>
            <a:off x="7949838" y="429363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4" name="Oval 2313">
            <a:extLst>
              <a:ext uri="{FF2B5EF4-FFF2-40B4-BE49-F238E27FC236}">
                <a16:creationId xmlns:a16="http://schemas.microsoft.com/office/drawing/2014/main" id="{DA5A7B34-93D3-4DEB-A9E7-4158A6B1D49E}"/>
              </a:ext>
            </a:extLst>
          </p:cNvPr>
          <p:cNvSpPr/>
          <p:nvPr/>
        </p:nvSpPr>
        <p:spPr>
          <a:xfrm>
            <a:off x="7784375" y="42477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5" name="Oval 2314">
            <a:extLst>
              <a:ext uri="{FF2B5EF4-FFF2-40B4-BE49-F238E27FC236}">
                <a16:creationId xmlns:a16="http://schemas.microsoft.com/office/drawing/2014/main" id="{900246AD-B3E3-4EE2-AD39-10DD3B56D6C2}"/>
              </a:ext>
            </a:extLst>
          </p:cNvPr>
          <p:cNvSpPr/>
          <p:nvPr/>
        </p:nvSpPr>
        <p:spPr>
          <a:xfrm>
            <a:off x="8008465" y="43544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6" name="Oval 2315">
            <a:extLst>
              <a:ext uri="{FF2B5EF4-FFF2-40B4-BE49-F238E27FC236}">
                <a16:creationId xmlns:a16="http://schemas.microsoft.com/office/drawing/2014/main" id="{A9A6DC19-DC4C-4527-A75C-336E953D094A}"/>
              </a:ext>
            </a:extLst>
          </p:cNvPr>
          <p:cNvSpPr/>
          <p:nvPr/>
        </p:nvSpPr>
        <p:spPr>
          <a:xfrm>
            <a:off x="8206583" y="43045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7" name="Oval 2316">
            <a:extLst>
              <a:ext uri="{FF2B5EF4-FFF2-40B4-BE49-F238E27FC236}">
                <a16:creationId xmlns:a16="http://schemas.microsoft.com/office/drawing/2014/main" id="{961CB80A-15DD-4E9C-A8C8-999FC4AB7344}"/>
              </a:ext>
            </a:extLst>
          </p:cNvPr>
          <p:cNvSpPr/>
          <p:nvPr/>
        </p:nvSpPr>
        <p:spPr>
          <a:xfrm>
            <a:off x="8208136" y="42477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8" name="Oval 2317">
            <a:extLst>
              <a:ext uri="{FF2B5EF4-FFF2-40B4-BE49-F238E27FC236}">
                <a16:creationId xmlns:a16="http://schemas.microsoft.com/office/drawing/2014/main" id="{C932B0F3-3226-4168-BE19-84E9BD1B5899}"/>
              </a:ext>
            </a:extLst>
          </p:cNvPr>
          <p:cNvSpPr/>
          <p:nvPr/>
        </p:nvSpPr>
        <p:spPr>
          <a:xfrm>
            <a:off x="8360536" y="44001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9" name="Oval 2318">
            <a:extLst>
              <a:ext uri="{FF2B5EF4-FFF2-40B4-BE49-F238E27FC236}">
                <a16:creationId xmlns:a16="http://schemas.microsoft.com/office/drawing/2014/main" id="{F9688BE1-CD3E-4B97-AC13-95325611440A}"/>
              </a:ext>
            </a:extLst>
          </p:cNvPr>
          <p:cNvSpPr/>
          <p:nvPr/>
        </p:nvSpPr>
        <p:spPr>
          <a:xfrm>
            <a:off x="8074868" y="43194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0" name="Oval 2319">
            <a:extLst>
              <a:ext uri="{FF2B5EF4-FFF2-40B4-BE49-F238E27FC236}">
                <a16:creationId xmlns:a16="http://schemas.microsoft.com/office/drawing/2014/main" id="{59069AA0-AAA1-4B6A-B2F4-EE8C9B3730B3}"/>
              </a:ext>
            </a:extLst>
          </p:cNvPr>
          <p:cNvSpPr/>
          <p:nvPr/>
        </p:nvSpPr>
        <p:spPr>
          <a:xfrm>
            <a:off x="8227268" y="44718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1" name="Oval 2320">
            <a:extLst>
              <a:ext uri="{FF2B5EF4-FFF2-40B4-BE49-F238E27FC236}">
                <a16:creationId xmlns:a16="http://schemas.microsoft.com/office/drawing/2014/main" id="{7227102D-1D4B-4F1F-A7F5-9D724D963E51}"/>
              </a:ext>
            </a:extLst>
          </p:cNvPr>
          <p:cNvSpPr/>
          <p:nvPr/>
        </p:nvSpPr>
        <p:spPr>
          <a:xfrm>
            <a:off x="8379668" y="46242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2" name="Oval 2321">
            <a:extLst>
              <a:ext uri="{FF2B5EF4-FFF2-40B4-BE49-F238E27FC236}">
                <a16:creationId xmlns:a16="http://schemas.microsoft.com/office/drawing/2014/main" id="{E042C9AE-EF4F-4207-8518-35C0C738C133}"/>
              </a:ext>
            </a:extLst>
          </p:cNvPr>
          <p:cNvSpPr/>
          <p:nvPr/>
        </p:nvSpPr>
        <p:spPr>
          <a:xfrm>
            <a:off x="8181549" y="43476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3" name="Oval 2322">
            <a:extLst>
              <a:ext uri="{FF2B5EF4-FFF2-40B4-BE49-F238E27FC236}">
                <a16:creationId xmlns:a16="http://schemas.microsoft.com/office/drawing/2014/main" id="{9FBA3DCB-C0DA-4685-9E71-FC47B2FA09D6}"/>
              </a:ext>
            </a:extLst>
          </p:cNvPr>
          <p:cNvSpPr/>
          <p:nvPr/>
        </p:nvSpPr>
        <p:spPr>
          <a:xfrm>
            <a:off x="8333949" y="45000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4" name="Oval 2323">
            <a:extLst>
              <a:ext uri="{FF2B5EF4-FFF2-40B4-BE49-F238E27FC236}">
                <a16:creationId xmlns:a16="http://schemas.microsoft.com/office/drawing/2014/main" id="{72D14F76-9615-4A0C-9001-79743B27A6AC}"/>
              </a:ext>
            </a:extLst>
          </p:cNvPr>
          <p:cNvSpPr/>
          <p:nvPr/>
        </p:nvSpPr>
        <p:spPr>
          <a:xfrm>
            <a:off x="7983429" y="42477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5" name="Oval 2324">
            <a:extLst>
              <a:ext uri="{FF2B5EF4-FFF2-40B4-BE49-F238E27FC236}">
                <a16:creationId xmlns:a16="http://schemas.microsoft.com/office/drawing/2014/main" id="{3980E5FD-623D-412B-89DA-606AF9B60773}"/>
              </a:ext>
            </a:extLst>
          </p:cNvPr>
          <p:cNvSpPr/>
          <p:nvPr/>
        </p:nvSpPr>
        <p:spPr>
          <a:xfrm>
            <a:off x="8135829" y="44001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6" name="Oval 2325">
            <a:extLst>
              <a:ext uri="{FF2B5EF4-FFF2-40B4-BE49-F238E27FC236}">
                <a16:creationId xmlns:a16="http://schemas.microsoft.com/office/drawing/2014/main" id="{F4DC41DC-19DB-45DF-9680-D62D479F3B6A}"/>
              </a:ext>
            </a:extLst>
          </p:cNvPr>
          <p:cNvSpPr/>
          <p:nvPr/>
        </p:nvSpPr>
        <p:spPr>
          <a:xfrm>
            <a:off x="8288229" y="45525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7" name="Oval 2326">
            <a:extLst>
              <a:ext uri="{FF2B5EF4-FFF2-40B4-BE49-F238E27FC236}">
                <a16:creationId xmlns:a16="http://schemas.microsoft.com/office/drawing/2014/main" id="{39ECA785-BCDF-4C63-84F0-A721B089FD2D}"/>
              </a:ext>
            </a:extLst>
          </p:cNvPr>
          <p:cNvSpPr/>
          <p:nvPr/>
        </p:nvSpPr>
        <p:spPr>
          <a:xfrm>
            <a:off x="8162418" y="42668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8" name="Oval 2327">
            <a:extLst>
              <a:ext uri="{FF2B5EF4-FFF2-40B4-BE49-F238E27FC236}">
                <a16:creationId xmlns:a16="http://schemas.microsoft.com/office/drawing/2014/main" id="{EB3D7A0A-6250-4083-B7E5-3B223D69823D}"/>
              </a:ext>
            </a:extLst>
          </p:cNvPr>
          <p:cNvSpPr/>
          <p:nvPr/>
        </p:nvSpPr>
        <p:spPr>
          <a:xfrm>
            <a:off x="7753273" y="42556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9" name="Oval 2328">
            <a:extLst>
              <a:ext uri="{FF2B5EF4-FFF2-40B4-BE49-F238E27FC236}">
                <a16:creationId xmlns:a16="http://schemas.microsoft.com/office/drawing/2014/main" id="{F26D9672-D379-4A89-9D4B-01CD66E2FBF6}"/>
              </a:ext>
            </a:extLst>
          </p:cNvPr>
          <p:cNvSpPr/>
          <p:nvPr/>
        </p:nvSpPr>
        <p:spPr>
          <a:xfrm>
            <a:off x="7707553" y="43570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0" name="Oval 2329">
            <a:extLst>
              <a:ext uri="{FF2B5EF4-FFF2-40B4-BE49-F238E27FC236}">
                <a16:creationId xmlns:a16="http://schemas.microsoft.com/office/drawing/2014/main" id="{23EC181D-3189-4B8C-BE7B-CAACB8B38290}"/>
              </a:ext>
            </a:extLst>
          </p:cNvPr>
          <p:cNvSpPr/>
          <p:nvPr/>
        </p:nvSpPr>
        <p:spPr>
          <a:xfrm>
            <a:off x="7747052" y="43034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1" name="Oval 2330">
            <a:extLst>
              <a:ext uri="{FF2B5EF4-FFF2-40B4-BE49-F238E27FC236}">
                <a16:creationId xmlns:a16="http://schemas.microsoft.com/office/drawing/2014/main" id="{DE5D6B4E-A4BE-49F5-A0C5-9FD3988FADA7}"/>
              </a:ext>
            </a:extLst>
          </p:cNvPr>
          <p:cNvSpPr/>
          <p:nvPr/>
        </p:nvSpPr>
        <p:spPr>
          <a:xfrm>
            <a:off x="7780643" y="43822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2" name="Oval 2331">
            <a:extLst>
              <a:ext uri="{FF2B5EF4-FFF2-40B4-BE49-F238E27FC236}">
                <a16:creationId xmlns:a16="http://schemas.microsoft.com/office/drawing/2014/main" id="{C30DED51-7F68-430B-AC08-214F7BA1D1F7}"/>
              </a:ext>
            </a:extLst>
          </p:cNvPr>
          <p:cNvSpPr/>
          <p:nvPr/>
        </p:nvSpPr>
        <p:spPr>
          <a:xfrm>
            <a:off x="7839270" y="44430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3" name="Oval 2332">
            <a:extLst>
              <a:ext uri="{FF2B5EF4-FFF2-40B4-BE49-F238E27FC236}">
                <a16:creationId xmlns:a16="http://schemas.microsoft.com/office/drawing/2014/main" id="{95189F73-3DD1-4A9E-B523-6D8A75D33821}"/>
              </a:ext>
            </a:extLst>
          </p:cNvPr>
          <p:cNvSpPr/>
          <p:nvPr/>
        </p:nvSpPr>
        <p:spPr>
          <a:xfrm>
            <a:off x="8037388" y="43931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4" name="Oval 2333">
            <a:extLst>
              <a:ext uri="{FF2B5EF4-FFF2-40B4-BE49-F238E27FC236}">
                <a16:creationId xmlns:a16="http://schemas.microsoft.com/office/drawing/2014/main" id="{705DC8F0-D4F9-4BAF-A19D-78FA2D4774B6}"/>
              </a:ext>
            </a:extLst>
          </p:cNvPr>
          <p:cNvSpPr/>
          <p:nvPr/>
        </p:nvSpPr>
        <p:spPr>
          <a:xfrm>
            <a:off x="8038941" y="43364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5" name="Oval 2334">
            <a:extLst>
              <a:ext uri="{FF2B5EF4-FFF2-40B4-BE49-F238E27FC236}">
                <a16:creationId xmlns:a16="http://schemas.microsoft.com/office/drawing/2014/main" id="{34C09BC7-A800-4325-A149-5C1629D5D03A}"/>
              </a:ext>
            </a:extLst>
          </p:cNvPr>
          <p:cNvSpPr/>
          <p:nvPr/>
        </p:nvSpPr>
        <p:spPr>
          <a:xfrm>
            <a:off x="8191341" y="44888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6" name="Oval 2335">
            <a:extLst>
              <a:ext uri="{FF2B5EF4-FFF2-40B4-BE49-F238E27FC236}">
                <a16:creationId xmlns:a16="http://schemas.microsoft.com/office/drawing/2014/main" id="{1FA78D37-1304-4302-9615-80DCA738A52A}"/>
              </a:ext>
            </a:extLst>
          </p:cNvPr>
          <p:cNvSpPr/>
          <p:nvPr/>
        </p:nvSpPr>
        <p:spPr>
          <a:xfrm>
            <a:off x="7905673" y="44080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7" name="Oval 2336">
            <a:extLst>
              <a:ext uri="{FF2B5EF4-FFF2-40B4-BE49-F238E27FC236}">
                <a16:creationId xmlns:a16="http://schemas.microsoft.com/office/drawing/2014/main" id="{AAB595B8-6111-461B-8DCF-EA8CE1E98B24}"/>
              </a:ext>
            </a:extLst>
          </p:cNvPr>
          <p:cNvSpPr/>
          <p:nvPr/>
        </p:nvSpPr>
        <p:spPr>
          <a:xfrm>
            <a:off x="8058073" y="45604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8" name="Oval 2337">
            <a:extLst>
              <a:ext uri="{FF2B5EF4-FFF2-40B4-BE49-F238E27FC236}">
                <a16:creationId xmlns:a16="http://schemas.microsoft.com/office/drawing/2014/main" id="{4AC1E57A-64E7-40BC-BE91-1B50C3CA20FA}"/>
              </a:ext>
            </a:extLst>
          </p:cNvPr>
          <p:cNvSpPr/>
          <p:nvPr/>
        </p:nvSpPr>
        <p:spPr>
          <a:xfrm>
            <a:off x="8210473" y="47128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9" name="Oval 2338">
            <a:extLst>
              <a:ext uri="{FF2B5EF4-FFF2-40B4-BE49-F238E27FC236}">
                <a16:creationId xmlns:a16="http://schemas.microsoft.com/office/drawing/2014/main" id="{84183AF2-C585-4614-A12E-9FAD679C4896}"/>
              </a:ext>
            </a:extLst>
          </p:cNvPr>
          <p:cNvSpPr/>
          <p:nvPr/>
        </p:nvSpPr>
        <p:spPr>
          <a:xfrm>
            <a:off x="7932262" y="42748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0" name="Oval 2339">
            <a:extLst>
              <a:ext uri="{FF2B5EF4-FFF2-40B4-BE49-F238E27FC236}">
                <a16:creationId xmlns:a16="http://schemas.microsoft.com/office/drawing/2014/main" id="{A007BB36-8749-424C-B372-166F8E842009}"/>
              </a:ext>
            </a:extLst>
          </p:cNvPr>
          <p:cNvSpPr/>
          <p:nvPr/>
        </p:nvSpPr>
        <p:spPr>
          <a:xfrm>
            <a:off x="7859954" y="42838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1" name="Oval 2340">
            <a:extLst>
              <a:ext uri="{FF2B5EF4-FFF2-40B4-BE49-F238E27FC236}">
                <a16:creationId xmlns:a16="http://schemas.microsoft.com/office/drawing/2014/main" id="{4AD8D0AA-6C51-41EF-89BA-879116EA4EB6}"/>
              </a:ext>
            </a:extLst>
          </p:cNvPr>
          <p:cNvSpPr/>
          <p:nvPr/>
        </p:nvSpPr>
        <p:spPr>
          <a:xfrm>
            <a:off x="8012354" y="44362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2" name="Oval 2341">
            <a:extLst>
              <a:ext uri="{FF2B5EF4-FFF2-40B4-BE49-F238E27FC236}">
                <a16:creationId xmlns:a16="http://schemas.microsoft.com/office/drawing/2014/main" id="{952CB8FA-A8B0-4071-AAA6-21CD5703D1DF}"/>
              </a:ext>
            </a:extLst>
          </p:cNvPr>
          <p:cNvSpPr/>
          <p:nvPr/>
        </p:nvSpPr>
        <p:spPr>
          <a:xfrm>
            <a:off x="8164754" y="45886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3" name="Oval 2342">
            <a:extLst>
              <a:ext uri="{FF2B5EF4-FFF2-40B4-BE49-F238E27FC236}">
                <a16:creationId xmlns:a16="http://schemas.microsoft.com/office/drawing/2014/main" id="{F99A12FD-535C-4213-9BBA-AB13D5B948DF}"/>
              </a:ext>
            </a:extLst>
          </p:cNvPr>
          <p:cNvSpPr/>
          <p:nvPr/>
        </p:nvSpPr>
        <p:spPr>
          <a:xfrm>
            <a:off x="8191342" y="42631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4" name="Oval 2343">
            <a:extLst>
              <a:ext uri="{FF2B5EF4-FFF2-40B4-BE49-F238E27FC236}">
                <a16:creationId xmlns:a16="http://schemas.microsoft.com/office/drawing/2014/main" id="{A50C3FCF-88DB-4603-9E5E-115D48D4C5EC}"/>
              </a:ext>
            </a:extLst>
          </p:cNvPr>
          <p:cNvSpPr/>
          <p:nvPr/>
        </p:nvSpPr>
        <p:spPr>
          <a:xfrm>
            <a:off x="7814234" y="43364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5" name="Oval 2344">
            <a:extLst>
              <a:ext uri="{FF2B5EF4-FFF2-40B4-BE49-F238E27FC236}">
                <a16:creationId xmlns:a16="http://schemas.microsoft.com/office/drawing/2014/main" id="{24E2C38D-9083-4EA3-81D7-4C07D5FBDDAB}"/>
              </a:ext>
            </a:extLst>
          </p:cNvPr>
          <p:cNvSpPr/>
          <p:nvPr/>
        </p:nvSpPr>
        <p:spPr>
          <a:xfrm>
            <a:off x="7966634" y="44888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6" name="Oval 2345">
            <a:extLst>
              <a:ext uri="{FF2B5EF4-FFF2-40B4-BE49-F238E27FC236}">
                <a16:creationId xmlns:a16="http://schemas.microsoft.com/office/drawing/2014/main" id="{D4059501-9DDF-40A4-8F1F-082F23034798}"/>
              </a:ext>
            </a:extLst>
          </p:cNvPr>
          <p:cNvSpPr/>
          <p:nvPr/>
        </p:nvSpPr>
        <p:spPr>
          <a:xfrm>
            <a:off x="8119034" y="46412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7" name="Oval 2346">
            <a:extLst>
              <a:ext uri="{FF2B5EF4-FFF2-40B4-BE49-F238E27FC236}">
                <a16:creationId xmlns:a16="http://schemas.microsoft.com/office/drawing/2014/main" id="{D9549762-B09C-4E6C-BB56-77A21849466F}"/>
              </a:ext>
            </a:extLst>
          </p:cNvPr>
          <p:cNvSpPr/>
          <p:nvPr/>
        </p:nvSpPr>
        <p:spPr>
          <a:xfrm>
            <a:off x="8145622" y="43157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8" name="Oval 2347">
            <a:extLst>
              <a:ext uri="{FF2B5EF4-FFF2-40B4-BE49-F238E27FC236}">
                <a16:creationId xmlns:a16="http://schemas.microsoft.com/office/drawing/2014/main" id="{41A774D0-C6E9-429B-BC54-2B6B1A6F7D23}"/>
              </a:ext>
            </a:extLst>
          </p:cNvPr>
          <p:cNvSpPr/>
          <p:nvPr/>
        </p:nvSpPr>
        <p:spPr>
          <a:xfrm>
            <a:off x="7993223" y="435553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9" name="Oval 2348">
            <a:extLst>
              <a:ext uri="{FF2B5EF4-FFF2-40B4-BE49-F238E27FC236}">
                <a16:creationId xmlns:a16="http://schemas.microsoft.com/office/drawing/2014/main" id="{EDECDB08-F5D1-4C87-8297-34FEA1DFB71B}"/>
              </a:ext>
            </a:extLst>
          </p:cNvPr>
          <p:cNvSpPr/>
          <p:nvPr/>
        </p:nvSpPr>
        <p:spPr>
          <a:xfrm>
            <a:off x="7868112" y="37436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0" name="Oval 2349">
            <a:extLst>
              <a:ext uri="{FF2B5EF4-FFF2-40B4-BE49-F238E27FC236}">
                <a16:creationId xmlns:a16="http://schemas.microsoft.com/office/drawing/2014/main" id="{C3754730-950B-43CD-A58B-C1F90B5BA29B}"/>
              </a:ext>
            </a:extLst>
          </p:cNvPr>
          <p:cNvSpPr/>
          <p:nvPr/>
        </p:nvSpPr>
        <p:spPr>
          <a:xfrm>
            <a:off x="8022065" y="38392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1" name="Oval 2350">
            <a:extLst>
              <a:ext uri="{FF2B5EF4-FFF2-40B4-BE49-F238E27FC236}">
                <a16:creationId xmlns:a16="http://schemas.microsoft.com/office/drawing/2014/main" id="{DD55E292-6D14-42FD-B799-3E879F33390E}"/>
              </a:ext>
            </a:extLst>
          </p:cNvPr>
          <p:cNvSpPr/>
          <p:nvPr/>
        </p:nvSpPr>
        <p:spPr>
          <a:xfrm>
            <a:off x="7822393" y="36193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2" name="Oval 2351">
            <a:extLst>
              <a:ext uri="{FF2B5EF4-FFF2-40B4-BE49-F238E27FC236}">
                <a16:creationId xmlns:a16="http://schemas.microsoft.com/office/drawing/2014/main" id="{C0DBDDA3-0A17-4BE6-9248-7A4B167BD630}"/>
              </a:ext>
            </a:extLst>
          </p:cNvPr>
          <p:cNvSpPr/>
          <p:nvPr/>
        </p:nvSpPr>
        <p:spPr>
          <a:xfrm>
            <a:off x="7974793" y="37717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3" name="Oval 2352">
            <a:extLst>
              <a:ext uri="{FF2B5EF4-FFF2-40B4-BE49-F238E27FC236}">
                <a16:creationId xmlns:a16="http://schemas.microsoft.com/office/drawing/2014/main" id="{76B5908E-C29B-4C53-8CCA-B72F36F3D6BB}"/>
              </a:ext>
            </a:extLst>
          </p:cNvPr>
          <p:cNvSpPr/>
          <p:nvPr/>
        </p:nvSpPr>
        <p:spPr>
          <a:xfrm>
            <a:off x="7976346" y="371499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4" name="Oval 2353">
            <a:extLst>
              <a:ext uri="{FF2B5EF4-FFF2-40B4-BE49-F238E27FC236}">
                <a16:creationId xmlns:a16="http://schemas.microsoft.com/office/drawing/2014/main" id="{8B36BBCB-1B37-4CDD-B9D2-A002595E7A2A}"/>
              </a:ext>
            </a:extLst>
          </p:cNvPr>
          <p:cNvSpPr/>
          <p:nvPr/>
        </p:nvSpPr>
        <p:spPr>
          <a:xfrm>
            <a:off x="7776673" y="36719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" name="Oval 2354">
            <a:extLst>
              <a:ext uri="{FF2B5EF4-FFF2-40B4-BE49-F238E27FC236}">
                <a16:creationId xmlns:a16="http://schemas.microsoft.com/office/drawing/2014/main" id="{1E85E98C-48F2-4E4C-B7BB-40E851C3F67D}"/>
              </a:ext>
            </a:extLst>
          </p:cNvPr>
          <p:cNvSpPr/>
          <p:nvPr/>
        </p:nvSpPr>
        <p:spPr>
          <a:xfrm>
            <a:off x="7929073" y="38243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6" name="Oval 2355">
            <a:extLst>
              <a:ext uri="{FF2B5EF4-FFF2-40B4-BE49-F238E27FC236}">
                <a16:creationId xmlns:a16="http://schemas.microsoft.com/office/drawing/2014/main" id="{67CB906B-8296-490B-816A-038AC1BC8E1F}"/>
              </a:ext>
            </a:extLst>
          </p:cNvPr>
          <p:cNvSpPr/>
          <p:nvPr/>
        </p:nvSpPr>
        <p:spPr>
          <a:xfrm>
            <a:off x="7807151" y="38036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7" name="Oval 2356">
            <a:extLst>
              <a:ext uri="{FF2B5EF4-FFF2-40B4-BE49-F238E27FC236}">
                <a16:creationId xmlns:a16="http://schemas.microsoft.com/office/drawing/2014/main" id="{B7A8EC42-CBD3-4278-BC36-ADFFD8BC609A}"/>
              </a:ext>
            </a:extLst>
          </p:cNvPr>
          <p:cNvSpPr/>
          <p:nvPr/>
        </p:nvSpPr>
        <p:spPr>
          <a:xfrm>
            <a:off x="7987858" y="37395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8" name="Oval 2357">
            <a:extLst>
              <a:ext uri="{FF2B5EF4-FFF2-40B4-BE49-F238E27FC236}">
                <a16:creationId xmlns:a16="http://schemas.microsoft.com/office/drawing/2014/main" id="{0C508D83-CD48-4E26-A332-782BA802DB80}"/>
              </a:ext>
            </a:extLst>
          </p:cNvPr>
          <p:cNvSpPr/>
          <p:nvPr/>
        </p:nvSpPr>
        <p:spPr>
          <a:xfrm>
            <a:off x="8033577" y="35933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9" name="Oval 2358">
            <a:extLst>
              <a:ext uri="{FF2B5EF4-FFF2-40B4-BE49-F238E27FC236}">
                <a16:creationId xmlns:a16="http://schemas.microsoft.com/office/drawing/2014/main" id="{563BBCB8-330C-477A-9F74-1FE078C4FE41}"/>
              </a:ext>
            </a:extLst>
          </p:cNvPr>
          <p:cNvSpPr/>
          <p:nvPr/>
        </p:nvSpPr>
        <p:spPr>
          <a:xfrm>
            <a:off x="8079296" y="37176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0" name="Oval 2359">
            <a:extLst>
              <a:ext uri="{FF2B5EF4-FFF2-40B4-BE49-F238E27FC236}">
                <a16:creationId xmlns:a16="http://schemas.microsoft.com/office/drawing/2014/main" id="{1AFF3A79-BE03-4FDD-B00C-3DF9E1AAAB89}"/>
              </a:ext>
            </a:extLst>
          </p:cNvPr>
          <p:cNvSpPr/>
          <p:nvPr/>
        </p:nvSpPr>
        <p:spPr>
          <a:xfrm>
            <a:off x="8033577" y="36927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1" name="Oval 2360">
            <a:extLst>
              <a:ext uri="{FF2B5EF4-FFF2-40B4-BE49-F238E27FC236}">
                <a16:creationId xmlns:a16="http://schemas.microsoft.com/office/drawing/2014/main" id="{D9DA27EC-1B52-4C1C-94A8-F3E2B848A234}"/>
              </a:ext>
            </a:extLst>
          </p:cNvPr>
          <p:cNvSpPr/>
          <p:nvPr/>
        </p:nvSpPr>
        <p:spPr>
          <a:xfrm>
            <a:off x="7987857" y="36459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2" name="Oval 2361">
            <a:extLst>
              <a:ext uri="{FF2B5EF4-FFF2-40B4-BE49-F238E27FC236}">
                <a16:creationId xmlns:a16="http://schemas.microsoft.com/office/drawing/2014/main" id="{C6887393-01F6-43CC-A5F0-8BABBEEAED02}"/>
              </a:ext>
            </a:extLst>
          </p:cNvPr>
          <p:cNvSpPr/>
          <p:nvPr/>
        </p:nvSpPr>
        <p:spPr>
          <a:xfrm>
            <a:off x="8033576" y="38190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3" name="Oval 2362">
            <a:extLst>
              <a:ext uri="{FF2B5EF4-FFF2-40B4-BE49-F238E27FC236}">
                <a16:creationId xmlns:a16="http://schemas.microsoft.com/office/drawing/2014/main" id="{0B4F3474-EA51-4EC0-B05B-72C7FA4674C0}"/>
              </a:ext>
            </a:extLst>
          </p:cNvPr>
          <p:cNvSpPr/>
          <p:nvPr/>
        </p:nvSpPr>
        <p:spPr>
          <a:xfrm>
            <a:off x="8073075" y="37653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4" name="Oval 2363">
            <a:extLst>
              <a:ext uri="{FF2B5EF4-FFF2-40B4-BE49-F238E27FC236}">
                <a16:creationId xmlns:a16="http://schemas.microsoft.com/office/drawing/2014/main" id="{CB0A0A9B-BBE4-4EF3-95FE-2DC84AAA4445}"/>
              </a:ext>
            </a:extLst>
          </p:cNvPr>
          <p:cNvSpPr/>
          <p:nvPr/>
        </p:nvSpPr>
        <p:spPr>
          <a:xfrm>
            <a:off x="8106666" y="38442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5" name="Oval 2364">
            <a:extLst>
              <a:ext uri="{FF2B5EF4-FFF2-40B4-BE49-F238E27FC236}">
                <a16:creationId xmlns:a16="http://schemas.microsoft.com/office/drawing/2014/main" id="{39A05D21-72D6-4C7B-A6B4-1325279F8763}"/>
              </a:ext>
            </a:extLst>
          </p:cNvPr>
          <p:cNvSpPr/>
          <p:nvPr/>
        </p:nvSpPr>
        <p:spPr>
          <a:xfrm>
            <a:off x="7941203" y="37983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6" name="Oval 2365">
            <a:extLst>
              <a:ext uri="{FF2B5EF4-FFF2-40B4-BE49-F238E27FC236}">
                <a16:creationId xmlns:a16="http://schemas.microsoft.com/office/drawing/2014/main" id="{B6743629-5851-491B-A265-D9CB84711E7A}"/>
              </a:ext>
            </a:extLst>
          </p:cNvPr>
          <p:cNvSpPr/>
          <p:nvPr/>
        </p:nvSpPr>
        <p:spPr>
          <a:xfrm>
            <a:off x="8211011" y="37027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7" name="Oval 2366">
            <a:extLst>
              <a:ext uri="{FF2B5EF4-FFF2-40B4-BE49-F238E27FC236}">
                <a16:creationId xmlns:a16="http://schemas.microsoft.com/office/drawing/2014/main" id="{B7AB986E-650E-40F4-BDD0-08E96947B0F8}"/>
              </a:ext>
            </a:extLst>
          </p:cNvPr>
          <p:cNvSpPr/>
          <p:nvPr/>
        </p:nvSpPr>
        <p:spPr>
          <a:xfrm>
            <a:off x="8363411" y="38551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8" name="Oval 2367">
            <a:extLst>
              <a:ext uri="{FF2B5EF4-FFF2-40B4-BE49-F238E27FC236}">
                <a16:creationId xmlns:a16="http://schemas.microsoft.com/office/drawing/2014/main" id="{B475794B-6553-4FBC-B35C-6DC89E2E798E}"/>
              </a:ext>
            </a:extLst>
          </p:cNvPr>
          <p:cNvSpPr/>
          <p:nvPr/>
        </p:nvSpPr>
        <p:spPr>
          <a:xfrm>
            <a:off x="8364964" y="37983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9" name="Oval 2368">
            <a:extLst>
              <a:ext uri="{FF2B5EF4-FFF2-40B4-BE49-F238E27FC236}">
                <a16:creationId xmlns:a16="http://schemas.microsoft.com/office/drawing/2014/main" id="{94BF9038-2BB7-4C9F-922F-53002FAD24B4}"/>
              </a:ext>
            </a:extLst>
          </p:cNvPr>
          <p:cNvSpPr/>
          <p:nvPr/>
        </p:nvSpPr>
        <p:spPr>
          <a:xfrm>
            <a:off x="8104331" y="34489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0" name="Oval 2369">
            <a:extLst>
              <a:ext uri="{FF2B5EF4-FFF2-40B4-BE49-F238E27FC236}">
                <a16:creationId xmlns:a16="http://schemas.microsoft.com/office/drawing/2014/main" id="{9BBB2297-033E-400A-948D-DBB00440F701}"/>
              </a:ext>
            </a:extLst>
          </p:cNvPr>
          <p:cNvSpPr/>
          <p:nvPr/>
        </p:nvSpPr>
        <p:spPr>
          <a:xfrm>
            <a:off x="8256731" y="36013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1" name="Oval 2370">
            <a:extLst>
              <a:ext uri="{FF2B5EF4-FFF2-40B4-BE49-F238E27FC236}">
                <a16:creationId xmlns:a16="http://schemas.microsoft.com/office/drawing/2014/main" id="{5430AEBC-4371-4BF3-ACD8-1E2C42BD509A}"/>
              </a:ext>
            </a:extLst>
          </p:cNvPr>
          <p:cNvSpPr/>
          <p:nvPr/>
        </p:nvSpPr>
        <p:spPr>
          <a:xfrm>
            <a:off x="8258284" y="35445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2" name="Oval 2371">
            <a:extLst>
              <a:ext uri="{FF2B5EF4-FFF2-40B4-BE49-F238E27FC236}">
                <a16:creationId xmlns:a16="http://schemas.microsoft.com/office/drawing/2014/main" id="{40DD99C7-BAC7-44E4-9638-7E53922D5CF7}"/>
              </a:ext>
            </a:extLst>
          </p:cNvPr>
          <p:cNvSpPr/>
          <p:nvPr/>
        </p:nvSpPr>
        <p:spPr>
          <a:xfrm>
            <a:off x="8105885" y="35843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3" name="Oval 2372">
            <a:extLst>
              <a:ext uri="{FF2B5EF4-FFF2-40B4-BE49-F238E27FC236}">
                <a16:creationId xmlns:a16="http://schemas.microsoft.com/office/drawing/2014/main" id="{591D9364-6E90-4D5F-8AF7-41FE87E754D5}"/>
              </a:ext>
            </a:extLst>
          </p:cNvPr>
          <p:cNvSpPr/>
          <p:nvPr/>
        </p:nvSpPr>
        <p:spPr>
          <a:xfrm>
            <a:off x="8258285" y="37367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4" name="Oval 2373">
            <a:extLst>
              <a:ext uri="{FF2B5EF4-FFF2-40B4-BE49-F238E27FC236}">
                <a16:creationId xmlns:a16="http://schemas.microsoft.com/office/drawing/2014/main" id="{451D9C47-67C4-445F-8678-60E31AAF05EB}"/>
              </a:ext>
            </a:extLst>
          </p:cNvPr>
          <p:cNvSpPr/>
          <p:nvPr/>
        </p:nvSpPr>
        <p:spPr>
          <a:xfrm>
            <a:off x="8185977" y="37457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" name="Oval 2374">
            <a:extLst>
              <a:ext uri="{FF2B5EF4-FFF2-40B4-BE49-F238E27FC236}">
                <a16:creationId xmlns:a16="http://schemas.microsoft.com/office/drawing/2014/main" id="{00DE87E1-00BD-4D21-B678-59D9D88443CB}"/>
              </a:ext>
            </a:extLst>
          </p:cNvPr>
          <p:cNvSpPr/>
          <p:nvPr/>
        </p:nvSpPr>
        <p:spPr>
          <a:xfrm>
            <a:off x="8058612" y="33246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6" name="Oval 2375">
            <a:extLst>
              <a:ext uri="{FF2B5EF4-FFF2-40B4-BE49-F238E27FC236}">
                <a16:creationId xmlns:a16="http://schemas.microsoft.com/office/drawing/2014/main" id="{AFBC2726-46C8-4A7F-B41A-E237DC9E4137}"/>
              </a:ext>
            </a:extLst>
          </p:cNvPr>
          <p:cNvSpPr/>
          <p:nvPr/>
        </p:nvSpPr>
        <p:spPr>
          <a:xfrm>
            <a:off x="8211012" y="34770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7" name="Oval 2376">
            <a:extLst>
              <a:ext uri="{FF2B5EF4-FFF2-40B4-BE49-F238E27FC236}">
                <a16:creationId xmlns:a16="http://schemas.microsoft.com/office/drawing/2014/main" id="{B6F1FFBE-9810-4651-88E8-A0FD3BFD074E}"/>
              </a:ext>
            </a:extLst>
          </p:cNvPr>
          <p:cNvSpPr/>
          <p:nvPr/>
        </p:nvSpPr>
        <p:spPr>
          <a:xfrm>
            <a:off x="8212565" y="34202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8" name="Oval 2377">
            <a:extLst>
              <a:ext uri="{FF2B5EF4-FFF2-40B4-BE49-F238E27FC236}">
                <a16:creationId xmlns:a16="http://schemas.microsoft.com/office/drawing/2014/main" id="{E7158614-C171-4ACF-9B65-E4B06F323124}"/>
              </a:ext>
            </a:extLst>
          </p:cNvPr>
          <p:cNvSpPr/>
          <p:nvPr/>
        </p:nvSpPr>
        <p:spPr>
          <a:xfrm>
            <a:off x="8364965" y="35726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9" name="Oval 2378">
            <a:extLst>
              <a:ext uri="{FF2B5EF4-FFF2-40B4-BE49-F238E27FC236}">
                <a16:creationId xmlns:a16="http://schemas.microsoft.com/office/drawing/2014/main" id="{A760693B-EDC2-4831-BEFA-1C2D7276166B}"/>
              </a:ext>
            </a:extLst>
          </p:cNvPr>
          <p:cNvSpPr/>
          <p:nvPr/>
        </p:nvSpPr>
        <p:spPr>
          <a:xfrm>
            <a:off x="8212566" y="36125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0" name="Oval 2379">
            <a:extLst>
              <a:ext uri="{FF2B5EF4-FFF2-40B4-BE49-F238E27FC236}">
                <a16:creationId xmlns:a16="http://schemas.microsoft.com/office/drawing/2014/main" id="{E0BC9500-7862-4CA2-9BA6-C8DA58C4617C}"/>
              </a:ext>
            </a:extLst>
          </p:cNvPr>
          <p:cNvSpPr/>
          <p:nvPr/>
        </p:nvSpPr>
        <p:spPr>
          <a:xfrm>
            <a:off x="8140257" y="37983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1" name="Oval 2380">
            <a:extLst>
              <a:ext uri="{FF2B5EF4-FFF2-40B4-BE49-F238E27FC236}">
                <a16:creationId xmlns:a16="http://schemas.microsoft.com/office/drawing/2014/main" id="{D89A5F9E-020C-4A3C-A313-CAD37CDFBC62}"/>
              </a:ext>
            </a:extLst>
          </p:cNvPr>
          <p:cNvSpPr/>
          <p:nvPr/>
        </p:nvSpPr>
        <p:spPr>
          <a:xfrm>
            <a:off x="8012892" y="33772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2" name="Oval 2381">
            <a:extLst>
              <a:ext uri="{FF2B5EF4-FFF2-40B4-BE49-F238E27FC236}">
                <a16:creationId xmlns:a16="http://schemas.microsoft.com/office/drawing/2014/main" id="{1C155AD6-58A6-4CDE-9501-4CFFAC409A00}"/>
              </a:ext>
            </a:extLst>
          </p:cNvPr>
          <p:cNvSpPr/>
          <p:nvPr/>
        </p:nvSpPr>
        <p:spPr>
          <a:xfrm>
            <a:off x="8165292" y="35296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3" name="Oval 2382">
            <a:extLst>
              <a:ext uri="{FF2B5EF4-FFF2-40B4-BE49-F238E27FC236}">
                <a16:creationId xmlns:a16="http://schemas.microsoft.com/office/drawing/2014/main" id="{7C6D5D0F-B624-4BE8-9790-3AC7694BC374}"/>
              </a:ext>
            </a:extLst>
          </p:cNvPr>
          <p:cNvSpPr/>
          <p:nvPr/>
        </p:nvSpPr>
        <p:spPr>
          <a:xfrm>
            <a:off x="8317692" y="36820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4" name="Oval 2383">
            <a:extLst>
              <a:ext uri="{FF2B5EF4-FFF2-40B4-BE49-F238E27FC236}">
                <a16:creationId xmlns:a16="http://schemas.microsoft.com/office/drawing/2014/main" id="{7967CC76-7E77-47B3-B693-E0A82C7385AA}"/>
              </a:ext>
            </a:extLst>
          </p:cNvPr>
          <p:cNvSpPr/>
          <p:nvPr/>
        </p:nvSpPr>
        <p:spPr>
          <a:xfrm>
            <a:off x="8319245" y="36252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" name="Oval 2384">
            <a:extLst>
              <a:ext uri="{FF2B5EF4-FFF2-40B4-BE49-F238E27FC236}">
                <a16:creationId xmlns:a16="http://schemas.microsoft.com/office/drawing/2014/main" id="{12EDEFF7-3F6C-423C-8869-1FA965C33F1F}"/>
              </a:ext>
            </a:extLst>
          </p:cNvPr>
          <p:cNvSpPr/>
          <p:nvPr/>
        </p:nvSpPr>
        <p:spPr>
          <a:xfrm>
            <a:off x="8166846" y="36650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6" name="Oval 2385">
            <a:extLst>
              <a:ext uri="{FF2B5EF4-FFF2-40B4-BE49-F238E27FC236}">
                <a16:creationId xmlns:a16="http://schemas.microsoft.com/office/drawing/2014/main" id="{13999C82-5513-400B-B096-F10A5928F1A4}"/>
              </a:ext>
            </a:extLst>
          </p:cNvPr>
          <p:cNvSpPr/>
          <p:nvPr/>
        </p:nvSpPr>
        <p:spPr>
          <a:xfrm>
            <a:off x="8319246" y="38174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7" name="Oval 2386">
            <a:extLst>
              <a:ext uri="{FF2B5EF4-FFF2-40B4-BE49-F238E27FC236}">
                <a16:creationId xmlns:a16="http://schemas.microsoft.com/office/drawing/2014/main" id="{B2EF25BB-4444-4E78-9A24-83C1F9998F80}"/>
              </a:ext>
            </a:extLst>
          </p:cNvPr>
          <p:cNvSpPr/>
          <p:nvPr/>
        </p:nvSpPr>
        <p:spPr>
          <a:xfrm>
            <a:off x="7818663" y="38282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8" name="Oval 2387">
            <a:extLst>
              <a:ext uri="{FF2B5EF4-FFF2-40B4-BE49-F238E27FC236}">
                <a16:creationId xmlns:a16="http://schemas.microsoft.com/office/drawing/2014/main" id="{E2322957-5AD0-45CD-8CC3-F9432B2BE65B}"/>
              </a:ext>
            </a:extLst>
          </p:cNvPr>
          <p:cNvSpPr/>
          <p:nvPr/>
        </p:nvSpPr>
        <p:spPr>
          <a:xfrm>
            <a:off x="7864382" y="36820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9" name="Oval 2388">
            <a:extLst>
              <a:ext uri="{FF2B5EF4-FFF2-40B4-BE49-F238E27FC236}">
                <a16:creationId xmlns:a16="http://schemas.microsoft.com/office/drawing/2014/main" id="{ACD90BD7-654C-4D4B-AA9F-476C83E18E26}"/>
              </a:ext>
            </a:extLst>
          </p:cNvPr>
          <p:cNvSpPr/>
          <p:nvPr/>
        </p:nvSpPr>
        <p:spPr>
          <a:xfrm>
            <a:off x="7910101" y="380627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" name="Oval 2389">
            <a:extLst>
              <a:ext uri="{FF2B5EF4-FFF2-40B4-BE49-F238E27FC236}">
                <a16:creationId xmlns:a16="http://schemas.microsoft.com/office/drawing/2014/main" id="{F4D0B685-2ECF-4585-BF25-EFE1ADD55652}"/>
              </a:ext>
            </a:extLst>
          </p:cNvPr>
          <p:cNvSpPr/>
          <p:nvPr/>
        </p:nvSpPr>
        <p:spPr>
          <a:xfrm>
            <a:off x="7864382" y="37813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1" name="Oval 2390">
            <a:extLst>
              <a:ext uri="{FF2B5EF4-FFF2-40B4-BE49-F238E27FC236}">
                <a16:creationId xmlns:a16="http://schemas.microsoft.com/office/drawing/2014/main" id="{B922699A-7337-4C3E-8D57-EE79EA78DE8E}"/>
              </a:ext>
            </a:extLst>
          </p:cNvPr>
          <p:cNvSpPr/>
          <p:nvPr/>
        </p:nvSpPr>
        <p:spPr>
          <a:xfrm>
            <a:off x="7818662" y="37345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2" name="Oval 2391">
            <a:extLst>
              <a:ext uri="{FF2B5EF4-FFF2-40B4-BE49-F238E27FC236}">
                <a16:creationId xmlns:a16="http://schemas.microsoft.com/office/drawing/2014/main" id="{D989505D-43D5-4788-AF90-F02869798B5A}"/>
              </a:ext>
            </a:extLst>
          </p:cNvPr>
          <p:cNvSpPr/>
          <p:nvPr/>
        </p:nvSpPr>
        <p:spPr>
          <a:xfrm>
            <a:off x="7903880" y="38540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3" name="Oval 2392">
            <a:extLst>
              <a:ext uri="{FF2B5EF4-FFF2-40B4-BE49-F238E27FC236}">
                <a16:creationId xmlns:a16="http://schemas.microsoft.com/office/drawing/2014/main" id="{DF7E216B-A853-4CA5-9344-8CCAA94A2E33}"/>
              </a:ext>
            </a:extLst>
          </p:cNvPr>
          <p:cNvSpPr/>
          <p:nvPr/>
        </p:nvSpPr>
        <p:spPr>
          <a:xfrm>
            <a:off x="8041816" y="37913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4" name="Oval 2393">
            <a:extLst>
              <a:ext uri="{FF2B5EF4-FFF2-40B4-BE49-F238E27FC236}">
                <a16:creationId xmlns:a16="http://schemas.microsoft.com/office/drawing/2014/main" id="{E20AE94E-83B7-4003-B205-479AC1125D82}"/>
              </a:ext>
            </a:extLst>
          </p:cNvPr>
          <p:cNvSpPr/>
          <p:nvPr/>
        </p:nvSpPr>
        <p:spPr>
          <a:xfrm>
            <a:off x="7935136" y="3537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5" name="Oval 2394">
            <a:extLst>
              <a:ext uri="{FF2B5EF4-FFF2-40B4-BE49-F238E27FC236}">
                <a16:creationId xmlns:a16="http://schemas.microsoft.com/office/drawing/2014/main" id="{E18CCD9B-523F-4227-8AC1-3A50D5E89CA7}"/>
              </a:ext>
            </a:extLst>
          </p:cNvPr>
          <p:cNvSpPr/>
          <p:nvPr/>
        </p:nvSpPr>
        <p:spPr>
          <a:xfrm>
            <a:off x="8087536" y="36899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6" name="Oval 2395">
            <a:extLst>
              <a:ext uri="{FF2B5EF4-FFF2-40B4-BE49-F238E27FC236}">
                <a16:creationId xmlns:a16="http://schemas.microsoft.com/office/drawing/2014/main" id="{0E86FB3E-7359-4AC6-8F8A-272C99E22B41}"/>
              </a:ext>
            </a:extLst>
          </p:cNvPr>
          <p:cNvSpPr/>
          <p:nvPr/>
        </p:nvSpPr>
        <p:spPr>
          <a:xfrm>
            <a:off x="8089089" y="3633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7" name="Oval 2396">
            <a:extLst>
              <a:ext uri="{FF2B5EF4-FFF2-40B4-BE49-F238E27FC236}">
                <a16:creationId xmlns:a16="http://schemas.microsoft.com/office/drawing/2014/main" id="{A765E8BF-9666-4702-8E3B-9FFC0DE6C967}"/>
              </a:ext>
            </a:extLst>
          </p:cNvPr>
          <p:cNvSpPr/>
          <p:nvPr/>
        </p:nvSpPr>
        <p:spPr>
          <a:xfrm>
            <a:off x="8241489" y="37855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8" name="Oval 2397">
            <a:extLst>
              <a:ext uri="{FF2B5EF4-FFF2-40B4-BE49-F238E27FC236}">
                <a16:creationId xmlns:a16="http://schemas.microsoft.com/office/drawing/2014/main" id="{3EB58495-4491-4D86-8169-5AA9D161DC92}"/>
              </a:ext>
            </a:extLst>
          </p:cNvPr>
          <p:cNvSpPr/>
          <p:nvPr/>
        </p:nvSpPr>
        <p:spPr>
          <a:xfrm>
            <a:off x="7936690" y="36730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9" name="Oval 2398">
            <a:extLst>
              <a:ext uri="{FF2B5EF4-FFF2-40B4-BE49-F238E27FC236}">
                <a16:creationId xmlns:a16="http://schemas.microsoft.com/office/drawing/2014/main" id="{433ADDE4-A9F9-4377-AB50-F6A1281753D4}"/>
              </a:ext>
            </a:extLst>
          </p:cNvPr>
          <p:cNvSpPr/>
          <p:nvPr/>
        </p:nvSpPr>
        <p:spPr>
          <a:xfrm>
            <a:off x="8089090" y="38254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0" name="Oval 2399">
            <a:extLst>
              <a:ext uri="{FF2B5EF4-FFF2-40B4-BE49-F238E27FC236}">
                <a16:creationId xmlns:a16="http://schemas.microsoft.com/office/drawing/2014/main" id="{A3C507D6-F73F-4B3C-BC93-DD9052F384B6}"/>
              </a:ext>
            </a:extLst>
          </p:cNvPr>
          <p:cNvSpPr/>
          <p:nvPr/>
        </p:nvSpPr>
        <p:spPr>
          <a:xfrm>
            <a:off x="8016782" y="383442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1" name="Oval 2400">
            <a:extLst>
              <a:ext uri="{FF2B5EF4-FFF2-40B4-BE49-F238E27FC236}">
                <a16:creationId xmlns:a16="http://schemas.microsoft.com/office/drawing/2014/main" id="{D655F1FC-6B4C-4BA3-9ACB-4835BBBB34F4}"/>
              </a:ext>
            </a:extLst>
          </p:cNvPr>
          <p:cNvSpPr/>
          <p:nvPr/>
        </p:nvSpPr>
        <p:spPr>
          <a:xfrm>
            <a:off x="7889417" y="34133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2" name="Oval 2401">
            <a:extLst>
              <a:ext uri="{FF2B5EF4-FFF2-40B4-BE49-F238E27FC236}">
                <a16:creationId xmlns:a16="http://schemas.microsoft.com/office/drawing/2014/main" id="{E8C6898A-54AB-4ADA-9E13-768B8A612E8F}"/>
              </a:ext>
            </a:extLst>
          </p:cNvPr>
          <p:cNvSpPr/>
          <p:nvPr/>
        </p:nvSpPr>
        <p:spPr>
          <a:xfrm>
            <a:off x="8041817" y="35657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3" name="Oval 2402">
            <a:extLst>
              <a:ext uri="{FF2B5EF4-FFF2-40B4-BE49-F238E27FC236}">
                <a16:creationId xmlns:a16="http://schemas.microsoft.com/office/drawing/2014/main" id="{E137EE54-5B1D-4A1D-BABB-D7E9371F92F7}"/>
              </a:ext>
            </a:extLst>
          </p:cNvPr>
          <p:cNvSpPr/>
          <p:nvPr/>
        </p:nvSpPr>
        <p:spPr>
          <a:xfrm>
            <a:off x="8043370" y="35089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4" name="Oval 2403">
            <a:extLst>
              <a:ext uri="{FF2B5EF4-FFF2-40B4-BE49-F238E27FC236}">
                <a16:creationId xmlns:a16="http://schemas.microsoft.com/office/drawing/2014/main" id="{9A9DF88E-9C17-4FD6-A85E-E20568B4E83E}"/>
              </a:ext>
            </a:extLst>
          </p:cNvPr>
          <p:cNvSpPr/>
          <p:nvPr/>
        </p:nvSpPr>
        <p:spPr>
          <a:xfrm>
            <a:off x="8195770" y="36613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5" name="Oval 2404">
            <a:extLst>
              <a:ext uri="{FF2B5EF4-FFF2-40B4-BE49-F238E27FC236}">
                <a16:creationId xmlns:a16="http://schemas.microsoft.com/office/drawing/2014/main" id="{EF7263BC-0E0F-417D-9E4D-3640B95C0CC7}"/>
              </a:ext>
            </a:extLst>
          </p:cNvPr>
          <p:cNvSpPr/>
          <p:nvPr/>
        </p:nvSpPr>
        <p:spPr>
          <a:xfrm>
            <a:off x="8348170" y="381373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6" name="Oval 2405">
            <a:extLst>
              <a:ext uri="{FF2B5EF4-FFF2-40B4-BE49-F238E27FC236}">
                <a16:creationId xmlns:a16="http://schemas.microsoft.com/office/drawing/2014/main" id="{3B3ADCA9-657F-4C47-8F65-EFE5E2FE0DAE}"/>
              </a:ext>
            </a:extLst>
          </p:cNvPr>
          <p:cNvSpPr/>
          <p:nvPr/>
        </p:nvSpPr>
        <p:spPr>
          <a:xfrm>
            <a:off x="8043371" y="37011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7" name="Oval 2406">
            <a:extLst>
              <a:ext uri="{FF2B5EF4-FFF2-40B4-BE49-F238E27FC236}">
                <a16:creationId xmlns:a16="http://schemas.microsoft.com/office/drawing/2014/main" id="{EAB7BC24-15E7-4C4F-966F-BD4E6BA2037F}"/>
              </a:ext>
            </a:extLst>
          </p:cNvPr>
          <p:cNvSpPr/>
          <p:nvPr/>
        </p:nvSpPr>
        <p:spPr>
          <a:xfrm>
            <a:off x="7843697" y="34658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8" name="Oval 2407">
            <a:extLst>
              <a:ext uri="{FF2B5EF4-FFF2-40B4-BE49-F238E27FC236}">
                <a16:creationId xmlns:a16="http://schemas.microsoft.com/office/drawing/2014/main" id="{3C36B8B0-2E10-4FDC-9E94-48386A59B4EF}"/>
              </a:ext>
            </a:extLst>
          </p:cNvPr>
          <p:cNvSpPr/>
          <p:nvPr/>
        </p:nvSpPr>
        <p:spPr>
          <a:xfrm>
            <a:off x="7996097" y="36182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9" name="Oval 2408">
            <a:extLst>
              <a:ext uri="{FF2B5EF4-FFF2-40B4-BE49-F238E27FC236}">
                <a16:creationId xmlns:a16="http://schemas.microsoft.com/office/drawing/2014/main" id="{710D7956-40DE-4CCC-AFDE-3025E8244D2E}"/>
              </a:ext>
            </a:extLst>
          </p:cNvPr>
          <p:cNvSpPr/>
          <p:nvPr/>
        </p:nvSpPr>
        <p:spPr>
          <a:xfrm>
            <a:off x="8148497" y="37706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0" name="Oval 2409">
            <a:extLst>
              <a:ext uri="{FF2B5EF4-FFF2-40B4-BE49-F238E27FC236}">
                <a16:creationId xmlns:a16="http://schemas.microsoft.com/office/drawing/2014/main" id="{0F2F99A4-2326-4450-A8F8-0660F7CB39F6}"/>
              </a:ext>
            </a:extLst>
          </p:cNvPr>
          <p:cNvSpPr/>
          <p:nvPr/>
        </p:nvSpPr>
        <p:spPr>
          <a:xfrm>
            <a:off x="8150050" y="37139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1" name="Oval 2410">
            <a:extLst>
              <a:ext uri="{FF2B5EF4-FFF2-40B4-BE49-F238E27FC236}">
                <a16:creationId xmlns:a16="http://schemas.microsoft.com/office/drawing/2014/main" id="{1F7758F3-1E13-4FC2-B402-6475E35F4162}"/>
              </a:ext>
            </a:extLst>
          </p:cNvPr>
          <p:cNvSpPr/>
          <p:nvPr/>
        </p:nvSpPr>
        <p:spPr>
          <a:xfrm>
            <a:off x="7997651" y="375371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2" name="Oval 2411">
            <a:extLst>
              <a:ext uri="{FF2B5EF4-FFF2-40B4-BE49-F238E27FC236}">
                <a16:creationId xmlns:a16="http://schemas.microsoft.com/office/drawing/2014/main" id="{CD57146B-FFF7-4763-B9EA-190F3EB5BE4D}"/>
              </a:ext>
            </a:extLst>
          </p:cNvPr>
          <p:cNvSpPr/>
          <p:nvPr/>
        </p:nvSpPr>
        <p:spPr>
          <a:xfrm>
            <a:off x="8140256" y="376755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3" name="Oval 2412">
            <a:extLst>
              <a:ext uri="{FF2B5EF4-FFF2-40B4-BE49-F238E27FC236}">
                <a16:creationId xmlns:a16="http://schemas.microsoft.com/office/drawing/2014/main" id="{B5309B3F-937C-4812-A5CE-0602DC39A884}"/>
              </a:ext>
            </a:extLst>
          </p:cNvPr>
          <p:cNvSpPr/>
          <p:nvPr/>
        </p:nvSpPr>
        <p:spPr>
          <a:xfrm>
            <a:off x="8094537" y="36433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4" name="Oval 2413">
            <a:extLst>
              <a:ext uri="{FF2B5EF4-FFF2-40B4-BE49-F238E27FC236}">
                <a16:creationId xmlns:a16="http://schemas.microsoft.com/office/drawing/2014/main" id="{65FBB2B7-401D-4F83-9003-E5A475630E44}"/>
              </a:ext>
            </a:extLst>
          </p:cNvPr>
          <p:cNvSpPr/>
          <p:nvPr/>
        </p:nvSpPr>
        <p:spPr>
          <a:xfrm>
            <a:off x="8246937" y="37957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5" name="Oval 2414">
            <a:extLst>
              <a:ext uri="{FF2B5EF4-FFF2-40B4-BE49-F238E27FC236}">
                <a16:creationId xmlns:a16="http://schemas.microsoft.com/office/drawing/2014/main" id="{05738DC6-66D4-4DA3-9F95-E50C9F095758}"/>
              </a:ext>
            </a:extLst>
          </p:cNvPr>
          <p:cNvSpPr/>
          <p:nvPr/>
        </p:nvSpPr>
        <p:spPr>
          <a:xfrm>
            <a:off x="8248490" y="37389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6" name="Oval 2415">
            <a:extLst>
              <a:ext uri="{FF2B5EF4-FFF2-40B4-BE49-F238E27FC236}">
                <a16:creationId xmlns:a16="http://schemas.microsoft.com/office/drawing/2014/main" id="{D878AA95-4C12-4107-A3EE-C5E96DF6E29F}"/>
              </a:ext>
            </a:extLst>
          </p:cNvPr>
          <p:cNvSpPr/>
          <p:nvPr/>
        </p:nvSpPr>
        <p:spPr>
          <a:xfrm>
            <a:off x="8048817" y="36958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7" name="Oval 2416">
            <a:extLst>
              <a:ext uri="{FF2B5EF4-FFF2-40B4-BE49-F238E27FC236}">
                <a16:creationId xmlns:a16="http://schemas.microsoft.com/office/drawing/2014/main" id="{D485F9D1-70B2-405D-B018-5D42B9D3FEB8}"/>
              </a:ext>
            </a:extLst>
          </p:cNvPr>
          <p:cNvSpPr/>
          <p:nvPr/>
        </p:nvSpPr>
        <p:spPr>
          <a:xfrm>
            <a:off x="8201217" y="38482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8" name="Oval 2417">
            <a:extLst>
              <a:ext uri="{FF2B5EF4-FFF2-40B4-BE49-F238E27FC236}">
                <a16:creationId xmlns:a16="http://schemas.microsoft.com/office/drawing/2014/main" id="{E7852046-70CB-4EB0-80A6-04CD5CF4A0AC}"/>
              </a:ext>
            </a:extLst>
          </p:cNvPr>
          <p:cNvSpPr/>
          <p:nvPr/>
        </p:nvSpPr>
        <p:spPr>
          <a:xfrm>
            <a:off x="7971061" y="385619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9" name="Oval 2418">
            <a:extLst>
              <a:ext uri="{FF2B5EF4-FFF2-40B4-BE49-F238E27FC236}">
                <a16:creationId xmlns:a16="http://schemas.microsoft.com/office/drawing/2014/main" id="{19DD16EE-5EE4-43AF-916C-CAA438EA9EFB}"/>
              </a:ext>
            </a:extLst>
          </p:cNvPr>
          <p:cNvSpPr/>
          <p:nvPr/>
        </p:nvSpPr>
        <p:spPr>
          <a:xfrm>
            <a:off x="7925342" y="37319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0" name="Oval 2419">
            <a:extLst>
              <a:ext uri="{FF2B5EF4-FFF2-40B4-BE49-F238E27FC236}">
                <a16:creationId xmlns:a16="http://schemas.microsoft.com/office/drawing/2014/main" id="{CC8EF79E-B9BE-4819-8739-222720307329}"/>
              </a:ext>
            </a:extLst>
          </p:cNvPr>
          <p:cNvSpPr/>
          <p:nvPr/>
        </p:nvSpPr>
        <p:spPr>
          <a:xfrm>
            <a:off x="8079295" y="38275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1" name="Oval 2420">
            <a:extLst>
              <a:ext uri="{FF2B5EF4-FFF2-40B4-BE49-F238E27FC236}">
                <a16:creationId xmlns:a16="http://schemas.microsoft.com/office/drawing/2014/main" id="{A0C2FED1-B7F3-4C3A-BAA9-4DE018A0588F}"/>
              </a:ext>
            </a:extLst>
          </p:cNvPr>
          <p:cNvSpPr/>
          <p:nvPr/>
        </p:nvSpPr>
        <p:spPr>
          <a:xfrm>
            <a:off x="7879622" y="37845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2" name="Oval 2421">
            <a:extLst>
              <a:ext uri="{FF2B5EF4-FFF2-40B4-BE49-F238E27FC236}">
                <a16:creationId xmlns:a16="http://schemas.microsoft.com/office/drawing/2014/main" id="{65787C81-4AA4-4634-9413-0C93590CB6B8}"/>
              </a:ext>
            </a:extLst>
          </p:cNvPr>
          <p:cNvSpPr/>
          <p:nvPr/>
        </p:nvSpPr>
        <p:spPr>
          <a:xfrm>
            <a:off x="7784133" y="38561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3" name="Oval 2422">
            <a:extLst>
              <a:ext uri="{FF2B5EF4-FFF2-40B4-BE49-F238E27FC236}">
                <a16:creationId xmlns:a16="http://schemas.microsoft.com/office/drawing/2014/main" id="{1F51D041-1148-4783-88DE-E4B434BA284E}"/>
              </a:ext>
            </a:extLst>
          </p:cNvPr>
          <p:cNvSpPr/>
          <p:nvPr/>
        </p:nvSpPr>
        <p:spPr>
          <a:xfrm>
            <a:off x="7785686" y="379943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4" name="Oval 2423">
            <a:extLst>
              <a:ext uri="{FF2B5EF4-FFF2-40B4-BE49-F238E27FC236}">
                <a16:creationId xmlns:a16="http://schemas.microsoft.com/office/drawing/2014/main" id="{C33C41ED-4B25-48CD-8EEA-3FB3EFB91E15}"/>
              </a:ext>
            </a:extLst>
          </p:cNvPr>
          <p:cNvSpPr/>
          <p:nvPr/>
        </p:nvSpPr>
        <p:spPr>
          <a:xfrm>
            <a:off x="7738414" y="37319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5" name="Oval 2424">
            <a:extLst>
              <a:ext uri="{FF2B5EF4-FFF2-40B4-BE49-F238E27FC236}">
                <a16:creationId xmlns:a16="http://schemas.microsoft.com/office/drawing/2014/main" id="{37DBDFF9-37E2-4CC1-88CE-A1F37DA27767}"/>
              </a:ext>
            </a:extLst>
          </p:cNvPr>
          <p:cNvSpPr/>
          <p:nvPr/>
        </p:nvSpPr>
        <p:spPr>
          <a:xfrm>
            <a:off x="7739967" y="36751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6" name="Oval 2425">
            <a:extLst>
              <a:ext uri="{FF2B5EF4-FFF2-40B4-BE49-F238E27FC236}">
                <a16:creationId xmlns:a16="http://schemas.microsoft.com/office/drawing/2014/main" id="{95C33E3F-BE45-4C67-9D0F-E67B0D45DAD8}"/>
              </a:ext>
            </a:extLst>
          </p:cNvPr>
          <p:cNvSpPr/>
          <p:nvPr/>
        </p:nvSpPr>
        <p:spPr>
          <a:xfrm>
            <a:off x="7892367" y="38275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7" name="Oval 2426">
            <a:extLst>
              <a:ext uri="{FF2B5EF4-FFF2-40B4-BE49-F238E27FC236}">
                <a16:creationId xmlns:a16="http://schemas.microsoft.com/office/drawing/2014/main" id="{0617D247-F500-488B-A665-CF89B9193D0D}"/>
              </a:ext>
            </a:extLst>
          </p:cNvPr>
          <p:cNvSpPr/>
          <p:nvPr/>
        </p:nvSpPr>
        <p:spPr>
          <a:xfrm>
            <a:off x="7914375" y="37341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8" name="Oval 2427">
            <a:extLst>
              <a:ext uri="{FF2B5EF4-FFF2-40B4-BE49-F238E27FC236}">
                <a16:creationId xmlns:a16="http://schemas.microsoft.com/office/drawing/2014/main" id="{1B4F0F7D-3E43-496E-91CB-A8235D2D783E}"/>
              </a:ext>
            </a:extLst>
          </p:cNvPr>
          <p:cNvSpPr/>
          <p:nvPr/>
        </p:nvSpPr>
        <p:spPr>
          <a:xfrm>
            <a:off x="8068328" y="38297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9" name="Oval 2428">
            <a:extLst>
              <a:ext uri="{FF2B5EF4-FFF2-40B4-BE49-F238E27FC236}">
                <a16:creationId xmlns:a16="http://schemas.microsoft.com/office/drawing/2014/main" id="{4AB8EF3F-3F14-4AA4-9BC7-17425B7C055B}"/>
              </a:ext>
            </a:extLst>
          </p:cNvPr>
          <p:cNvSpPr/>
          <p:nvPr/>
        </p:nvSpPr>
        <p:spPr>
          <a:xfrm>
            <a:off x="7868656" y="36098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0" name="Oval 2429">
            <a:extLst>
              <a:ext uri="{FF2B5EF4-FFF2-40B4-BE49-F238E27FC236}">
                <a16:creationId xmlns:a16="http://schemas.microsoft.com/office/drawing/2014/main" id="{6DBD3EAF-DD8F-4C52-93FE-40D50C6F6FF5}"/>
              </a:ext>
            </a:extLst>
          </p:cNvPr>
          <p:cNvSpPr/>
          <p:nvPr/>
        </p:nvSpPr>
        <p:spPr>
          <a:xfrm>
            <a:off x="8021056" y="37622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1" name="Oval 2430">
            <a:extLst>
              <a:ext uri="{FF2B5EF4-FFF2-40B4-BE49-F238E27FC236}">
                <a16:creationId xmlns:a16="http://schemas.microsoft.com/office/drawing/2014/main" id="{5B903B72-ED99-4653-85AD-F24C2E7F3E94}"/>
              </a:ext>
            </a:extLst>
          </p:cNvPr>
          <p:cNvSpPr/>
          <p:nvPr/>
        </p:nvSpPr>
        <p:spPr>
          <a:xfrm>
            <a:off x="8022609" y="37055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2" name="Oval 2431">
            <a:extLst>
              <a:ext uri="{FF2B5EF4-FFF2-40B4-BE49-F238E27FC236}">
                <a16:creationId xmlns:a16="http://schemas.microsoft.com/office/drawing/2014/main" id="{64009419-CEDE-4C72-B0ED-D8C64EBF3499}"/>
              </a:ext>
            </a:extLst>
          </p:cNvPr>
          <p:cNvSpPr/>
          <p:nvPr/>
        </p:nvSpPr>
        <p:spPr>
          <a:xfrm>
            <a:off x="8175009" y="385790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3" name="Oval 2432">
            <a:extLst>
              <a:ext uri="{FF2B5EF4-FFF2-40B4-BE49-F238E27FC236}">
                <a16:creationId xmlns:a16="http://schemas.microsoft.com/office/drawing/2014/main" id="{909941EB-9E5A-49E3-9544-524C49B50855}"/>
              </a:ext>
            </a:extLst>
          </p:cNvPr>
          <p:cNvSpPr/>
          <p:nvPr/>
        </p:nvSpPr>
        <p:spPr>
          <a:xfrm>
            <a:off x="7822936" y="36624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4" name="Oval 2433">
            <a:extLst>
              <a:ext uri="{FF2B5EF4-FFF2-40B4-BE49-F238E27FC236}">
                <a16:creationId xmlns:a16="http://schemas.microsoft.com/office/drawing/2014/main" id="{3576D668-E051-4B7D-9EB5-38B183A90575}"/>
              </a:ext>
            </a:extLst>
          </p:cNvPr>
          <p:cNvSpPr/>
          <p:nvPr/>
        </p:nvSpPr>
        <p:spPr>
          <a:xfrm>
            <a:off x="7975336" y="38148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5" name="Oval 2434">
            <a:extLst>
              <a:ext uri="{FF2B5EF4-FFF2-40B4-BE49-F238E27FC236}">
                <a16:creationId xmlns:a16="http://schemas.microsoft.com/office/drawing/2014/main" id="{717F33D9-93B0-4F82-98CF-0A38F3F3E935}"/>
              </a:ext>
            </a:extLst>
          </p:cNvPr>
          <p:cNvSpPr/>
          <p:nvPr/>
        </p:nvSpPr>
        <p:spPr>
          <a:xfrm>
            <a:off x="7745180" y="38227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6" name="Oval 2435">
            <a:extLst>
              <a:ext uri="{FF2B5EF4-FFF2-40B4-BE49-F238E27FC236}">
                <a16:creationId xmlns:a16="http://schemas.microsoft.com/office/drawing/2014/main" id="{6535D6C1-3654-4A07-B608-37925B5E8C2B}"/>
              </a:ext>
            </a:extLst>
          </p:cNvPr>
          <p:cNvSpPr/>
          <p:nvPr/>
        </p:nvSpPr>
        <p:spPr>
          <a:xfrm>
            <a:off x="7699461" y="36985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7" name="Oval 2436">
            <a:extLst>
              <a:ext uri="{FF2B5EF4-FFF2-40B4-BE49-F238E27FC236}">
                <a16:creationId xmlns:a16="http://schemas.microsoft.com/office/drawing/2014/main" id="{5608CC25-434D-4488-B459-7052E7BA4965}"/>
              </a:ext>
            </a:extLst>
          </p:cNvPr>
          <p:cNvSpPr/>
          <p:nvPr/>
        </p:nvSpPr>
        <p:spPr>
          <a:xfrm>
            <a:off x="7851861" y="38509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8" name="Oval 2437">
            <a:extLst>
              <a:ext uri="{FF2B5EF4-FFF2-40B4-BE49-F238E27FC236}">
                <a16:creationId xmlns:a16="http://schemas.microsoft.com/office/drawing/2014/main" id="{BBD7B4D2-D251-4A8C-A62A-DF52E126E931}"/>
              </a:ext>
            </a:extLst>
          </p:cNvPr>
          <p:cNvSpPr/>
          <p:nvPr/>
        </p:nvSpPr>
        <p:spPr>
          <a:xfrm>
            <a:off x="7853414" y="37941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9" name="Oval 2438">
            <a:extLst>
              <a:ext uri="{FF2B5EF4-FFF2-40B4-BE49-F238E27FC236}">
                <a16:creationId xmlns:a16="http://schemas.microsoft.com/office/drawing/2014/main" id="{54C16449-354E-401B-95ED-865056F3B1CC}"/>
              </a:ext>
            </a:extLst>
          </p:cNvPr>
          <p:cNvSpPr/>
          <p:nvPr/>
        </p:nvSpPr>
        <p:spPr>
          <a:xfrm>
            <a:off x="7653741" y="37510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0" name="Oval 2439">
            <a:extLst>
              <a:ext uri="{FF2B5EF4-FFF2-40B4-BE49-F238E27FC236}">
                <a16:creationId xmlns:a16="http://schemas.microsoft.com/office/drawing/2014/main" id="{5A99BE3D-393B-48F5-B2A4-E9736977CB98}"/>
              </a:ext>
            </a:extLst>
          </p:cNvPr>
          <p:cNvSpPr/>
          <p:nvPr/>
        </p:nvSpPr>
        <p:spPr>
          <a:xfrm>
            <a:off x="8176104" y="38048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1" name="Oval 2440">
            <a:extLst>
              <a:ext uri="{FF2B5EF4-FFF2-40B4-BE49-F238E27FC236}">
                <a16:creationId xmlns:a16="http://schemas.microsoft.com/office/drawing/2014/main" id="{16762558-E4D5-47E2-B51A-2854CDF8CA56}"/>
              </a:ext>
            </a:extLst>
          </p:cNvPr>
          <p:cNvSpPr/>
          <p:nvPr/>
        </p:nvSpPr>
        <p:spPr>
          <a:xfrm>
            <a:off x="8130384" y="38574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2" name="Oval 2441">
            <a:extLst>
              <a:ext uri="{FF2B5EF4-FFF2-40B4-BE49-F238E27FC236}">
                <a16:creationId xmlns:a16="http://schemas.microsoft.com/office/drawing/2014/main" id="{D1FD2B68-02C5-468C-B33D-0AED9EDF4A8C}"/>
              </a:ext>
            </a:extLst>
          </p:cNvPr>
          <p:cNvSpPr/>
          <p:nvPr/>
        </p:nvSpPr>
        <p:spPr>
          <a:xfrm>
            <a:off x="7894005" y="381762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3" name="Oval 2442">
            <a:extLst>
              <a:ext uri="{FF2B5EF4-FFF2-40B4-BE49-F238E27FC236}">
                <a16:creationId xmlns:a16="http://schemas.microsoft.com/office/drawing/2014/main" id="{AECD75A1-2F1E-4593-A374-6C0A2B048EDC}"/>
              </a:ext>
            </a:extLst>
          </p:cNvPr>
          <p:cNvSpPr/>
          <p:nvPr/>
        </p:nvSpPr>
        <p:spPr>
          <a:xfrm>
            <a:off x="7770530" y="38536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4" name="Oval 2443">
            <a:extLst>
              <a:ext uri="{FF2B5EF4-FFF2-40B4-BE49-F238E27FC236}">
                <a16:creationId xmlns:a16="http://schemas.microsoft.com/office/drawing/2014/main" id="{1D740DFA-FDA5-4FDE-B72A-5E3A00B1F1FF}"/>
              </a:ext>
            </a:extLst>
          </p:cNvPr>
          <p:cNvSpPr/>
          <p:nvPr/>
        </p:nvSpPr>
        <p:spPr>
          <a:xfrm>
            <a:off x="8353617" y="38561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5" name="Oval 2444">
            <a:extLst>
              <a:ext uri="{FF2B5EF4-FFF2-40B4-BE49-F238E27FC236}">
                <a16:creationId xmlns:a16="http://schemas.microsoft.com/office/drawing/2014/main" id="{620F2C05-0492-4A11-A968-1FBA5689168C}"/>
              </a:ext>
            </a:extLst>
          </p:cNvPr>
          <p:cNvSpPr/>
          <p:nvPr/>
        </p:nvSpPr>
        <p:spPr>
          <a:xfrm>
            <a:off x="9403509" y="203407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6" name="Oval 2445">
            <a:extLst>
              <a:ext uri="{FF2B5EF4-FFF2-40B4-BE49-F238E27FC236}">
                <a16:creationId xmlns:a16="http://schemas.microsoft.com/office/drawing/2014/main" id="{59239410-A892-4A78-860E-F1FF13C45C0A}"/>
              </a:ext>
            </a:extLst>
          </p:cNvPr>
          <p:cNvSpPr/>
          <p:nvPr/>
        </p:nvSpPr>
        <p:spPr>
          <a:xfrm>
            <a:off x="9185126" y="21600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7" name="Oval 2446">
            <a:extLst>
              <a:ext uri="{FF2B5EF4-FFF2-40B4-BE49-F238E27FC236}">
                <a16:creationId xmlns:a16="http://schemas.microsoft.com/office/drawing/2014/main" id="{83A22822-280C-4311-9280-0282A8794938}"/>
              </a:ext>
            </a:extLst>
          </p:cNvPr>
          <p:cNvSpPr/>
          <p:nvPr/>
        </p:nvSpPr>
        <p:spPr>
          <a:xfrm>
            <a:off x="9517841" y="21846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8" name="Oval 2447">
            <a:extLst>
              <a:ext uri="{FF2B5EF4-FFF2-40B4-BE49-F238E27FC236}">
                <a16:creationId xmlns:a16="http://schemas.microsoft.com/office/drawing/2014/main" id="{62DDBB31-D8BF-47C2-ADC1-03A28898D3C4}"/>
              </a:ext>
            </a:extLst>
          </p:cNvPr>
          <p:cNvSpPr/>
          <p:nvPr/>
        </p:nvSpPr>
        <p:spPr>
          <a:xfrm>
            <a:off x="9546219" y="23791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9" name="Oval 2448">
            <a:extLst>
              <a:ext uri="{FF2B5EF4-FFF2-40B4-BE49-F238E27FC236}">
                <a16:creationId xmlns:a16="http://schemas.microsoft.com/office/drawing/2014/main" id="{A3ACBCD5-C2E6-41D6-B8E9-43DA12E19969}"/>
              </a:ext>
            </a:extLst>
          </p:cNvPr>
          <p:cNvSpPr/>
          <p:nvPr/>
        </p:nvSpPr>
        <p:spPr>
          <a:xfrm>
            <a:off x="9929943" y="439300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0" name="Oval 2449">
            <a:extLst>
              <a:ext uri="{FF2B5EF4-FFF2-40B4-BE49-F238E27FC236}">
                <a16:creationId xmlns:a16="http://schemas.microsoft.com/office/drawing/2014/main" id="{EDE7084B-4B51-49DB-A190-B52BF611823E}"/>
              </a:ext>
            </a:extLst>
          </p:cNvPr>
          <p:cNvSpPr/>
          <p:nvPr/>
        </p:nvSpPr>
        <p:spPr>
          <a:xfrm>
            <a:off x="9838504" y="43213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1" name="Oval 2450">
            <a:extLst>
              <a:ext uri="{FF2B5EF4-FFF2-40B4-BE49-F238E27FC236}">
                <a16:creationId xmlns:a16="http://schemas.microsoft.com/office/drawing/2014/main" id="{01F6B0A6-649B-4EC4-833E-B5FB1F7A4EDA}"/>
              </a:ext>
            </a:extLst>
          </p:cNvPr>
          <p:cNvSpPr/>
          <p:nvPr/>
        </p:nvSpPr>
        <p:spPr>
          <a:xfrm>
            <a:off x="9608348" y="43292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2" name="Oval 2451">
            <a:extLst>
              <a:ext uri="{FF2B5EF4-FFF2-40B4-BE49-F238E27FC236}">
                <a16:creationId xmlns:a16="http://schemas.microsoft.com/office/drawing/2014/main" id="{1E8D9BF0-46BF-4BAC-8223-3E0A14B8A04A}"/>
              </a:ext>
            </a:extLst>
          </p:cNvPr>
          <p:cNvSpPr/>
          <p:nvPr/>
        </p:nvSpPr>
        <p:spPr>
          <a:xfrm>
            <a:off x="9760748" y="44816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3" name="Oval 2452">
            <a:extLst>
              <a:ext uri="{FF2B5EF4-FFF2-40B4-BE49-F238E27FC236}">
                <a16:creationId xmlns:a16="http://schemas.microsoft.com/office/drawing/2014/main" id="{02614167-68ED-4421-9038-9846782487F2}"/>
              </a:ext>
            </a:extLst>
          </p:cNvPr>
          <p:cNvSpPr/>
          <p:nvPr/>
        </p:nvSpPr>
        <p:spPr>
          <a:xfrm>
            <a:off x="9715029" y="43573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4" name="Oval 2453">
            <a:extLst>
              <a:ext uri="{FF2B5EF4-FFF2-40B4-BE49-F238E27FC236}">
                <a16:creationId xmlns:a16="http://schemas.microsoft.com/office/drawing/2014/main" id="{874450F9-B060-4DEB-B11E-FF6DA37A24C4}"/>
              </a:ext>
            </a:extLst>
          </p:cNvPr>
          <p:cNvSpPr/>
          <p:nvPr/>
        </p:nvSpPr>
        <p:spPr>
          <a:xfrm>
            <a:off x="9669309" y="44099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5" name="Oval 2454">
            <a:extLst>
              <a:ext uri="{FF2B5EF4-FFF2-40B4-BE49-F238E27FC236}">
                <a16:creationId xmlns:a16="http://schemas.microsoft.com/office/drawing/2014/main" id="{136A18C1-97A7-49D7-983D-DADF3673856E}"/>
              </a:ext>
            </a:extLst>
          </p:cNvPr>
          <p:cNvSpPr/>
          <p:nvPr/>
        </p:nvSpPr>
        <p:spPr>
          <a:xfrm>
            <a:off x="9220273" y="28884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6" name="Oval 2455">
            <a:extLst>
              <a:ext uri="{FF2B5EF4-FFF2-40B4-BE49-F238E27FC236}">
                <a16:creationId xmlns:a16="http://schemas.microsoft.com/office/drawing/2014/main" id="{AEBA4298-0525-4DAB-A187-C059D5199ADF}"/>
              </a:ext>
            </a:extLst>
          </p:cNvPr>
          <p:cNvSpPr/>
          <p:nvPr/>
        </p:nvSpPr>
        <p:spPr>
          <a:xfrm>
            <a:off x="9372673" y="30408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" name="Oval 2456">
            <a:extLst>
              <a:ext uri="{FF2B5EF4-FFF2-40B4-BE49-F238E27FC236}">
                <a16:creationId xmlns:a16="http://schemas.microsoft.com/office/drawing/2014/main" id="{2E1B5AC1-D55E-4FA3-9CF1-2095C5D88E5F}"/>
              </a:ext>
            </a:extLst>
          </p:cNvPr>
          <p:cNvSpPr/>
          <p:nvPr/>
        </p:nvSpPr>
        <p:spPr>
          <a:xfrm>
            <a:off x="9326954" y="29165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8" name="Oval 2457">
            <a:extLst>
              <a:ext uri="{FF2B5EF4-FFF2-40B4-BE49-F238E27FC236}">
                <a16:creationId xmlns:a16="http://schemas.microsoft.com/office/drawing/2014/main" id="{FEFB3A39-A482-4D23-BFCC-D3C1F3A6A468}"/>
              </a:ext>
            </a:extLst>
          </p:cNvPr>
          <p:cNvSpPr/>
          <p:nvPr/>
        </p:nvSpPr>
        <p:spPr>
          <a:xfrm>
            <a:off x="9281234" y="29691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9" name="Oval 2458">
            <a:extLst>
              <a:ext uri="{FF2B5EF4-FFF2-40B4-BE49-F238E27FC236}">
                <a16:creationId xmlns:a16="http://schemas.microsoft.com/office/drawing/2014/main" id="{87742BE7-E95E-4F8A-B910-AD61C891BAD4}"/>
              </a:ext>
            </a:extLst>
          </p:cNvPr>
          <p:cNvSpPr/>
          <p:nvPr/>
        </p:nvSpPr>
        <p:spPr>
          <a:xfrm>
            <a:off x="9184346" y="29053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0" name="Oval 2459">
            <a:extLst>
              <a:ext uri="{FF2B5EF4-FFF2-40B4-BE49-F238E27FC236}">
                <a16:creationId xmlns:a16="http://schemas.microsoft.com/office/drawing/2014/main" id="{33E0CB0B-22EC-43A5-8716-DCC78DE80A17}"/>
              </a:ext>
            </a:extLst>
          </p:cNvPr>
          <p:cNvSpPr/>
          <p:nvPr/>
        </p:nvSpPr>
        <p:spPr>
          <a:xfrm>
            <a:off x="9051078" y="29770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1" name="Oval 2460">
            <a:extLst>
              <a:ext uri="{FF2B5EF4-FFF2-40B4-BE49-F238E27FC236}">
                <a16:creationId xmlns:a16="http://schemas.microsoft.com/office/drawing/2014/main" id="{3DB6511B-CE54-43E4-89A0-5A333EF7AA4B}"/>
              </a:ext>
            </a:extLst>
          </p:cNvPr>
          <p:cNvSpPr/>
          <p:nvPr/>
        </p:nvSpPr>
        <p:spPr>
          <a:xfrm>
            <a:off x="9203478" y="312948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2" name="Oval 2461">
            <a:extLst>
              <a:ext uri="{FF2B5EF4-FFF2-40B4-BE49-F238E27FC236}">
                <a16:creationId xmlns:a16="http://schemas.microsoft.com/office/drawing/2014/main" id="{F59B2DC5-30EB-4EDD-9537-8F84275BAF08}"/>
              </a:ext>
            </a:extLst>
          </p:cNvPr>
          <p:cNvSpPr/>
          <p:nvPr/>
        </p:nvSpPr>
        <p:spPr>
          <a:xfrm>
            <a:off x="9157759" y="300523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3" name="Oval 2462">
            <a:extLst>
              <a:ext uri="{FF2B5EF4-FFF2-40B4-BE49-F238E27FC236}">
                <a16:creationId xmlns:a16="http://schemas.microsoft.com/office/drawing/2014/main" id="{34B69CEA-EB24-4A8C-A842-D34083F8345B}"/>
              </a:ext>
            </a:extLst>
          </p:cNvPr>
          <p:cNvSpPr/>
          <p:nvPr/>
        </p:nvSpPr>
        <p:spPr>
          <a:xfrm>
            <a:off x="8959639" y="29053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4" name="Oval 2463">
            <a:extLst>
              <a:ext uri="{FF2B5EF4-FFF2-40B4-BE49-F238E27FC236}">
                <a16:creationId xmlns:a16="http://schemas.microsoft.com/office/drawing/2014/main" id="{27EDE8EC-48DC-4530-9C1E-E5512B59741B}"/>
              </a:ext>
            </a:extLst>
          </p:cNvPr>
          <p:cNvSpPr/>
          <p:nvPr/>
        </p:nvSpPr>
        <p:spPr>
          <a:xfrm>
            <a:off x="9112039" y="30577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5" name="Oval 2464">
            <a:extLst>
              <a:ext uri="{FF2B5EF4-FFF2-40B4-BE49-F238E27FC236}">
                <a16:creationId xmlns:a16="http://schemas.microsoft.com/office/drawing/2014/main" id="{2175C24D-C63B-4D42-995E-7BBE517B54C6}"/>
              </a:ext>
            </a:extLst>
          </p:cNvPr>
          <p:cNvSpPr/>
          <p:nvPr/>
        </p:nvSpPr>
        <p:spPr>
          <a:xfrm>
            <a:off x="7419434" y="310227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6" name="Oval 2465">
            <a:extLst>
              <a:ext uri="{FF2B5EF4-FFF2-40B4-BE49-F238E27FC236}">
                <a16:creationId xmlns:a16="http://schemas.microsoft.com/office/drawing/2014/main" id="{00D27C84-0837-4CE9-ABD8-299F6BD00FB4}"/>
              </a:ext>
            </a:extLst>
          </p:cNvPr>
          <p:cNvSpPr/>
          <p:nvPr/>
        </p:nvSpPr>
        <p:spPr>
          <a:xfrm>
            <a:off x="7201051" y="32282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7" name="Oval 2466">
            <a:extLst>
              <a:ext uri="{FF2B5EF4-FFF2-40B4-BE49-F238E27FC236}">
                <a16:creationId xmlns:a16="http://schemas.microsoft.com/office/drawing/2014/main" id="{7AF16C74-3001-4620-92CE-1E7203DCFE7C}"/>
              </a:ext>
            </a:extLst>
          </p:cNvPr>
          <p:cNvSpPr/>
          <p:nvPr/>
        </p:nvSpPr>
        <p:spPr>
          <a:xfrm>
            <a:off x="7533766" y="32528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8" name="Oval 2467">
            <a:extLst>
              <a:ext uri="{FF2B5EF4-FFF2-40B4-BE49-F238E27FC236}">
                <a16:creationId xmlns:a16="http://schemas.microsoft.com/office/drawing/2014/main" id="{F743277B-E932-4911-8AF8-AE3188186499}"/>
              </a:ext>
            </a:extLst>
          </p:cNvPr>
          <p:cNvSpPr/>
          <p:nvPr/>
        </p:nvSpPr>
        <p:spPr>
          <a:xfrm>
            <a:off x="7562144" y="34473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9" name="Oval 2468">
            <a:extLst>
              <a:ext uri="{FF2B5EF4-FFF2-40B4-BE49-F238E27FC236}">
                <a16:creationId xmlns:a16="http://schemas.microsoft.com/office/drawing/2014/main" id="{9CA360AC-D2E6-44AB-894D-D940C4B6684A}"/>
              </a:ext>
            </a:extLst>
          </p:cNvPr>
          <p:cNvSpPr/>
          <p:nvPr/>
        </p:nvSpPr>
        <p:spPr>
          <a:xfrm>
            <a:off x="7352954" y="40998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0" name="Oval 2469">
            <a:extLst>
              <a:ext uri="{FF2B5EF4-FFF2-40B4-BE49-F238E27FC236}">
                <a16:creationId xmlns:a16="http://schemas.microsoft.com/office/drawing/2014/main" id="{FCC71E3F-786E-4C65-A03E-D795EB72AC02}"/>
              </a:ext>
            </a:extLst>
          </p:cNvPr>
          <p:cNvSpPr/>
          <p:nvPr/>
        </p:nvSpPr>
        <p:spPr>
          <a:xfrm>
            <a:off x="7134571" y="42258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1" name="Oval 2470">
            <a:extLst>
              <a:ext uri="{FF2B5EF4-FFF2-40B4-BE49-F238E27FC236}">
                <a16:creationId xmlns:a16="http://schemas.microsoft.com/office/drawing/2014/main" id="{63EB20A9-F942-441E-B656-689A5325796A}"/>
              </a:ext>
            </a:extLst>
          </p:cNvPr>
          <p:cNvSpPr/>
          <p:nvPr/>
        </p:nvSpPr>
        <p:spPr>
          <a:xfrm>
            <a:off x="7467286" y="42504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2" name="Oval 2471">
            <a:extLst>
              <a:ext uri="{FF2B5EF4-FFF2-40B4-BE49-F238E27FC236}">
                <a16:creationId xmlns:a16="http://schemas.microsoft.com/office/drawing/2014/main" id="{121C6F71-61BD-432D-89D1-2BC49CA7FA7F}"/>
              </a:ext>
            </a:extLst>
          </p:cNvPr>
          <p:cNvSpPr/>
          <p:nvPr/>
        </p:nvSpPr>
        <p:spPr>
          <a:xfrm>
            <a:off x="7495664" y="44449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3" name="Oval 2472">
            <a:extLst>
              <a:ext uri="{FF2B5EF4-FFF2-40B4-BE49-F238E27FC236}">
                <a16:creationId xmlns:a16="http://schemas.microsoft.com/office/drawing/2014/main" id="{A22DA8C2-D07C-4D93-89BE-9860C1DD2179}"/>
              </a:ext>
            </a:extLst>
          </p:cNvPr>
          <p:cNvSpPr/>
          <p:nvPr/>
        </p:nvSpPr>
        <p:spPr>
          <a:xfrm>
            <a:off x="9541168" y="36869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4" name="Oval 2473">
            <a:extLst>
              <a:ext uri="{FF2B5EF4-FFF2-40B4-BE49-F238E27FC236}">
                <a16:creationId xmlns:a16="http://schemas.microsoft.com/office/drawing/2014/main" id="{CD854444-36F0-4E93-95DF-A0BBF81C9B09}"/>
              </a:ext>
            </a:extLst>
          </p:cNvPr>
          <p:cNvSpPr/>
          <p:nvPr/>
        </p:nvSpPr>
        <p:spPr>
          <a:xfrm>
            <a:off x="9449729" y="36153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5" name="Oval 2474">
            <a:extLst>
              <a:ext uri="{FF2B5EF4-FFF2-40B4-BE49-F238E27FC236}">
                <a16:creationId xmlns:a16="http://schemas.microsoft.com/office/drawing/2014/main" id="{00B37228-9854-4EF3-BC4C-2A580564CF9A}"/>
              </a:ext>
            </a:extLst>
          </p:cNvPr>
          <p:cNvSpPr/>
          <p:nvPr/>
        </p:nvSpPr>
        <p:spPr>
          <a:xfrm>
            <a:off x="9219573" y="36232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6" name="Oval 2475">
            <a:extLst>
              <a:ext uri="{FF2B5EF4-FFF2-40B4-BE49-F238E27FC236}">
                <a16:creationId xmlns:a16="http://schemas.microsoft.com/office/drawing/2014/main" id="{306764B4-0521-4873-A72E-CBE9F64B41D0}"/>
              </a:ext>
            </a:extLst>
          </p:cNvPr>
          <p:cNvSpPr/>
          <p:nvPr/>
        </p:nvSpPr>
        <p:spPr>
          <a:xfrm>
            <a:off x="9371973" y="377563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7" name="Oval 2476">
            <a:extLst>
              <a:ext uri="{FF2B5EF4-FFF2-40B4-BE49-F238E27FC236}">
                <a16:creationId xmlns:a16="http://schemas.microsoft.com/office/drawing/2014/main" id="{8F80119F-F2DC-40BA-A30E-99C7423A2D86}"/>
              </a:ext>
            </a:extLst>
          </p:cNvPr>
          <p:cNvSpPr/>
          <p:nvPr/>
        </p:nvSpPr>
        <p:spPr>
          <a:xfrm>
            <a:off x="9326254" y="36513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8" name="Oval 2477">
            <a:extLst>
              <a:ext uri="{FF2B5EF4-FFF2-40B4-BE49-F238E27FC236}">
                <a16:creationId xmlns:a16="http://schemas.microsoft.com/office/drawing/2014/main" id="{A2FC9705-278A-4BDD-BC98-DDAEF7816B77}"/>
              </a:ext>
            </a:extLst>
          </p:cNvPr>
          <p:cNvSpPr/>
          <p:nvPr/>
        </p:nvSpPr>
        <p:spPr>
          <a:xfrm>
            <a:off x="9280534" y="37039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9" name="Oval 2478">
            <a:extLst>
              <a:ext uri="{FF2B5EF4-FFF2-40B4-BE49-F238E27FC236}">
                <a16:creationId xmlns:a16="http://schemas.microsoft.com/office/drawing/2014/main" id="{7A1B4505-35CF-4AC9-B72C-AE4B6EAB83D0}"/>
              </a:ext>
            </a:extLst>
          </p:cNvPr>
          <p:cNvSpPr/>
          <p:nvPr/>
        </p:nvSpPr>
        <p:spPr>
          <a:xfrm>
            <a:off x="9102786" y="14812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0" name="Oval 2479">
            <a:extLst>
              <a:ext uri="{FF2B5EF4-FFF2-40B4-BE49-F238E27FC236}">
                <a16:creationId xmlns:a16="http://schemas.microsoft.com/office/drawing/2014/main" id="{902AE160-22BF-41CC-8CE8-61F76078F80E}"/>
              </a:ext>
            </a:extLst>
          </p:cNvPr>
          <p:cNvSpPr/>
          <p:nvPr/>
        </p:nvSpPr>
        <p:spPr>
          <a:xfrm>
            <a:off x="8872630" y="14891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1" name="Oval 2480">
            <a:extLst>
              <a:ext uri="{FF2B5EF4-FFF2-40B4-BE49-F238E27FC236}">
                <a16:creationId xmlns:a16="http://schemas.microsoft.com/office/drawing/2014/main" id="{BDE865F3-B88B-4927-993D-73165CB205CF}"/>
              </a:ext>
            </a:extLst>
          </p:cNvPr>
          <p:cNvSpPr/>
          <p:nvPr/>
        </p:nvSpPr>
        <p:spPr>
          <a:xfrm>
            <a:off x="9025030" y="16415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2" name="Oval 2481">
            <a:extLst>
              <a:ext uri="{FF2B5EF4-FFF2-40B4-BE49-F238E27FC236}">
                <a16:creationId xmlns:a16="http://schemas.microsoft.com/office/drawing/2014/main" id="{326E8491-EBCD-45FB-960F-B7D7A94DCB6F}"/>
              </a:ext>
            </a:extLst>
          </p:cNvPr>
          <p:cNvSpPr/>
          <p:nvPr/>
        </p:nvSpPr>
        <p:spPr>
          <a:xfrm>
            <a:off x="8979311" y="15173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3" name="Oval 2482">
            <a:extLst>
              <a:ext uri="{FF2B5EF4-FFF2-40B4-BE49-F238E27FC236}">
                <a16:creationId xmlns:a16="http://schemas.microsoft.com/office/drawing/2014/main" id="{2ECA8FC4-5AD1-4E38-8127-29D8F74D7F2C}"/>
              </a:ext>
            </a:extLst>
          </p:cNvPr>
          <p:cNvSpPr/>
          <p:nvPr/>
        </p:nvSpPr>
        <p:spPr>
          <a:xfrm>
            <a:off x="8933591" y="15698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6" name="Freeform: Shape 2485">
            <a:extLst>
              <a:ext uri="{FF2B5EF4-FFF2-40B4-BE49-F238E27FC236}">
                <a16:creationId xmlns:a16="http://schemas.microsoft.com/office/drawing/2014/main" id="{900E0391-2B63-45F9-9EDB-858D6ACFD193}"/>
              </a:ext>
            </a:extLst>
          </p:cNvPr>
          <p:cNvSpPr/>
          <p:nvPr/>
        </p:nvSpPr>
        <p:spPr>
          <a:xfrm>
            <a:off x="7081789" y="1215294"/>
            <a:ext cx="1944686" cy="2070855"/>
          </a:xfrm>
          <a:custGeom>
            <a:avLst/>
            <a:gdLst>
              <a:gd name="connsiteX0" fmla="*/ 93452 w 1944686"/>
              <a:gd name="connsiteY0" fmla="*/ 529530 h 2070855"/>
              <a:gd name="connsiteX1" fmla="*/ 802578 w 1944686"/>
              <a:gd name="connsiteY1" fmla="*/ 63000 h 2070855"/>
              <a:gd name="connsiteX2" fmla="*/ 1623672 w 1944686"/>
              <a:gd name="connsiteY2" fmla="*/ 81661 h 2070855"/>
              <a:gd name="connsiteX3" fmla="*/ 1931582 w 1944686"/>
              <a:gd name="connsiteY3" fmla="*/ 772126 h 2070855"/>
              <a:gd name="connsiteX4" fmla="*/ 1763631 w 1944686"/>
              <a:gd name="connsiteY4" fmla="*/ 1639873 h 2070855"/>
              <a:gd name="connsiteX5" fmla="*/ 690611 w 1944686"/>
              <a:gd name="connsiteY5" fmla="*/ 2059751 h 2070855"/>
              <a:gd name="connsiteX6" fmla="*/ 74791 w 1944686"/>
              <a:gd name="connsiteY6" fmla="*/ 1219996 h 2070855"/>
              <a:gd name="connsiteX7" fmla="*/ 93452 w 1944686"/>
              <a:gd name="connsiteY7" fmla="*/ 529530 h 207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4686" h="2070855">
                <a:moveTo>
                  <a:pt x="93452" y="529530"/>
                </a:moveTo>
                <a:cubicBezTo>
                  <a:pt x="214750" y="336697"/>
                  <a:pt x="547541" y="137645"/>
                  <a:pt x="802578" y="63000"/>
                </a:cubicBezTo>
                <a:cubicBezTo>
                  <a:pt x="1057615" y="-11645"/>
                  <a:pt x="1435505" y="-36527"/>
                  <a:pt x="1623672" y="81661"/>
                </a:cubicBezTo>
                <a:cubicBezTo>
                  <a:pt x="1811839" y="199849"/>
                  <a:pt x="1908256" y="512424"/>
                  <a:pt x="1931582" y="772126"/>
                </a:cubicBezTo>
                <a:cubicBezTo>
                  <a:pt x="1954908" y="1031828"/>
                  <a:pt x="1970459" y="1425269"/>
                  <a:pt x="1763631" y="1639873"/>
                </a:cubicBezTo>
                <a:cubicBezTo>
                  <a:pt x="1556803" y="1854477"/>
                  <a:pt x="972084" y="2129731"/>
                  <a:pt x="690611" y="2059751"/>
                </a:cubicBezTo>
                <a:cubicBezTo>
                  <a:pt x="409138" y="1989771"/>
                  <a:pt x="177428" y="1478143"/>
                  <a:pt x="74791" y="1219996"/>
                </a:cubicBezTo>
                <a:cubicBezTo>
                  <a:pt x="-27846" y="961849"/>
                  <a:pt x="-27846" y="722363"/>
                  <a:pt x="93452" y="529530"/>
                </a:cubicBezTo>
                <a:close/>
              </a:path>
            </a:pathLst>
          </a:cu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7" name="TextBox 2486">
            <a:extLst>
              <a:ext uri="{FF2B5EF4-FFF2-40B4-BE49-F238E27FC236}">
                <a16:creationId xmlns:a16="http://schemas.microsoft.com/office/drawing/2014/main" id="{D43D16C9-7CFF-4EBE-BB1C-5A14219EDD7B}"/>
              </a:ext>
            </a:extLst>
          </p:cNvPr>
          <p:cNvSpPr txBox="1"/>
          <p:nvPr/>
        </p:nvSpPr>
        <p:spPr>
          <a:xfrm>
            <a:off x="6932645" y="1156996"/>
            <a:ext cx="27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2489" name="Freeform: Shape 2488">
            <a:extLst>
              <a:ext uri="{FF2B5EF4-FFF2-40B4-BE49-F238E27FC236}">
                <a16:creationId xmlns:a16="http://schemas.microsoft.com/office/drawing/2014/main" id="{E7412874-5030-4478-AC97-3A3DA85E6579}"/>
              </a:ext>
            </a:extLst>
          </p:cNvPr>
          <p:cNvSpPr/>
          <p:nvPr/>
        </p:nvSpPr>
        <p:spPr>
          <a:xfrm>
            <a:off x="9476491" y="2352233"/>
            <a:ext cx="1561623" cy="1996254"/>
          </a:xfrm>
          <a:custGeom>
            <a:avLst/>
            <a:gdLst>
              <a:gd name="connsiteX0" fmla="*/ 115378 w 1561623"/>
              <a:gd name="connsiteY0" fmla="*/ 1650600 h 1996254"/>
              <a:gd name="connsiteX1" fmla="*/ 22072 w 1561623"/>
              <a:gd name="connsiteY1" fmla="*/ 764191 h 1996254"/>
              <a:gd name="connsiteX2" fmla="*/ 413958 w 1561623"/>
              <a:gd name="connsiteY2" fmla="*/ 92387 h 1996254"/>
              <a:gd name="connsiteX3" fmla="*/ 1160407 w 1561623"/>
              <a:gd name="connsiteY3" fmla="*/ 83057 h 1996254"/>
              <a:gd name="connsiteX4" fmla="*/ 1561623 w 1561623"/>
              <a:gd name="connsiteY4" fmla="*/ 810845 h 1996254"/>
              <a:gd name="connsiteX5" fmla="*/ 1160407 w 1561623"/>
              <a:gd name="connsiteY5" fmla="*/ 1706583 h 1996254"/>
              <a:gd name="connsiteX6" fmla="*/ 665885 w 1561623"/>
              <a:gd name="connsiteY6" fmla="*/ 1995832 h 1996254"/>
              <a:gd name="connsiteX7" fmla="*/ 115378 w 1561623"/>
              <a:gd name="connsiteY7" fmla="*/ 1650600 h 199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1623" h="1996254">
                <a:moveTo>
                  <a:pt x="115378" y="1650600"/>
                </a:moveTo>
                <a:cubicBezTo>
                  <a:pt x="8076" y="1445327"/>
                  <a:pt x="-27691" y="1023893"/>
                  <a:pt x="22072" y="764191"/>
                </a:cubicBezTo>
                <a:cubicBezTo>
                  <a:pt x="71835" y="504489"/>
                  <a:pt x="224236" y="205909"/>
                  <a:pt x="413958" y="92387"/>
                </a:cubicBezTo>
                <a:cubicBezTo>
                  <a:pt x="603680" y="-21135"/>
                  <a:pt x="969130" y="-36686"/>
                  <a:pt x="1160407" y="83057"/>
                </a:cubicBezTo>
                <a:cubicBezTo>
                  <a:pt x="1351685" y="202800"/>
                  <a:pt x="1561623" y="540257"/>
                  <a:pt x="1561623" y="810845"/>
                </a:cubicBezTo>
                <a:cubicBezTo>
                  <a:pt x="1561623" y="1081433"/>
                  <a:pt x="1309697" y="1509085"/>
                  <a:pt x="1160407" y="1706583"/>
                </a:cubicBezTo>
                <a:cubicBezTo>
                  <a:pt x="1011117" y="1904081"/>
                  <a:pt x="838501" y="2003607"/>
                  <a:pt x="665885" y="1995832"/>
                </a:cubicBezTo>
                <a:cubicBezTo>
                  <a:pt x="493269" y="1988057"/>
                  <a:pt x="222680" y="1855873"/>
                  <a:pt x="115378" y="1650600"/>
                </a:cubicBezTo>
                <a:close/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0" name="TextBox 2489">
            <a:extLst>
              <a:ext uri="{FF2B5EF4-FFF2-40B4-BE49-F238E27FC236}">
                <a16:creationId xmlns:a16="http://schemas.microsoft.com/office/drawing/2014/main" id="{47A6F56E-6021-46E0-966B-C7DC1C4F30AA}"/>
              </a:ext>
            </a:extLst>
          </p:cNvPr>
          <p:cNvSpPr txBox="1"/>
          <p:nvPr/>
        </p:nvSpPr>
        <p:spPr>
          <a:xfrm>
            <a:off x="10870163" y="2204980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491" name="Freeform: Shape 2490">
            <a:extLst>
              <a:ext uri="{FF2B5EF4-FFF2-40B4-BE49-F238E27FC236}">
                <a16:creationId xmlns:a16="http://schemas.microsoft.com/office/drawing/2014/main" id="{BA4E632A-FFEF-4A82-896E-A4F79DD0AB34}"/>
              </a:ext>
            </a:extLst>
          </p:cNvPr>
          <p:cNvSpPr/>
          <p:nvPr/>
        </p:nvSpPr>
        <p:spPr>
          <a:xfrm>
            <a:off x="7448464" y="3390257"/>
            <a:ext cx="1887090" cy="2221853"/>
          </a:xfrm>
          <a:custGeom>
            <a:avLst/>
            <a:gdLst>
              <a:gd name="connsiteX0" fmla="*/ 566532 w 1887090"/>
              <a:gd name="connsiteY0" fmla="*/ 2152127 h 2221853"/>
              <a:gd name="connsiteX1" fmla="*/ 34687 w 1887090"/>
              <a:gd name="connsiteY1" fmla="*/ 1526976 h 2221853"/>
              <a:gd name="connsiteX2" fmla="*/ 90671 w 1887090"/>
              <a:gd name="connsiteY2" fmla="*/ 556592 h 2221853"/>
              <a:gd name="connsiteX3" fmla="*/ 407912 w 1887090"/>
              <a:gd name="connsiteY3" fmla="*/ 15416 h 2221853"/>
              <a:gd name="connsiteX4" fmla="*/ 1042393 w 1887090"/>
              <a:gd name="connsiteY4" fmla="*/ 211359 h 2221853"/>
              <a:gd name="connsiteX5" fmla="*/ 1788842 w 1887090"/>
              <a:gd name="connsiteY5" fmla="*/ 864502 h 2221853"/>
              <a:gd name="connsiteX6" fmla="*/ 1826165 w 1887090"/>
              <a:gd name="connsiteY6" fmla="*/ 1582959 h 2221853"/>
              <a:gd name="connsiteX7" fmla="*/ 1303650 w 1887090"/>
              <a:gd name="connsiteY7" fmla="*/ 2142796 h 2221853"/>
              <a:gd name="connsiteX8" fmla="*/ 566532 w 1887090"/>
              <a:gd name="connsiteY8" fmla="*/ 2152127 h 222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7090" h="2221853">
                <a:moveTo>
                  <a:pt x="566532" y="2152127"/>
                </a:moveTo>
                <a:cubicBezTo>
                  <a:pt x="355038" y="2049490"/>
                  <a:pt x="113997" y="1792898"/>
                  <a:pt x="34687" y="1526976"/>
                </a:cubicBezTo>
                <a:cubicBezTo>
                  <a:pt x="-44623" y="1261054"/>
                  <a:pt x="28467" y="808519"/>
                  <a:pt x="90671" y="556592"/>
                </a:cubicBezTo>
                <a:cubicBezTo>
                  <a:pt x="152875" y="304665"/>
                  <a:pt x="249292" y="72955"/>
                  <a:pt x="407912" y="15416"/>
                </a:cubicBezTo>
                <a:cubicBezTo>
                  <a:pt x="566532" y="-42123"/>
                  <a:pt x="812238" y="69845"/>
                  <a:pt x="1042393" y="211359"/>
                </a:cubicBezTo>
                <a:cubicBezTo>
                  <a:pt x="1272548" y="352873"/>
                  <a:pt x="1658213" y="635902"/>
                  <a:pt x="1788842" y="864502"/>
                </a:cubicBezTo>
                <a:cubicBezTo>
                  <a:pt x="1919471" y="1093102"/>
                  <a:pt x="1907030" y="1369910"/>
                  <a:pt x="1826165" y="1582959"/>
                </a:cubicBezTo>
                <a:cubicBezTo>
                  <a:pt x="1745300" y="1796008"/>
                  <a:pt x="1508924" y="2047935"/>
                  <a:pt x="1303650" y="2142796"/>
                </a:cubicBezTo>
                <a:cubicBezTo>
                  <a:pt x="1098377" y="2237657"/>
                  <a:pt x="778026" y="2254764"/>
                  <a:pt x="566532" y="215212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2" name="TextBox 2491">
            <a:extLst>
              <a:ext uri="{FF2B5EF4-FFF2-40B4-BE49-F238E27FC236}">
                <a16:creationId xmlns:a16="http://schemas.microsoft.com/office/drawing/2014/main" id="{4D440938-CA1B-456F-994E-2F05DCB22FE4}"/>
              </a:ext>
            </a:extLst>
          </p:cNvPr>
          <p:cNvSpPr txBox="1"/>
          <p:nvPr/>
        </p:nvSpPr>
        <p:spPr>
          <a:xfrm>
            <a:off x="7193902" y="5183468"/>
            <a:ext cx="2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27B267-BBBD-4295-BBF1-82B9F37E537C}"/>
              </a:ext>
            </a:extLst>
          </p:cNvPr>
          <p:cNvSpPr/>
          <p:nvPr/>
        </p:nvSpPr>
        <p:spPr>
          <a:xfrm>
            <a:off x="689048" y="3282506"/>
            <a:ext cx="3817398" cy="5681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EFAF60-E1F3-458E-BFBD-A08AB01042D8}"/>
              </a:ext>
            </a:extLst>
          </p:cNvPr>
          <p:cNvSpPr/>
          <p:nvPr/>
        </p:nvSpPr>
        <p:spPr>
          <a:xfrm>
            <a:off x="689048" y="3961648"/>
            <a:ext cx="3817398" cy="5681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5BE49A-E1BC-43AD-AB15-AACEC4C083D3}"/>
              </a:ext>
            </a:extLst>
          </p:cNvPr>
          <p:cNvSpPr/>
          <p:nvPr/>
        </p:nvSpPr>
        <p:spPr>
          <a:xfrm>
            <a:off x="689048" y="4640790"/>
            <a:ext cx="3817398" cy="5681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2AF479-3359-4570-AC49-DD2D4F6C8711}"/>
              </a:ext>
            </a:extLst>
          </p:cNvPr>
          <p:cNvSpPr/>
          <p:nvPr/>
        </p:nvSpPr>
        <p:spPr>
          <a:xfrm>
            <a:off x="689048" y="5319932"/>
            <a:ext cx="3817398" cy="5681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4D9C88-1881-4900-A5F8-B80A5970E4F3}"/>
              </a:ext>
            </a:extLst>
          </p:cNvPr>
          <p:cNvSpPr/>
          <p:nvPr/>
        </p:nvSpPr>
        <p:spPr>
          <a:xfrm>
            <a:off x="689048" y="5999074"/>
            <a:ext cx="3817398" cy="5681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9AD7F-CDB2-4503-992B-AE41ADFF3FAF}"/>
              </a:ext>
            </a:extLst>
          </p:cNvPr>
          <p:cNvSpPr txBox="1"/>
          <p:nvPr/>
        </p:nvSpPr>
        <p:spPr>
          <a:xfrm>
            <a:off x="1237226" y="3396628"/>
            <a:ext cx="26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K-means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FB725-6CA0-4A98-9F56-C6316312616E}"/>
              </a:ext>
            </a:extLst>
          </p:cNvPr>
          <p:cNvSpPr txBox="1"/>
          <p:nvPr/>
        </p:nvSpPr>
        <p:spPr>
          <a:xfrm>
            <a:off x="1212752" y="4065961"/>
            <a:ext cx="26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DBSCAN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453E4-3C1A-47EB-B1EB-8B6A5A211D2B}"/>
              </a:ext>
            </a:extLst>
          </p:cNvPr>
          <p:cNvSpPr txBox="1"/>
          <p:nvPr/>
        </p:nvSpPr>
        <p:spPr>
          <a:xfrm>
            <a:off x="1572376" y="4728204"/>
            <a:ext cx="26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mixtures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75F6F-C2E3-48F1-BDAB-86B72F67AC5C}"/>
              </a:ext>
            </a:extLst>
          </p:cNvPr>
          <p:cNvSpPr txBox="1"/>
          <p:nvPr/>
        </p:nvSpPr>
        <p:spPr>
          <a:xfrm>
            <a:off x="1424408" y="5395458"/>
            <a:ext cx="296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9C60F-8331-4ACE-ACCD-11D8408E75B9}"/>
              </a:ext>
            </a:extLst>
          </p:cNvPr>
          <p:cNvSpPr txBox="1"/>
          <p:nvPr/>
        </p:nvSpPr>
        <p:spPr>
          <a:xfrm>
            <a:off x="1115395" y="6077450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E945B8-E815-44FD-BE6B-A8EED4855A8B}"/>
              </a:ext>
            </a:extLst>
          </p:cNvPr>
          <p:cNvSpPr txBox="1"/>
          <p:nvPr/>
        </p:nvSpPr>
        <p:spPr>
          <a:xfrm>
            <a:off x="571530" y="1817315"/>
            <a:ext cx="392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bg1"/>
                </a:solidFill>
              </a:rPr>
              <a:t>«Διαχωρισμός αντικειμένων σε συστάδες που βγάζουν κάποιο νόημα ή είναι χρήσιμες»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F28058-4218-454C-B220-1941A795B8A8}"/>
              </a:ext>
            </a:extLst>
          </p:cNvPr>
          <p:cNvSpPr txBox="1"/>
          <p:nvPr/>
        </p:nvSpPr>
        <p:spPr>
          <a:xfrm>
            <a:off x="1298564" y="2779888"/>
            <a:ext cx="280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u="sng" dirty="0">
                <a:solidFill>
                  <a:schemeClr val="bg1"/>
                </a:solidFill>
              </a:rPr>
              <a:t>Αλγόριθμοι - ταξινομητές</a:t>
            </a:r>
            <a:endParaRPr lang="en-US" sz="2000" u="sng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7B976-462B-49A6-88CD-79AABD21249D}"/>
              </a:ext>
            </a:extLst>
          </p:cNvPr>
          <p:cNvSpPr txBox="1"/>
          <p:nvPr/>
        </p:nvSpPr>
        <p:spPr>
          <a:xfrm>
            <a:off x="224727" y="849500"/>
            <a:ext cx="6249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u="sng" dirty="0">
                <a:solidFill>
                  <a:schemeClr val="bg1"/>
                </a:solidFill>
              </a:rPr>
              <a:t>Μη επιβλεπόμενη</a:t>
            </a:r>
            <a:r>
              <a:rPr lang="el-GR" sz="2800" dirty="0">
                <a:solidFill>
                  <a:schemeClr val="bg1"/>
                </a:solidFill>
              </a:rPr>
              <a:t> μηχανική μάθηση</a:t>
            </a:r>
          </a:p>
          <a:p>
            <a:r>
              <a:rPr lang="el-GR" sz="2800" dirty="0">
                <a:solidFill>
                  <a:schemeClr val="bg1"/>
                </a:solidFill>
              </a:rPr>
              <a:t>(συσταδοποίηση)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8B95ED-AE37-4CD4-AAC8-C79A39FFD2DD}"/>
              </a:ext>
            </a:extLst>
          </p:cNvPr>
          <p:cNvSpPr txBox="1"/>
          <p:nvPr/>
        </p:nvSpPr>
        <p:spPr>
          <a:xfrm>
            <a:off x="245204" y="159058"/>
            <a:ext cx="534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chemeClr val="bg1"/>
                </a:solidFill>
              </a:rPr>
              <a:t>Τεχνικές εξόρυξης γνώσης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D772C-5581-4055-9062-60C1BF0802A9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Θεωρητικό υπόβαθρο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0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6" grpId="0" animBg="1"/>
      <p:bldP spid="2487" grpId="0"/>
      <p:bldP spid="2489" grpId="0" animBg="1"/>
      <p:bldP spid="2490" grpId="0"/>
      <p:bldP spid="2491" grpId="0" animBg="1"/>
      <p:bldP spid="24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TextBox 845">
            <a:extLst>
              <a:ext uri="{FF2B5EF4-FFF2-40B4-BE49-F238E27FC236}">
                <a16:creationId xmlns:a16="http://schemas.microsoft.com/office/drawing/2014/main" id="{E32ABC49-8557-49F6-9293-744EE39A4E8D}"/>
              </a:ext>
            </a:extLst>
          </p:cNvPr>
          <p:cNvSpPr txBox="1"/>
          <p:nvPr/>
        </p:nvSpPr>
        <p:spPr>
          <a:xfrm>
            <a:off x="7829552" y="353377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21974-5F95-4165-8FB9-BAC541A6BDB3}"/>
              </a:ext>
            </a:extLst>
          </p:cNvPr>
          <p:cNvSpPr/>
          <p:nvPr/>
        </p:nvSpPr>
        <p:spPr>
          <a:xfrm>
            <a:off x="6803417" y="1198486"/>
            <a:ext cx="4519207" cy="4101484"/>
          </a:xfrm>
          <a:prstGeom prst="rect">
            <a:avLst/>
          </a:prstGeom>
          <a:solidFill>
            <a:schemeClr val="bg2"/>
          </a:solidFill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Oval 850">
            <a:extLst>
              <a:ext uri="{FF2B5EF4-FFF2-40B4-BE49-F238E27FC236}">
                <a16:creationId xmlns:a16="http://schemas.microsoft.com/office/drawing/2014/main" id="{B9508FA5-E058-447A-B6F4-8BB358C346BE}"/>
              </a:ext>
            </a:extLst>
          </p:cNvPr>
          <p:cNvSpPr/>
          <p:nvPr/>
        </p:nvSpPr>
        <p:spPr>
          <a:xfrm>
            <a:off x="8608191" y="352545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Oval 851">
            <a:extLst>
              <a:ext uri="{FF2B5EF4-FFF2-40B4-BE49-F238E27FC236}">
                <a16:creationId xmlns:a16="http://schemas.microsoft.com/office/drawing/2014/main" id="{C5803D44-0810-49F5-9285-4D8F64AE7AF0}"/>
              </a:ext>
            </a:extLst>
          </p:cNvPr>
          <p:cNvSpPr/>
          <p:nvPr/>
        </p:nvSpPr>
        <p:spPr>
          <a:xfrm>
            <a:off x="8582947" y="342734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Oval 852">
            <a:extLst>
              <a:ext uri="{FF2B5EF4-FFF2-40B4-BE49-F238E27FC236}">
                <a16:creationId xmlns:a16="http://schemas.microsoft.com/office/drawing/2014/main" id="{00446DFC-699C-4123-9A60-E862B9525256}"/>
              </a:ext>
            </a:extLst>
          </p:cNvPr>
          <p:cNvSpPr/>
          <p:nvPr/>
        </p:nvSpPr>
        <p:spPr>
          <a:xfrm>
            <a:off x="8631051" y="336591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Oval 854">
            <a:extLst>
              <a:ext uri="{FF2B5EF4-FFF2-40B4-BE49-F238E27FC236}">
                <a16:creationId xmlns:a16="http://schemas.microsoft.com/office/drawing/2014/main" id="{F3322898-83BE-494D-8655-D0FBC4A3FBA3}"/>
              </a:ext>
            </a:extLst>
          </p:cNvPr>
          <p:cNvSpPr/>
          <p:nvPr/>
        </p:nvSpPr>
        <p:spPr>
          <a:xfrm>
            <a:off x="8826792" y="347258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Oval 856">
            <a:extLst>
              <a:ext uri="{FF2B5EF4-FFF2-40B4-BE49-F238E27FC236}">
                <a16:creationId xmlns:a16="http://schemas.microsoft.com/office/drawing/2014/main" id="{CDDB46BB-921C-4FCE-B94F-D10138F2B72A}"/>
              </a:ext>
            </a:extLst>
          </p:cNvPr>
          <p:cNvSpPr/>
          <p:nvPr/>
        </p:nvSpPr>
        <p:spPr>
          <a:xfrm>
            <a:off x="8745348" y="33120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Oval 857">
            <a:extLst>
              <a:ext uri="{FF2B5EF4-FFF2-40B4-BE49-F238E27FC236}">
                <a16:creationId xmlns:a16="http://schemas.microsoft.com/office/drawing/2014/main" id="{6A625FD0-4851-4E0A-8DD3-F217C8FF40A3}"/>
              </a:ext>
            </a:extLst>
          </p:cNvPr>
          <p:cNvSpPr/>
          <p:nvPr/>
        </p:nvSpPr>
        <p:spPr>
          <a:xfrm>
            <a:off x="8818697" y="340448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258D057F-7B84-4634-B612-374C93BEE3D6}"/>
              </a:ext>
            </a:extLst>
          </p:cNvPr>
          <p:cNvSpPr/>
          <p:nvPr/>
        </p:nvSpPr>
        <p:spPr>
          <a:xfrm>
            <a:off x="8785358" y="349544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DE21F2C6-3C65-44F8-96D6-1B878C1C4C38}"/>
              </a:ext>
            </a:extLst>
          </p:cNvPr>
          <p:cNvSpPr/>
          <p:nvPr/>
        </p:nvSpPr>
        <p:spPr>
          <a:xfrm>
            <a:off x="8722489" y="343972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Oval 860">
            <a:extLst>
              <a:ext uri="{FF2B5EF4-FFF2-40B4-BE49-F238E27FC236}">
                <a16:creationId xmlns:a16="http://schemas.microsoft.com/office/drawing/2014/main" id="{BEF3ADBE-A2AE-4FD0-A717-663369D1710B}"/>
              </a:ext>
            </a:extLst>
          </p:cNvPr>
          <p:cNvSpPr/>
          <p:nvPr/>
        </p:nvSpPr>
        <p:spPr>
          <a:xfrm>
            <a:off x="8676770" y="351402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Oval 861">
            <a:extLst>
              <a:ext uri="{FF2B5EF4-FFF2-40B4-BE49-F238E27FC236}">
                <a16:creationId xmlns:a16="http://schemas.microsoft.com/office/drawing/2014/main" id="{CF64C4C1-0020-44F2-AD92-3760F686527D}"/>
              </a:ext>
            </a:extLst>
          </p:cNvPr>
          <p:cNvSpPr/>
          <p:nvPr/>
        </p:nvSpPr>
        <p:spPr>
          <a:xfrm>
            <a:off x="8685351" y="347973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CD2BD7EB-BB1A-426C-9600-CE317D0B071D}"/>
              </a:ext>
            </a:extLst>
          </p:cNvPr>
          <p:cNvSpPr/>
          <p:nvPr/>
        </p:nvSpPr>
        <p:spPr>
          <a:xfrm>
            <a:off x="8660107" y="338162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Oval 863">
            <a:extLst>
              <a:ext uri="{FF2B5EF4-FFF2-40B4-BE49-F238E27FC236}">
                <a16:creationId xmlns:a16="http://schemas.microsoft.com/office/drawing/2014/main" id="{4E167DCB-8659-462B-90CA-169CBBC9BCA8}"/>
              </a:ext>
            </a:extLst>
          </p:cNvPr>
          <p:cNvSpPr/>
          <p:nvPr/>
        </p:nvSpPr>
        <p:spPr>
          <a:xfrm>
            <a:off x="8708211" y="33201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Oval 864">
            <a:extLst>
              <a:ext uri="{FF2B5EF4-FFF2-40B4-BE49-F238E27FC236}">
                <a16:creationId xmlns:a16="http://schemas.microsoft.com/office/drawing/2014/main" id="{BF2C7F16-6080-497C-935E-525F92CB5210}"/>
              </a:ext>
            </a:extLst>
          </p:cNvPr>
          <p:cNvSpPr/>
          <p:nvPr/>
        </p:nvSpPr>
        <p:spPr>
          <a:xfrm>
            <a:off x="8903952" y="342687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Oval 865">
            <a:extLst>
              <a:ext uri="{FF2B5EF4-FFF2-40B4-BE49-F238E27FC236}">
                <a16:creationId xmlns:a16="http://schemas.microsoft.com/office/drawing/2014/main" id="{53F11CD5-BD68-4B70-94E8-4B924F6620C8}"/>
              </a:ext>
            </a:extLst>
          </p:cNvPr>
          <p:cNvSpPr/>
          <p:nvPr/>
        </p:nvSpPr>
        <p:spPr>
          <a:xfrm>
            <a:off x="8822508" y="326637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Oval 866">
            <a:extLst>
              <a:ext uri="{FF2B5EF4-FFF2-40B4-BE49-F238E27FC236}">
                <a16:creationId xmlns:a16="http://schemas.microsoft.com/office/drawing/2014/main" id="{0F48F5AD-27AA-4BBE-A7EA-579DF0FC357F}"/>
              </a:ext>
            </a:extLst>
          </p:cNvPr>
          <p:cNvSpPr/>
          <p:nvPr/>
        </p:nvSpPr>
        <p:spPr>
          <a:xfrm>
            <a:off x="8895857" y="335876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Oval 867">
            <a:extLst>
              <a:ext uri="{FF2B5EF4-FFF2-40B4-BE49-F238E27FC236}">
                <a16:creationId xmlns:a16="http://schemas.microsoft.com/office/drawing/2014/main" id="{81CCB074-786D-4D8A-AB99-BD611ED12B1F}"/>
              </a:ext>
            </a:extLst>
          </p:cNvPr>
          <p:cNvSpPr/>
          <p:nvPr/>
        </p:nvSpPr>
        <p:spPr>
          <a:xfrm>
            <a:off x="8862518" y="344973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Oval 868">
            <a:extLst>
              <a:ext uri="{FF2B5EF4-FFF2-40B4-BE49-F238E27FC236}">
                <a16:creationId xmlns:a16="http://schemas.microsoft.com/office/drawing/2014/main" id="{9C0F5920-0D86-435C-8421-7ABEB9F76DBC}"/>
              </a:ext>
            </a:extLst>
          </p:cNvPr>
          <p:cNvSpPr/>
          <p:nvPr/>
        </p:nvSpPr>
        <p:spPr>
          <a:xfrm>
            <a:off x="8799649" y="339400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Oval 869">
            <a:extLst>
              <a:ext uri="{FF2B5EF4-FFF2-40B4-BE49-F238E27FC236}">
                <a16:creationId xmlns:a16="http://schemas.microsoft.com/office/drawing/2014/main" id="{58FD02E4-C66D-4B39-A403-3EA06640089F}"/>
              </a:ext>
            </a:extLst>
          </p:cNvPr>
          <p:cNvSpPr/>
          <p:nvPr/>
        </p:nvSpPr>
        <p:spPr>
          <a:xfrm>
            <a:off x="8753930" y="346830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Oval 870">
            <a:extLst>
              <a:ext uri="{FF2B5EF4-FFF2-40B4-BE49-F238E27FC236}">
                <a16:creationId xmlns:a16="http://schemas.microsoft.com/office/drawing/2014/main" id="{69AF42CF-FE92-4950-9B05-CC83A04E3838}"/>
              </a:ext>
            </a:extLst>
          </p:cNvPr>
          <p:cNvSpPr/>
          <p:nvPr/>
        </p:nvSpPr>
        <p:spPr>
          <a:xfrm>
            <a:off x="8758213" y="332495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Oval 871">
            <a:extLst>
              <a:ext uri="{FF2B5EF4-FFF2-40B4-BE49-F238E27FC236}">
                <a16:creationId xmlns:a16="http://schemas.microsoft.com/office/drawing/2014/main" id="{FEC0E595-DE4D-4B94-BE16-9EA94AED9196}"/>
              </a:ext>
            </a:extLst>
          </p:cNvPr>
          <p:cNvSpPr/>
          <p:nvPr/>
        </p:nvSpPr>
        <p:spPr>
          <a:xfrm>
            <a:off x="8732969" y="322684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667E3AC3-0E05-4B81-B315-A6F42C896B38}"/>
              </a:ext>
            </a:extLst>
          </p:cNvPr>
          <p:cNvSpPr/>
          <p:nvPr/>
        </p:nvSpPr>
        <p:spPr>
          <a:xfrm>
            <a:off x="8781073" y="316541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Oval 873">
            <a:extLst>
              <a:ext uri="{FF2B5EF4-FFF2-40B4-BE49-F238E27FC236}">
                <a16:creationId xmlns:a16="http://schemas.microsoft.com/office/drawing/2014/main" id="{C0474251-37DB-46F2-B667-2E731660F075}"/>
              </a:ext>
            </a:extLst>
          </p:cNvPr>
          <p:cNvSpPr/>
          <p:nvPr/>
        </p:nvSpPr>
        <p:spPr>
          <a:xfrm>
            <a:off x="8976814" y="32720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Oval 874">
            <a:extLst>
              <a:ext uri="{FF2B5EF4-FFF2-40B4-BE49-F238E27FC236}">
                <a16:creationId xmlns:a16="http://schemas.microsoft.com/office/drawing/2014/main" id="{BF58EA6B-CB7D-40A1-9B6F-AC438A36C78A}"/>
              </a:ext>
            </a:extLst>
          </p:cNvPr>
          <p:cNvSpPr/>
          <p:nvPr/>
        </p:nvSpPr>
        <p:spPr>
          <a:xfrm>
            <a:off x="8895370" y="31115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8733E456-D050-4B8C-A797-37C6ACC71A2E}"/>
              </a:ext>
            </a:extLst>
          </p:cNvPr>
          <p:cNvSpPr/>
          <p:nvPr/>
        </p:nvSpPr>
        <p:spPr>
          <a:xfrm>
            <a:off x="8968719" y="320398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916C30C4-61E2-4BC8-AF2B-9CBE37D2405C}"/>
              </a:ext>
            </a:extLst>
          </p:cNvPr>
          <p:cNvSpPr/>
          <p:nvPr/>
        </p:nvSpPr>
        <p:spPr>
          <a:xfrm>
            <a:off x="8935380" y="329494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490DEFD7-9682-4147-886F-875751511A0F}"/>
              </a:ext>
            </a:extLst>
          </p:cNvPr>
          <p:cNvSpPr/>
          <p:nvPr/>
        </p:nvSpPr>
        <p:spPr>
          <a:xfrm>
            <a:off x="8872511" y="323922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BFDB4E90-8242-4CA2-B8F5-22DC62F67922}"/>
              </a:ext>
            </a:extLst>
          </p:cNvPr>
          <p:cNvSpPr/>
          <p:nvPr/>
        </p:nvSpPr>
        <p:spPr>
          <a:xfrm>
            <a:off x="8826792" y="33135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EBE55EE3-37D6-408A-B2AC-E7D625ED3572}"/>
              </a:ext>
            </a:extLst>
          </p:cNvPr>
          <p:cNvSpPr/>
          <p:nvPr/>
        </p:nvSpPr>
        <p:spPr>
          <a:xfrm>
            <a:off x="8835373" y="32792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99820A4B-BFE4-49CF-9121-DD2CDECC2017}"/>
              </a:ext>
            </a:extLst>
          </p:cNvPr>
          <p:cNvSpPr/>
          <p:nvPr/>
        </p:nvSpPr>
        <p:spPr>
          <a:xfrm>
            <a:off x="8810129" y="318112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FB492113-6C37-4B3E-9607-F871E72AE608}"/>
              </a:ext>
            </a:extLst>
          </p:cNvPr>
          <p:cNvSpPr/>
          <p:nvPr/>
        </p:nvSpPr>
        <p:spPr>
          <a:xfrm>
            <a:off x="8858233" y="31196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C26DD2A4-D61B-4386-91EE-E83933362D3A}"/>
              </a:ext>
            </a:extLst>
          </p:cNvPr>
          <p:cNvSpPr/>
          <p:nvPr/>
        </p:nvSpPr>
        <p:spPr>
          <a:xfrm>
            <a:off x="9053974" y="322636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F5F97D43-BAF8-4137-8DEE-137DDE00C595}"/>
              </a:ext>
            </a:extLst>
          </p:cNvPr>
          <p:cNvSpPr/>
          <p:nvPr/>
        </p:nvSpPr>
        <p:spPr>
          <a:xfrm>
            <a:off x="8972530" y="30658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3112E5BD-3819-4819-8D1E-10093B8B5C86}"/>
              </a:ext>
            </a:extLst>
          </p:cNvPr>
          <p:cNvSpPr/>
          <p:nvPr/>
        </p:nvSpPr>
        <p:spPr>
          <a:xfrm>
            <a:off x="9045879" y="31582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>
            <a:extLst>
              <a:ext uri="{FF2B5EF4-FFF2-40B4-BE49-F238E27FC236}">
                <a16:creationId xmlns:a16="http://schemas.microsoft.com/office/drawing/2014/main" id="{D9B96065-740D-4449-B68B-1762ABBC6D27}"/>
              </a:ext>
            </a:extLst>
          </p:cNvPr>
          <p:cNvSpPr/>
          <p:nvPr/>
        </p:nvSpPr>
        <p:spPr>
          <a:xfrm>
            <a:off x="9012540" y="324922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7527679B-95DC-445B-824E-D5AB11A6005D}"/>
              </a:ext>
            </a:extLst>
          </p:cNvPr>
          <p:cNvSpPr/>
          <p:nvPr/>
        </p:nvSpPr>
        <p:spPr>
          <a:xfrm>
            <a:off x="8949671" y="319350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DD7D66E5-ACEC-4E2F-9D1D-EA92FA5E281E}"/>
              </a:ext>
            </a:extLst>
          </p:cNvPr>
          <p:cNvSpPr/>
          <p:nvPr/>
        </p:nvSpPr>
        <p:spPr>
          <a:xfrm>
            <a:off x="8903952" y="326780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8BF67792-E4C0-40AE-AB20-E95B137A37E6}"/>
              </a:ext>
            </a:extLst>
          </p:cNvPr>
          <p:cNvSpPr/>
          <p:nvPr/>
        </p:nvSpPr>
        <p:spPr>
          <a:xfrm>
            <a:off x="8815364" y="353688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4B3F674B-5B90-4B81-8E90-9ED410431D34}"/>
              </a:ext>
            </a:extLst>
          </p:cNvPr>
          <p:cNvSpPr/>
          <p:nvPr/>
        </p:nvSpPr>
        <p:spPr>
          <a:xfrm>
            <a:off x="8790120" y="343877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3E258EDC-A351-440B-85D5-82E35BFD5B41}"/>
              </a:ext>
            </a:extLst>
          </p:cNvPr>
          <p:cNvSpPr/>
          <p:nvPr/>
        </p:nvSpPr>
        <p:spPr>
          <a:xfrm>
            <a:off x="8838224" y="33773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806B6F01-444A-44C4-974C-F42709A3656D}"/>
              </a:ext>
            </a:extLst>
          </p:cNvPr>
          <p:cNvSpPr/>
          <p:nvPr/>
        </p:nvSpPr>
        <p:spPr>
          <a:xfrm>
            <a:off x="9033965" y="348401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>
            <a:extLst>
              <a:ext uri="{FF2B5EF4-FFF2-40B4-BE49-F238E27FC236}">
                <a16:creationId xmlns:a16="http://schemas.microsoft.com/office/drawing/2014/main" id="{BA8AA3D7-E9A9-4EBB-B9AD-755CB9C06BCD}"/>
              </a:ext>
            </a:extLst>
          </p:cNvPr>
          <p:cNvSpPr/>
          <p:nvPr/>
        </p:nvSpPr>
        <p:spPr>
          <a:xfrm>
            <a:off x="8952521" y="33235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412646D2-97F4-4739-9625-EF865374A689}"/>
              </a:ext>
            </a:extLst>
          </p:cNvPr>
          <p:cNvSpPr/>
          <p:nvPr/>
        </p:nvSpPr>
        <p:spPr>
          <a:xfrm>
            <a:off x="9025870" y="341591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>
            <a:extLst>
              <a:ext uri="{FF2B5EF4-FFF2-40B4-BE49-F238E27FC236}">
                <a16:creationId xmlns:a16="http://schemas.microsoft.com/office/drawing/2014/main" id="{354E8683-D80F-404D-8C6A-E9E0270D38E1}"/>
              </a:ext>
            </a:extLst>
          </p:cNvPr>
          <p:cNvSpPr/>
          <p:nvPr/>
        </p:nvSpPr>
        <p:spPr>
          <a:xfrm>
            <a:off x="8992531" y="350687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1B72140D-9122-4AC8-9039-855940559D4F}"/>
              </a:ext>
            </a:extLst>
          </p:cNvPr>
          <p:cNvSpPr/>
          <p:nvPr/>
        </p:nvSpPr>
        <p:spPr>
          <a:xfrm>
            <a:off x="8929662" y="34511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B48199EF-99DD-4AEA-B962-5A763FEA7E78}"/>
              </a:ext>
            </a:extLst>
          </p:cNvPr>
          <p:cNvSpPr/>
          <p:nvPr/>
        </p:nvSpPr>
        <p:spPr>
          <a:xfrm>
            <a:off x="8883943" y="352545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BF31EF4-4A84-4036-BEF7-232B94DCA545}"/>
              </a:ext>
            </a:extLst>
          </p:cNvPr>
          <p:cNvSpPr/>
          <p:nvPr/>
        </p:nvSpPr>
        <p:spPr>
          <a:xfrm>
            <a:off x="8892524" y="349116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867EB06C-E786-4B92-9DC8-E36970336C6F}"/>
              </a:ext>
            </a:extLst>
          </p:cNvPr>
          <p:cNvSpPr/>
          <p:nvPr/>
        </p:nvSpPr>
        <p:spPr>
          <a:xfrm>
            <a:off x="8867280" y="339305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40762D73-0B80-4766-9457-CC7EBC65C881}"/>
              </a:ext>
            </a:extLst>
          </p:cNvPr>
          <p:cNvSpPr/>
          <p:nvPr/>
        </p:nvSpPr>
        <p:spPr>
          <a:xfrm>
            <a:off x="8915384" y="33316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Oval 900">
            <a:extLst>
              <a:ext uri="{FF2B5EF4-FFF2-40B4-BE49-F238E27FC236}">
                <a16:creationId xmlns:a16="http://schemas.microsoft.com/office/drawing/2014/main" id="{11D76705-672E-4BD3-8F8C-38AD5DC7C887}"/>
              </a:ext>
            </a:extLst>
          </p:cNvPr>
          <p:cNvSpPr/>
          <p:nvPr/>
        </p:nvSpPr>
        <p:spPr>
          <a:xfrm>
            <a:off x="9111125" y="343829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91BA6A0C-080C-4EF3-BF37-D4645F44FE6F}"/>
              </a:ext>
            </a:extLst>
          </p:cNvPr>
          <p:cNvSpPr/>
          <p:nvPr/>
        </p:nvSpPr>
        <p:spPr>
          <a:xfrm>
            <a:off x="9029681" y="327780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19F9AB23-B9DF-4021-9DA6-9563D602AB61}"/>
              </a:ext>
            </a:extLst>
          </p:cNvPr>
          <p:cNvSpPr/>
          <p:nvPr/>
        </p:nvSpPr>
        <p:spPr>
          <a:xfrm>
            <a:off x="9103030" y="337019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644754F2-89D1-411F-9779-7B06FE1580CF}"/>
              </a:ext>
            </a:extLst>
          </p:cNvPr>
          <p:cNvSpPr/>
          <p:nvPr/>
        </p:nvSpPr>
        <p:spPr>
          <a:xfrm>
            <a:off x="9069691" y="34611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>
            <a:extLst>
              <a:ext uri="{FF2B5EF4-FFF2-40B4-BE49-F238E27FC236}">
                <a16:creationId xmlns:a16="http://schemas.microsoft.com/office/drawing/2014/main" id="{292E1C7A-060E-4395-8B15-94728BF116B8}"/>
              </a:ext>
            </a:extLst>
          </p:cNvPr>
          <p:cNvSpPr/>
          <p:nvPr/>
        </p:nvSpPr>
        <p:spPr>
          <a:xfrm>
            <a:off x="9006822" y="340543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>
            <a:extLst>
              <a:ext uri="{FF2B5EF4-FFF2-40B4-BE49-F238E27FC236}">
                <a16:creationId xmlns:a16="http://schemas.microsoft.com/office/drawing/2014/main" id="{A9E17972-5604-4DA7-9ECB-43AB0FA27D88}"/>
              </a:ext>
            </a:extLst>
          </p:cNvPr>
          <p:cNvSpPr/>
          <p:nvPr/>
        </p:nvSpPr>
        <p:spPr>
          <a:xfrm>
            <a:off x="8961103" y="347973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CD00B585-76B5-4CC5-B049-775EA5EFE967}"/>
              </a:ext>
            </a:extLst>
          </p:cNvPr>
          <p:cNvSpPr/>
          <p:nvPr/>
        </p:nvSpPr>
        <p:spPr>
          <a:xfrm>
            <a:off x="8965386" y="333637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213987EF-CE17-453A-8784-C68F1B451ADF}"/>
              </a:ext>
            </a:extLst>
          </p:cNvPr>
          <p:cNvSpPr/>
          <p:nvPr/>
        </p:nvSpPr>
        <p:spPr>
          <a:xfrm>
            <a:off x="8940142" y="32382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362DDE5A-0E37-4D7F-A300-CE3BE0398970}"/>
              </a:ext>
            </a:extLst>
          </p:cNvPr>
          <p:cNvSpPr/>
          <p:nvPr/>
        </p:nvSpPr>
        <p:spPr>
          <a:xfrm>
            <a:off x="8988246" y="317683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3658C4E0-600E-4032-A339-90DD30CF572D}"/>
              </a:ext>
            </a:extLst>
          </p:cNvPr>
          <p:cNvSpPr/>
          <p:nvPr/>
        </p:nvSpPr>
        <p:spPr>
          <a:xfrm>
            <a:off x="9183987" y="32835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Oval 910">
            <a:extLst>
              <a:ext uri="{FF2B5EF4-FFF2-40B4-BE49-F238E27FC236}">
                <a16:creationId xmlns:a16="http://schemas.microsoft.com/office/drawing/2014/main" id="{CA776B8A-E064-4C4B-8BC6-ADCC170D6946}"/>
              </a:ext>
            </a:extLst>
          </p:cNvPr>
          <p:cNvSpPr/>
          <p:nvPr/>
        </p:nvSpPr>
        <p:spPr>
          <a:xfrm>
            <a:off x="9102543" y="312302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Oval 911">
            <a:extLst>
              <a:ext uri="{FF2B5EF4-FFF2-40B4-BE49-F238E27FC236}">
                <a16:creationId xmlns:a16="http://schemas.microsoft.com/office/drawing/2014/main" id="{6C237022-E521-4E36-8649-46491F91F6F8}"/>
              </a:ext>
            </a:extLst>
          </p:cNvPr>
          <p:cNvSpPr/>
          <p:nvPr/>
        </p:nvSpPr>
        <p:spPr>
          <a:xfrm>
            <a:off x="9175892" y="321541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Oval 912">
            <a:extLst>
              <a:ext uri="{FF2B5EF4-FFF2-40B4-BE49-F238E27FC236}">
                <a16:creationId xmlns:a16="http://schemas.microsoft.com/office/drawing/2014/main" id="{66874150-626C-41B9-855F-9A9D486AEBB8}"/>
              </a:ext>
            </a:extLst>
          </p:cNvPr>
          <p:cNvSpPr/>
          <p:nvPr/>
        </p:nvSpPr>
        <p:spPr>
          <a:xfrm>
            <a:off x="9142553" y="330637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FC6EDD57-278A-4F20-9DF4-8091AD892EEE}"/>
              </a:ext>
            </a:extLst>
          </p:cNvPr>
          <p:cNvSpPr/>
          <p:nvPr/>
        </p:nvSpPr>
        <p:spPr>
          <a:xfrm>
            <a:off x="9079684" y="325065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21F3D1D3-3DDE-4D53-AA58-5CB71D349DF1}"/>
              </a:ext>
            </a:extLst>
          </p:cNvPr>
          <p:cNvSpPr/>
          <p:nvPr/>
        </p:nvSpPr>
        <p:spPr>
          <a:xfrm>
            <a:off x="9033965" y="332495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Oval 915">
            <a:extLst>
              <a:ext uri="{FF2B5EF4-FFF2-40B4-BE49-F238E27FC236}">
                <a16:creationId xmlns:a16="http://schemas.microsoft.com/office/drawing/2014/main" id="{9D10E0F7-6886-484E-AE03-B455FA48C186}"/>
              </a:ext>
            </a:extLst>
          </p:cNvPr>
          <p:cNvSpPr/>
          <p:nvPr/>
        </p:nvSpPr>
        <p:spPr>
          <a:xfrm>
            <a:off x="9042546" y="329066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Oval 916">
            <a:extLst>
              <a:ext uri="{FF2B5EF4-FFF2-40B4-BE49-F238E27FC236}">
                <a16:creationId xmlns:a16="http://schemas.microsoft.com/office/drawing/2014/main" id="{9C3937F3-CA5F-4A10-ACE3-3FF134FD81A6}"/>
              </a:ext>
            </a:extLst>
          </p:cNvPr>
          <p:cNvSpPr/>
          <p:nvPr/>
        </p:nvSpPr>
        <p:spPr>
          <a:xfrm>
            <a:off x="9017302" y="31925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Oval 917">
            <a:extLst>
              <a:ext uri="{FF2B5EF4-FFF2-40B4-BE49-F238E27FC236}">
                <a16:creationId xmlns:a16="http://schemas.microsoft.com/office/drawing/2014/main" id="{AE68A5E7-F54A-476A-820E-FD13F1C1C319}"/>
              </a:ext>
            </a:extLst>
          </p:cNvPr>
          <p:cNvSpPr/>
          <p:nvPr/>
        </p:nvSpPr>
        <p:spPr>
          <a:xfrm>
            <a:off x="9065406" y="313112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Oval 918">
            <a:extLst>
              <a:ext uri="{FF2B5EF4-FFF2-40B4-BE49-F238E27FC236}">
                <a16:creationId xmlns:a16="http://schemas.microsoft.com/office/drawing/2014/main" id="{DD0577FD-2637-44D3-A311-DE3717D57902}"/>
              </a:ext>
            </a:extLst>
          </p:cNvPr>
          <p:cNvSpPr/>
          <p:nvPr/>
        </p:nvSpPr>
        <p:spPr>
          <a:xfrm>
            <a:off x="9261147" y="323779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>
            <a:extLst>
              <a:ext uri="{FF2B5EF4-FFF2-40B4-BE49-F238E27FC236}">
                <a16:creationId xmlns:a16="http://schemas.microsoft.com/office/drawing/2014/main" id="{791F24A2-BE72-4D92-AFEF-5B1E4D3E9DE5}"/>
              </a:ext>
            </a:extLst>
          </p:cNvPr>
          <p:cNvSpPr/>
          <p:nvPr/>
        </p:nvSpPr>
        <p:spPr>
          <a:xfrm>
            <a:off x="9179703" y="307730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E1424FFE-7146-494E-9709-53F23140CC69}"/>
              </a:ext>
            </a:extLst>
          </p:cNvPr>
          <p:cNvSpPr/>
          <p:nvPr/>
        </p:nvSpPr>
        <p:spPr>
          <a:xfrm>
            <a:off x="9253052" y="316969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83026AAF-48FB-4B73-BD70-DF3FD2F1F6B6}"/>
              </a:ext>
            </a:extLst>
          </p:cNvPr>
          <p:cNvSpPr/>
          <p:nvPr/>
        </p:nvSpPr>
        <p:spPr>
          <a:xfrm>
            <a:off x="9219713" y="326065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Oval 922">
            <a:extLst>
              <a:ext uri="{FF2B5EF4-FFF2-40B4-BE49-F238E27FC236}">
                <a16:creationId xmlns:a16="http://schemas.microsoft.com/office/drawing/2014/main" id="{2F4243F8-C6D6-4415-984B-D0B4D29CD22A}"/>
              </a:ext>
            </a:extLst>
          </p:cNvPr>
          <p:cNvSpPr/>
          <p:nvPr/>
        </p:nvSpPr>
        <p:spPr>
          <a:xfrm>
            <a:off x="9156844" y="32049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Oval 923">
            <a:extLst>
              <a:ext uri="{FF2B5EF4-FFF2-40B4-BE49-F238E27FC236}">
                <a16:creationId xmlns:a16="http://schemas.microsoft.com/office/drawing/2014/main" id="{42265432-A88E-44AA-AE12-329B08EAE397}"/>
              </a:ext>
            </a:extLst>
          </p:cNvPr>
          <p:cNvSpPr/>
          <p:nvPr/>
        </p:nvSpPr>
        <p:spPr>
          <a:xfrm>
            <a:off x="9111125" y="32792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FD5C4278-DF24-4CDC-BB03-8FCC4A9F8FD2}"/>
              </a:ext>
            </a:extLst>
          </p:cNvPr>
          <p:cNvSpPr/>
          <p:nvPr/>
        </p:nvSpPr>
        <p:spPr>
          <a:xfrm>
            <a:off x="8847752" y="331638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Oval 925">
            <a:extLst>
              <a:ext uri="{FF2B5EF4-FFF2-40B4-BE49-F238E27FC236}">
                <a16:creationId xmlns:a16="http://schemas.microsoft.com/office/drawing/2014/main" id="{A3F8EDEF-51F3-475E-87C9-AAF69F39B49E}"/>
              </a:ext>
            </a:extLst>
          </p:cNvPr>
          <p:cNvSpPr/>
          <p:nvPr/>
        </p:nvSpPr>
        <p:spPr>
          <a:xfrm>
            <a:off x="8822508" y="321827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Oval 926">
            <a:extLst>
              <a:ext uri="{FF2B5EF4-FFF2-40B4-BE49-F238E27FC236}">
                <a16:creationId xmlns:a16="http://schemas.microsoft.com/office/drawing/2014/main" id="{D9F39C67-7CA2-4B9B-8AE0-D45D8D1CE902}"/>
              </a:ext>
            </a:extLst>
          </p:cNvPr>
          <p:cNvSpPr/>
          <p:nvPr/>
        </p:nvSpPr>
        <p:spPr>
          <a:xfrm>
            <a:off x="8870612" y="315684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Oval 927">
            <a:extLst>
              <a:ext uri="{FF2B5EF4-FFF2-40B4-BE49-F238E27FC236}">
                <a16:creationId xmlns:a16="http://schemas.microsoft.com/office/drawing/2014/main" id="{12EC1574-509F-4AD2-A14A-5061B22426FA}"/>
              </a:ext>
            </a:extLst>
          </p:cNvPr>
          <p:cNvSpPr/>
          <p:nvPr/>
        </p:nvSpPr>
        <p:spPr>
          <a:xfrm>
            <a:off x="9066353" y="326352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Oval 928">
            <a:extLst>
              <a:ext uri="{FF2B5EF4-FFF2-40B4-BE49-F238E27FC236}">
                <a16:creationId xmlns:a16="http://schemas.microsoft.com/office/drawing/2014/main" id="{3AFC7288-E18E-46FA-AB75-C97DA8485AB0}"/>
              </a:ext>
            </a:extLst>
          </p:cNvPr>
          <p:cNvSpPr/>
          <p:nvPr/>
        </p:nvSpPr>
        <p:spPr>
          <a:xfrm>
            <a:off x="8984909" y="310302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Oval 929">
            <a:extLst>
              <a:ext uri="{FF2B5EF4-FFF2-40B4-BE49-F238E27FC236}">
                <a16:creationId xmlns:a16="http://schemas.microsoft.com/office/drawing/2014/main" id="{ED5895E0-4F34-4BE9-B77B-4235D3881F32}"/>
              </a:ext>
            </a:extLst>
          </p:cNvPr>
          <p:cNvSpPr/>
          <p:nvPr/>
        </p:nvSpPr>
        <p:spPr>
          <a:xfrm>
            <a:off x="9058258" y="319541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Oval 930">
            <a:extLst>
              <a:ext uri="{FF2B5EF4-FFF2-40B4-BE49-F238E27FC236}">
                <a16:creationId xmlns:a16="http://schemas.microsoft.com/office/drawing/2014/main" id="{229420BC-2100-47F9-A8DB-E6967F0C914A}"/>
              </a:ext>
            </a:extLst>
          </p:cNvPr>
          <p:cNvSpPr/>
          <p:nvPr/>
        </p:nvSpPr>
        <p:spPr>
          <a:xfrm>
            <a:off x="9024919" y="328638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1A90D4F3-35D7-4C0C-919D-45EA5B1CA736}"/>
              </a:ext>
            </a:extLst>
          </p:cNvPr>
          <p:cNvSpPr/>
          <p:nvPr/>
        </p:nvSpPr>
        <p:spPr>
          <a:xfrm>
            <a:off x="8962050" y="323066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C7CDC5ED-D0CE-437A-9AF4-A71FC8B1DA63}"/>
              </a:ext>
            </a:extLst>
          </p:cNvPr>
          <p:cNvSpPr/>
          <p:nvPr/>
        </p:nvSpPr>
        <p:spPr>
          <a:xfrm>
            <a:off x="8916331" y="330495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Oval 933">
            <a:extLst>
              <a:ext uri="{FF2B5EF4-FFF2-40B4-BE49-F238E27FC236}">
                <a16:creationId xmlns:a16="http://schemas.microsoft.com/office/drawing/2014/main" id="{7F043F98-1766-4197-9ACD-E870A6E7E5CC}"/>
              </a:ext>
            </a:extLst>
          </p:cNvPr>
          <p:cNvSpPr/>
          <p:nvPr/>
        </p:nvSpPr>
        <p:spPr>
          <a:xfrm>
            <a:off x="8924912" y="32706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Oval 934">
            <a:extLst>
              <a:ext uri="{FF2B5EF4-FFF2-40B4-BE49-F238E27FC236}">
                <a16:creationId xmlns:a16="http://schemas.microsoft.com/office/drawing/2014/main" id="{FAC892EF-89BC-47F3-8272-2D200CA9ABB6}"/>
              </a:ext>
            </a:extLst>
          </p:cNvPr>
          <p:cNvSpPr/>
          <p:nvPr/>
        </p:nvSpPr>
        <p:spPr>
          <a:xfrm>
            <a:off x="8899668" y="317255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FB513B07-B396-4C18-BC27-A630C66F07B8}"/>
              </a:ext>
            </a:extLst>
          </p:cNvPr>
          <p:cNvSpPr/>
          <p:nvPr/>
        </p:nvSpPr>
        <p:spPr>
          <a:xfrm>
            <a:off x="8947772" y="311112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5975F343-944F-4F71-B7D1-A90032DAEBB2}"/>
              </a:ext>
            </a:extLst>
          </p:cNvPr>
          <p:cNvSpPr/>
          <p:nvPr/>
        </p:nvSpPr>
        <p:spPr>
          <a:xfrm>
            <a:off x="9143513" y="321780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BFF72F92-28E2-4C32-A225-627A410BD0F0}"/>
              </a:ext>
            </a:extLst>
          </p:cNvPr>
          <p:cNvSpPr/>
          <p:nvPr/>
        </p:nvSpPr>
        <p:spPr>
          <a:xfrm>
            <a:off x="9062069" y="305730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09908C9E-D13D-445B-9E91-6653888D3D23}"/>
              </a:ext>
            </a:extLst>
          </p:cNvPr>
          <p:cNvSpPr/>
          <p:nvPr/>
        </p:nvSpPr>
        <p:spPr>
          <a:xfrm>
            <a:off x="9135418" y="314969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6C7B744D-75FC-45EF-9F98-78F7420A9381}"/>
              </a:ext>
            </a:extLst>
          </p:cNvPr>
          <p:cNvSpPr/>
          <p:nvPr/>
        </p:nvSpPr>
        <p:spPr>
          <a:xfrm>
            <a:off x="9102079" y="324066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104C0104-AD72-4539-AA5F-95CC25526EE2}"/>
              </a:ext>
            </a:extLst>
          </p:cNvPr>
          <p:cNvSpPr/>
          <p:nvPr/>
        </p:nvSpPr>
        <p:spPr>
          <a:xfrm>
            <a:off x="9039210" y="318494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FF91717E-D79A-4A0E-B816-DA941117DEC3}"/>
              </a:ext>
            </a:extLst>
          </p:cNvPr>
          <p:cNvSpPr/>
          <p:nvPr/>
        </p:nvSpPr>
        <p:spPr>
          <a:xfrm>
            <a:off x="8993491" y="325923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F4806B90-DEEC-411B-9C34-2A3A71A8546C}"/>
              </a:ext>
            </a:extLst>
          </p:cNvPr>
          <p:cNvSpPr/>
          <p:nvPr/>
        </p:nvSpPr>
        <p:spPr>
          <a:xfrm>
            <a:off x="8997774" y="311588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F5F60196-BE7E-4F38-9C32-A8CAFD8D732F}"/>
              </a:ext>
            </a:extLst>
          </p:cNvPr>
          <p:cNvSpPr/>
          <p:nvPr/>
        </p:nvSpPr>
        <p:spPr>
          <a:xfrm>
            <a:off x="8972530" y="301777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B87A27D4-1BE9-436E-A010-4E3C17250103}"/>
              </a:ext>
            </a:extLst>
          </p:cNvPr>
          <p:cNvSpPr/>
          <p:nvPr/>
        </p:nvSpPr>
        <p:spPr>
          <a:xfrm>
            <a:off x="9020634" y="295634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3A568765-2705-426A-8B35-343BB514A993}"/>
              </a:ext>
            </a:extLst>
          </p:cNvPr>
          <p:cNvSpPr/>
          <p:nvPr/>
        </p:nvSpPr>
        <p:spPr>
          <a:xfrm>
            <a:off x="9216375" y="30630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Oval 946">
            <a:extLst>
              <a:ext uri="{FF2B5EF4-FFF2-40B4-BE49-F238E27FC236}">
                <a16:creationId xmlns:a16="http://schemas.microsoft.com/office/drawing/2014/main" id="{63004C52-3E37-48A1-8A7B-473D936BDBC0}"/>
              </a:ext>
            </a:extLst>
          </p:cNvPr>
          <p:cNvSpPr/>
          <p:nvPr/>
        </p:nvSpPr>
        <p:spPr>
          <a:xfrm>
            <a:off x="9134931" y="290252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91C4DF85-E863-402A-B982-74904E6E5893}"/>
              </a:ext>
            </a:extLst>
          </p:cNvPr>
          <p:cNvSpPr/>
          <p:nvPr/>
        </p:nvSpPr>
        <p:spPr>
          <a:xfrm>
            <a:off x="9208280" y="29949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E747BD04-3EBD-4901-A15E-5F84FD72557F}"/>
              </a:ext>
            </a:extLst>
          </p:cNvPr>
          <p:cNvSpPr/>
          <p:nvPr/>
        </p:nvSpPr>
        <p:spPr>
          <a:xfrm>
            <a:off x="9174941" y="308588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DBCD03FC-8173-40E0-A774-E325A5205B10}"/>
              </a:ext>
            </a:extLst>
          </p:cNvPr>
          <p:cNvSpPr/>
          <p:nvPr/>
        </p:nvSpPr>
        <p:spPr>
          <a:xfrm>
            <a:off x="9112072" y="303016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A703D48D-5963-4164-924D-ABA2E4E9758F}"/>
              </a:ext>
            </a:extLst>
          </p:cNvPr>
          <p:cNvSpPr/>
          <p:nvPr/>
        </p:nvSpPr>
        <p:spPr>
          <a:xfrm>
            <a:off x="9066353" y="310445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Oval 951">
            <a:extLst>
              <a:ext uri="{FF2B5EF4-FFF2-40B4-BE49-F238E27FC236}">
                <a16:creationId xmlns:a16="http://schemas.microsoft.com/office/drawing/2014/main" id="{22BC84C2-70A2-4C44-9A01-BE3B901A1E73}"/>
              </a:ext>
            </a:extLst>
          </p:cNvPr>
          <p:cNvSpPr/>
          <p:nvPr/>
        </p:nvSpPr>
        <p:spPr>
          <a:xfrm>
            <a:off x="9074934" y="307016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391C107F-C29D-47A5-8C74-A2E4D2A89668}"/>
              </a:ext>
            </a:extLst>
          </p:cNvPr>
          <p:cNvSpPr/>
          <p:nvPr/>
        </p:nvSpPr>
        <p:spPr>
          <a:xfrm>
            <a:off x="9049690" y="29720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EF35D3C6-779C-4B6A-9A9B-9BF6717FCB03}"/>
              </a:ext>
            </a:extLst>
          </p:cNvPr>
          <p:cNvSpPr/>
          <p:nvPr/>
        </p:nvSpPr>
        <p:spPr>
          <a:xfrm>
            <a:off x="9097794" y="291062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47EBDDE5-7CD6-4B6E-A8E8-835D4FC11CA3}"/>
              </a:ext>
            </a:extLst>
          </p:cNvPr>
          <p:cNvSpPr/>
          <p:nvPr/>
        </p:nvSpPr>
        <p:spPr>
          <a:xfrm>
            <a:off x="9293535" y="301730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120662F7-ECE3-4E37-B927-B051DE9D2F18}"/>
              </a:ext>
            </a:extLst>
          </p:cNvPr>
          <p:cNvSpPr/>
          <p:nvPr/>
        </p:nvSpPr>
        <p:spPr>
          <a:xfrm>
            <a:off x="9212091" y="285680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6FD20D5B-AA90-40AE-B61F-94FCE967B099}"/>
              </a:ext>
            </a:extLst>
          </p:cNvPr>
          <p:cNvSpPr/>
          <p:nvPr/>
        </p:nvSpPr>
        <p:spPr>
          <a:xfrm>
            <a:off x="9285440" y="294919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F24C6E79-08C0-4B5A-B1A1-AA833B1FA4B6}"/>
              </a:ext>
            </a:extLst>
          </p:cNvPr>
          <p:cNvSpPr/>
          <p:nvPr/>
        </p:nvSpPr>
        <p:spPr>
          <a:xfrm>
            <a:off x="9252101" y="30401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2307C4BE-9B3B-49F6-874B-DBC26DD3A43F}"/>
              </a:ext>
            </a:extLst>
          </p:cNvPr>
          <p:cNvSpPr/>
          <p:nvPr/>
        </p:nvSpPr>
        <p:spPr>
          <a:xfrm>
            <a:off x="9189232" y="298444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0B61C672-97FE-4BB0-8767-F902FA3B1162}"/>
              </a:ext>
            </a:extLst>
          </p:cNvPr>
          <p:cNvSpPr/>
          <p:nvPr/>
        </p:nvSpPr>
        <p:spPr>
          <a:xfrm>
            <a:off x="9143513" y="305873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01196156-ED4E-4213-B612-4427A5792D4D}"/>
              </a:ext>
            </a:extLst>
          </p:cNvPr>
          <p:cNvSpPr/>
          <p:nvPr/>
        </p:nvSpPr>
        <p:spPr>
          <a:xfrm>
            <a:off x="9054925" y="332781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3D86395E-D721-4A32-85D6-EC23638D2C73}"/>
              </a:ext>
            </a:extLst>
          </p:cNvPr>
          <p:cNvSpPr/>
          <p:nvPr/>
        </p:nvSpPr>
        <p:spPr>
          <a:xfrm>
            <a:off x="9029681" y="322970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C3BE59FB-2D25-4FCC-AAC4-0FEAF9DE2E0E}"/>
              </a:ext>
            </a:extLst>
          </p:cNvPr>
          <p:cNvSpPr/>
          <p:nvPr/>
        </p:nvSpPr>
        <p:spPr>
          <a:xfrm>
            <a:off x="9077785" y="316827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A8E05220-7128-4C20-B07D-35E2F4916EF4}"/>
              </a:ext>
            </a:extLst>
          </p:cNvPr>
          <p:cNvSpPr/>
          <p:nvPr/>
        </p:nvSpPr>
        <p:spPr>
          <a:xfrm>
            <a:off x="9273526" y="327495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5D179223-E193-4159-9CB4-43B47E7ED280}"/>
              </a:ext>
            </a:extLst>
          </p:cNvPr>
          <p:cNvSpPr/>
          <p:nvPr/>
        </p:nvSpPr>
        <p:spPr>
          <a:xfrm>
            <a:off x="9192082" y="311445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DCD799F8-A6A1-4C30-B3E5-4ACE9A325810}"/>
              </a:ext>
            </a:extLst>
          </p:cNvPr>
          <p:cNvSpPr/>
          <p:nvPr/>
        </p:nvSpPr>
        <p:spPr>
          <a:xfrm>
            <a:off x="9265431" y="320684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DA375B86-01D2-4EA6-B939-FAE30DFA12A2}"/>
              </a:ext>
            </a:extLst>
          </p:cNvPr>
          <p:cNvSpPr/>
          <p:nvPr/>
        </p:nvSpPr>
        <p:spPr>
          <a:xfrm>
            <a:off x="9232092" y="329781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CDCB5073-EAC8-48EE-AEF6-CB936D7FE26A}"/>
              </a:ext>
            </a:extLst>
          </p:cNvPr>
          <p:cNvSpPr/>
          <p:nvPr/>
        </p:nvSpPr>
        <p:spPr>
          <a:xfrm>
            <a:off x="9169223" y="324209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0F831EFF-64A1-4941-A421-8DAF047B3A9D}"/>
              </a:ext>
            </a:extLst>
          </p:cNvPr>
          <p:cNvSpPr/>
          <p:nvPr/>
        </p:nvSpPr>
        <p:spPr>
          <a:xfrm>
            <a:off x="9123504" y="331638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65683294-3F91-4256-9C47-F40779985695}"/>
              </a:ext>
            </a:extLst>
          </p:cNvPr>
          <p:cNvSpPr/>
          <p:nvPr/>
        </p:nvSpPr>
        <p:spPr>
          <a:xfrm>
            <a:off x="9132085" y="328209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4C8F6C35-A4C5-4B9D-A962-E594B56C9BBF}"/>
              </a:ext>
            </a:extLst>
          </p:cNvPr>
          <p:cNvSpPr/>
          <p:nvPr/>
        </p:nvSpPr>
        <p:spPr>
          <a:xfrm>
            <a:off x="9106841" y="318398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72711EFF-17C4-4D52-8071-71AC0B0958C3}"/>
              </a:ext>
            </a:extLst>
          </p:cNvPr>
          <p:cNvSpPr/>
          <p:nvPr/>
        </p:nvSpPr>
        <p:spPr>
          <a:xfrm>
            <a:off x="9154945" y="312255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616240EE-A6C8-4FC0-9E58-AE249F1488F1}"/>
              </a:ext>
            </a:extLst>
          </p:cNvPr>
          <p:cNvSpPr/>
          <p:nvPr/>
        </p:nvSpPr>
        <p:spPr>
          <a:xfrm>
            <a:off x="9350686" y="322923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val 973">
            <a:extLst>
              <a:ext uri="{FF2B5EF4-FFF2-40B4-BE49-F238E27FC236}">
                <a16:creationId xmlns:a16="http://schemas.microsoft.com/office/drawing/2014/main" id="{648717E7-C710-4E3B-9BD3-F4FDF0EA7FFD}"/>
              </a:ext>
            </a:extLst>
          </p:cNvPr>
          <p:cNvSpPr/>
          <p:nvPr/>
        </p:nvSpPr>
        <p:spPr>
          <a:xfrm>
            <a:off x="9269242" y="306873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val 974">
            <a:extLst>
              <a:ext uri="{FF2B5EF4-FFF2-40B4-BE49-F238E27FC236}">
                <a16:creationId xmlns:a16="http://schemas.microsoft.com/office/drawing/2014/main" id="{B163D6E7-29EA-4FD9-8E6D-0DE705FC4F65}"/>
              </a:ext>
            </a:extLst>
          </p:cNvPr>
          <p:cNvSpPr/>
          <p:nvPr/>
        </p:nvSpPr>
        <p:spPr>
          <a:xfrm>
            <a:off x="9342591" y="316112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Oval 975">
            <a:extLst>
              <a:ext uri="{FF2B5EF4-FFF2-40B4-BE49-F238E27FC236}">
                <a16:creationId xmlns:a16="http://schemas.microsoft.com/office/drawing/2014/main" id="{004A5617-2790-48C5-B487-CC6079584ED2}"/>
              </a:ext>
            </a:extLst>
          </p:cNvPr>
          <p:cNvSpPr/>
          <p:nvPr/>
        </p:nvSpPr>
        <p:spPr>
          <a:xfrm>
            <a:off x="9309252" y="32520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1219F8B9-D315-45DC-8C56-D76C9137B101}"/>
              </a:ext>
            </a:extLst>
          </p:cNvPr>
          <p:cNvSpPr/>
          <p:nvPr/>
        </p:nvSpPr>
        <p:spPr>
          <a:xfrm>
            <a:off x="9246383" y="319637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8" name="Oval 977">
            <a:extLst>
              <a:ext uri="{FF2B5EF4-FFF2-40B4-BE49-F238E27FC236}">
                <a16:creationId xmlns:a16="http://schemas.microsoft.com/office/drawing/2014/main" id="{1EC888E4-68BF-44D9-8AC2-283426FDB4A1}"/>
              </a:ext>
            </a:extLst>
          </p:cNvPr>
          <p:cNvSpPr/>
          <p:nvPr/>
        </p:nvSpPr>
        <p:spPr>
          <a:xfrm>
            <a:off x="9200664" y="32706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Oval 978">
            <a:extLst>
              <a:ext uri="{FF2B5EF4-FFF2-40B4-BE49-F238E27FC236}">
                <a16:creationId xmlns:a16="http://schemas.microsoft.com/office/drawing/2014/main" id="{D39DAFC1-E81F-406C-9A1D-0B75391EAC12}"/>
              </a:ext>
            </a:extLst>
          </p:cNvPr>
          <p:cNvSpPr/>
          <p:nvPr/>
        </p:nvSpPr>
        <p:spPr>
          <a:xfrm>
            <a:off x="9204947" y="312731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Oval 979">
            <a:extLst>
              <a:ext uri="{FF2B5EF4-FFF2-40B4-BE49-F238E27FC236}">
                <a16:creationId xmlns:a16="http://schemas.microsoft.com/office/drawing/2014/main" id="{4810ECAA-E65D-488C-A633-9B69469F751D}"/>
              </a:ext>
            </a:extLst>
          </p:cNvPr>
          <p:cNvSpPr/>
          <p:nvPr/>
        </p:nvSpPr>
        <p:spPr>
          <a:xfrm>
            <a:off x="9179703" y="302920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Oval 980">
            <a:extLst>
              <a:ext uri="{FF2B5EF4-FFF2-40B4-BE49-F238E27FC236}">
                <a16:creationId xmlns:a16="http://schemas.microsoft.com/office/drawing/2014/main" id="{87A56228-F28E-42AD-9DD3-2EA86B5C0DE6}"/>
              </a:ext>
            </a:extLst>
          </p:cNvPr>
          <p:cNvSpPr/>
          <p:nvPr/>
        </p:nvSpPr>
        <p:spPr>
          <a:xfrm>
            <a:off x="9227807" y="29677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Oval 981">
            <a:extLst>
              <a:ext uri="{FF2B5EF4-FFF2-40B4-BE49-F238E27FC236}">
                <a16:creationId xmlns:a16="http://schemas.microsoft.com/office/drawing/2014/main" id="{6C44EA38-82D5-4B58-B9A5-53D5DD6570F2}"/>
              </a:ext>
            </a:extLst>
          </p:cNvPr>
          <p:cNvSpPr/>
          <p:nvPr/>
        </p:nvSpPr>
        <p:spPr>
          <a:xfrm>
            <a:off x="9423548" y="307445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6D1C97BB-EA5A-4E81-834C-51286D9D694C}"/>
              </a:ext>
            </a:extLst>
          </p:cNvPr>
          <p:cNvSpPr/>
          <p:nvPr/>
        </p:nvSpPr>
        <p:spPr>
          <a:xfrm>
            <a:off x="9342104" y="29139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F7A58744-2E65-4A64-9E49-6E72DACB7AB4}"/>
              </a:ext>
            </a:extLst>
          </p:cNvPr>
          <p:cNvSpPr/>
          <p:nvPr/>
        </p:nvSpPr>
        <p:spPr>
          <a:xfrm>
            <a:off x="9415453" y="300634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FA55D027-274B-452A-BD8C-FC51E440C18F}"/>
              </a:ext>
            </a:extLst>
          </p:cNvPr>
          <p:cNvSpPr/>
          <p:nvPr/>
        </p:nvSpPr>
        <p:spPr>
          <a:xfrm>
            <a:off x="9382114" y="309731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Oval 985">
            <a:extLst>
              <a:ext uri="{FF2B5EF4-FFF2-40B4-BE49-F238E27FC236}">
                <a16:creationId xmlns:a16="http://schemas.microsoft.com/office/drawing/2014/main" id="{242F5E14-ED97-466F-999C-664903CB8336}"/>
              </a:ext>
            </a:extLst>
          </p:cNvPr>
          <p:cNvSpPr/>
          <p:nvPr/>
        </p:nvSpPr>
        <p:spPr>
          <a:xfrm>
            <a:off x="9319245" y="304158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Oval 986">
            <a:extLst>
              <a:ext uri="{FF2B5EF4-FFF2-40B4-BE49-F238E27FC236}">
                <a16:creationId xmlns:a16="http://schemas.microsoft.com/office/drawing/2014/main" id="{384D0CC9-C4C7-4984-A6C6-5BAE14B4CFBC}"/>
              </a:ext>
            </a:extLst>
          </p:cNvPr>
          <p:cNvSpPr/>
          <p:nvPr/>
        </p:nvSpPr>
        <p:spPr>
          <a:xfrm>
            <a:off x="9273526" y="311588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Oval 987">
            <a:extLst>
              <a:ext uri="{FF2B5EF4-FFF2-40B4-BE49-F238E27FC236}">
                <a16:creationId xmlns:a16="http://schemas.microsoft.com/office/drawing/2014/main" id="{6872B8F7-9C37-467A-B878-330F3F91AA27}"/>
              </a:ext>
            </a:extLst>
          </p:cNvPr>
          <p:cNvSpPr/>
          <p:nvPr/>
        </p:nvSpPr>
        <p:spPr>
          <a:xfrm>
            <a:off x="9282107" y="308159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Oval 988">
            <a:extLst>
              <a:ext uri="{FF2B5EF4-FFF2-40B4-BE49-F238E27FC236}">
                <a16:creationId xmlns:a16="http://schemas.microsoft.com/office/drawing/2014/main" id="{4822648A-A497-4843-9B2C-4A082D099F37}"/>
              </a:ext>
            </a:extLst>
          </p:cNvPr>
          <p:cNvSpPr/>
          <p:nvPr/>
        </p:nvSpPr>
        <p:spPr>
          <a:xfrm>
            <a:off x="9256863" y="298348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Oval 989">
            <a:extLst>
              <a:ext uri="{FF2B5EF4-FFF2-40B4-BE49-F238E27FC236}">
                <a16:creationId xmlns:a16="http://schemas.microsoft.com/office/drawing/2014/main" id="{1308BAA2-4735-4BF1-A2CF-D28323FF3875}"/>
              </a:ext>
            </a:extLst>
          </p:cNvPr>
          <p:cNvSpPr/>
          <p:nvPr/>
        </p:nvSpPr>
        <p:spPr>
          <a:xfrm>
            <a:off x="9304967" y="29220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Oval 990">
            <a:extLst>
              <a:ext uri="{FF2B5EF4-FFF2-40B4-BE49-F238E27FC236}">
                <a16:creationId xmlns:a16="http://schemas.microsoft.com/office/drawing/2014/main" id="{B76FED77-51E2-4EFB-B71B-52E8A2DAB648}"/>
              </a:ext>
            </a:extLst>
          </p:cNvPr>
          <p:cNvSpPr/>
          <p:nvPr/>
        </p:nvSpPr>
        <p:spPr>
          <a:xfrm>
            <a:off x="9500708" y="30287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Oval 991">
            <a:extLst>
              <a:ext uri="{FF2B5EF4-FFF2-40B4-BE49-F238E27FC236}">
                <a16:creationId xmlns:a16="http://schemas.microsoft.com/office/drawing/2014/main" id="{4486462C-8C6F-4827-BFFF-F2CF8B8ADC2B}"/>
              </a:ext>
            </a:extLst>
          </p:cNvPr>
          <p:cNvSpPr/>
          <p:nvPr/>
        </p:nvSpPr>
        <p:spPr>
          <a:xfrm>
            <a:off x="9419264" y="286823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Oval 992">
            <a:extLst>
              <a:ext uri="{FF2B5EF4-FFF2-40B4-BE49-F238E27FC236}">
                <a16:creationId xmlns:a16="http://schemas.microsoft.com/office/drawing/2014/main" id="{E6E7881B-B13A-4561-91D8-63CEBE4C2E1E}"/>
              </a:ext>
            </a:extLst>
          </p:cNvPr>
          <p:cNvSpPr/>
          <p:nvPr/>
        </p:nvSpPr>
        <p:spPr>
          <a:xfrm>
            <a:off x="9492613" y="296062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Oval 993">
            <a:extLst>
              <a:ext uri="{FF2B5EF4-FFF2-40B4-BE49-F238E27FC236}">
                <a16:creationId xmlns:a16="http://schemas.microsoft.com/office/drawing/2014/main" id="{2ABF333C-4D09-431A-AC75-1C54D2BE02A2}"/>
              </a:ext>
            </a:extLst>
          </p:cNvPr>
          <p:cNvSpPr/>
          <p:nvPr/>
        </p:nvSpPr>
        <p:spPr>
          <a:xfrm>
            <a:off x="9459274" y="30515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Oval 994">
            <a:extLst>
              <a:ext uri="{FF2B5EF4-FFF2-40B4-BE49-F238E27FC236}">
                <a16:creationId xmlns:a16="http://schemas.microsoft.com/office/drawing/2014/main" id="{6E5B3415-1C21-4DD8-A881-117D8E0FF1C7}"/>
              </a:ext>
            </a:extLst>
          </p:cNvPr>
          <p:cNvSpPr/>
          <p:nvPr/>
        </p:nvSpPr>
        <p:spPr>
          <a:xfrm>
            <a:off x="9396405" y="299587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Oval 995">
            <a:extLst>
              <a:ext uri="{FF2B5EF4-FFF2-40B4-BE49-F238E27FC236}">
                <a16:creationId xmlns:a16="http://schemas.microsoft.com/office/drawing/2014/main" id="{8A7089F7-EA4D-4784-BD03-E8D594D6F61F}"/>
              </a:ext>
            </a:extLst>
          </p:cNvPr>
          <p:cNvSpPr/>
          <p:nvPr/>
        </p:nvSpPr>
        <p:spPr>
          <a:xfrm>
            <a:off x="9350686" y="307016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Oval 996">
            <a:extLst>
              <a:ext uri="{FF2B5EF4-FFF2-40B4-BE49-F238E27FC236}">
                <a16:creationId xmlns:a16="http://schemas.microsoft.com/office/drawing/2014/main" id="{09C42EAF-3621-4E2A-83D6-8D7EF3E20B28}"/>
              </a:ext>
            </a:extLst>
          </p:cNvPr>
          <p:cNvSpPr/>
          <p:nvPr/>
        </p:nvSpPr>
        <p:spPr>
          <a:xfrm>
            <a:off x="9046329" y="325898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08416C09-D8F3-4412-B896-261FCFEADAA0}"/>
              </a:ext>
            </a:extLst>
          </p:cNvPr>
          <p:cNvSpPr/>
          <p:nvPr/>
        </p:nvSpPr>
        <p:spPr>
          <a:xfrm>
            <a:off x="9021085" y="316087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Oval 998">
            <a:extLst>
              <a:ext uri="{FF2B5EF4-FFF2-40B4-BE49-F238E27FC236}">
                <a16:creationId xmlns:a16="http://schemas.microsoft.com/office/drawing/2014/main" id="{85629649-82DA-424D-B40E-EF51C5AC6E70}"/>
              </a:ext>
            </a:extLst>
          </p:cNvPr>
          <p:cNvSpPr/>
          <p:nvPr/>
        </p:nvSpPr>
        <p:spPr>
          <a:xfrm>
            <a:off x="9069189" y="309944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Oval 999">
            <a:extLst>
              <a:ext uri="{FF2B5EF4-FFF2-40B4-BE49-F238E27FC236}">
                <a16:creationId xmlns:a16="http://schemas.microsoft.com/office/drawing/2014/main" id="{FCADDC85-65DC-45AA-BBFD-CB9EB9F90C37}"/>
              </a:ext>
            </a:extLst>
          </p:cNvPr>
          <p:cNvSpPr/>
          <p:nvPr/>
        </p:nvSpPr>
        <p:spPr>
          <a:xfrm>
            <a:off x="9264930" y="32061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Oval 1000">
            <a:extLst>
              <a:ext uri="{FF2B5EF4-FFF2-40B4-BE49-F238E27FC236}">
                <a16:creationId xmlns:a16="http://schemas.microsoft.com/office/drawing/2014/main" id="{087693BF-48CF-44FA-9666-0E5A3BDEA5CB}"/>
              </a:ext>
            </a:extLst>
          </p:cNvPr>
          <p:cNvSpPr/>
          <p:nvPr/>
        </p:nvSpPr>
        <p:spPr>
          <a:xfrm>
            <a:off x="9183486" y="304562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Oval 1001">
            <a:extLst>
              <a:ext uri="{FF2B5EF4-FFF2-40B4-BE49-F238E27FC236}">
                <a16:creationId xmlns:a16="http://schemas.microsoft.com/office/drawing/2014/main" id="{8F4556D7-EABE-4904-A53D-DAC4F525A177}"/>
              </a:ext>
            </a:extLst>
          </p:cNvPr>
          <p:cNvSpPr/>
          <p:nvPr/>
        </p:nvSpPr>
        <p:spPr>
          <a:xfrm>
            <a:off x="9256835" y="31380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C0B2943B-4A76-4D76-8A7E-76C4D9CA907F}"/>
              </a:ext>
            </a:extLst>
          </p:cNvPr>
          <p:cNvSpPr/>
          <p:nvPr/>
        </p:nvSpPr>
        <p:spPr>
          <a:xfrm>
            <a:off x="9223496" y="322898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9335275F-0DBF-4440-9339-B64539A4BED9}"/>
              </a:ext>
            </a:extLst>
          </p:cNvPr>
          <p:cNvSpPr/>
          <p:nvPr/>
        </p:nvSpPr>
        <p:spPr>
          <a:xfrm>
            <a:off x="9160627" y="317326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70132187-3BB5-4A30-A492-E7523F2CE742}"/>
              </a:ext>
            </a:extLst>
          </p:cNvPr>
          <p:cNvSpPr/>
          <p:nvPr/>
        </p:nvSpPr>
        <p:spPr>
          <a:xfrm>
            <a:off x="9114908" y="324755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0DBA9C3D-38AB-4117-B969-2FCFBB24D737}"/>
              </a:ext>
            </a:extLst>
          </p:cNvPr>
          <p:cNvSpPr/>
          <p:nvPr/>
        </p:nvSpPr>
        <p:spPr>
          <a:xfrm>
            <a:off x="9123489" y="321326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B0A6EE32-700E-4279-A2B0-62B82CF63211}"/>
              </a:ext>
            </a:extLst>
          </p:cNvPr>
          <p:cNvSpPr/>
          <p:nvPr/>
        </p:nvSpPr>
        <p:spPr>
          <a:xfrm>
            <a:off x="9098245" y="31151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34DE1F8A-2952-4728-BE5F-467D80BE8E06}"/>
              </a:ext>
            </a:extLst>
          </p:cNvPr>
          <p:cNvSpPr/>
          <p:nvPr/>
        </p:nvSpPr>
        <p:spPr>
          <a:xfrm>
            <a:off x="9146349" y="305372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FCB54381-1285-4024-A85F-CBDBBCEC869C}"/>
              </a:ext>
            </a:extLst>
          </p:cNvPr>
          <p:cNvSpPr/>
          <p:nvPr/>
        </p:nvSpPr>
        <p:spPr>
          <a:xfrm>
            <a:off x="9342090" y="316040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BF1A8F3C-EB20-47F2-86E7-4C50C9819837}"/>
              </a:ext>
            </a:extLst>
          </p:cNvPr>
          <p:cNvSpPr/>
          <p:nvPr/>
        </p:nvSpPr>
        <p:spPr>
          <a:xfrm>
            <a:off x="9260646" y="299990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Oval 1010">
            <a:extLst>
              <a:ext uri="{FF2B5EF4-FFF2-40B4-BE49-F238E27FC236}">
                <a16:creationId xmlns:a16="http://schemas.microsoft.com/office/drawing/2014/main" id="{5B7133B9-1C7D-4062-8BEA-61FAF1BAD506}"/>
              </a:ext>
            </a:extLst>
          </p:cNvPr>
          <p:cNvSpPr/>
          <p:nvPr/>
        </p:nvSpPr>
        <p:spPr>
          <a:xfrm>
            <a:off x="9333995" y="309229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Oval 1011">
            <a:extLst>
              <a:ext uri="{FF2B5EF4-FFF2-40B4-BE49-F238E27FC236}">
                <a16:creationId xmlns:a16="http://schemas.microsoft.com/office/drawing/2014/main" id="{7D27C227-FDBA-44C8-B0B5-5E2CDB27C800}"/>
              </a:ext>
            </a:extLst>
          </p:cNvPr>
          <p:cNvSpPr/>
          <p:nvPr/>
        </p:nvSpPr>
        <p:spPr>
          <a:xfrm>
            <a:off x="9300656" y="31832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Oval 1012">
            <a:extLst>
              <a:ext uri="{FF2B5EF4-FFF2-40B4-BE49-F238E27FC236}">
                <a16:creationId xmlns:a16="http://schemas.microsoft.com/office/drawing/2014/main" id="{64BC7144-3E86-4028-8F34-0D609597EBC0}"/>
              </a:ext>
            </a:extLst>
          </p:cNvPr>
          <p:cNvSpPr/>
          <p:nvPr/>
        </p:nvSpPr>
        <p:spPr>
          <a:xfrm>
            <a:off x="9237787" y="312754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Oval 1013">
            <a:extLst>
              <a:ext uri="{FF2B5EF4-FFF2-40B4-BE49-F238E27FC236}">
                <a16:creationId xmlns:a16="http://schemas.microsoft.com/office/drawing/2014/main" id="{1299A9F6-36E1-47F9-8D3B-0AA5DFFCD1DE}"/>
              </a:ext>
            </a:extLst>
          </p:cNvPr>
          <p:cNvSpPr/>
          <p:nvPr/>
        </p:nvSpPr>
        <p:spPr>
          <a:xfrm>
            <a:off x="9192068" y="320183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Oval 1014">
            <a:extLst>
              <a:ext uri="{FF2B5EF4-FFF2-40B4-BE49-F238E27FC236}">
                <a16:creationId xmlns:a16="http://schemas.microsoft.com/office/drawing/2014/main" id="{64E93BFB-26ED-4117-B91D-7840D1C869EA}"/>
              </a:ext>
            </a:extLst>
          </p:cNvPr>
          <p:cNvSpPr/>
          <p:nvPr/>
        </p:nvSpPr>
        <p:spPr>
          <a:xfrm>
            <a:off x="9196351" y="305848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Oval 1015">
            <a:extLst>
              <a:ext uri="{FF2B5EF4-FFF2-40B4-BE49-F238E27FC236}">
                <a16:creationId xmlns:a16="http://schemas.microsoft.com/office/drawing/2014/main" id="{C0E5A421-C2B8-421A-A1B2-36910BE3FA83}"/>
              </a:ext>
            </a:extLst>
          </p:cNvPr>
          <p:cNvSpPr/>
          <p:nvPr/>
        </p:nvSpPr>
        <p:spPr>
          <a:xfrm>
            <a:off x="9171107" y="296037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Oval 1016">
            <a:extLst>
              <a:ext uri="{FF2B5EF4-FFF2-40B4-BE49-F238E27FC236}">
                <a16:creationId xmlns:a16="http://schemas.microsoft.com/office/drawing/2014/main" id="{B3E8EA4C-DB56-43A6-A372-D989C9A4AF0C}"/>
              </a:ext>
            </a:extLst>
          </p:cNvPr>
          <p:cNvSpPr/>
          <p:nvPr/>
        </p:nvSpPr>
        <p:spPr>
          <a:xfrm>
            <a:off x="9219211" y="289894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Oval 1017">
            <a:extLst>
              <a:ext uri="{FF2B5EF4-FFF2-40B4-BE49-F238E27FC236}">
                <a16:creationId xmlns:a16="http://schemas.microsoft.com/office/drawing/2014/main" id="{B04DD77F-5CB3-4CBA-9835-30EBD38C0540}"/>
              </a:ext>
            </a:extLst>
          </p:cNvPr>
          <p:cNvSpPr/>
          <p:nvPr/>
        </p:nvSpPr>
        <p:spPr>
          <a:xfrm>
            <a:off x="9414952" y="300562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4D9FF9D2-1DD4-4221-8FF1-27942CD1FAFB}"/>
              </a:ext>
            </a:extLst>
          </p:cNvPr>
          <p:cNvSpPr/>
          <p:nvPr/>
        </p:nvSpPr>
        <p:spPr>
          <a:xfrm>
            <a:off x="9333508" y="284512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F522C8F2-2570-4DF1-B143-69A34681E18D}"/>
              </a:ext>
            </a:extLst>
          </p:cNvPr>
          <p:cNvSpPr/>
          <p:nvPr/>
        </p:nvSpPr>
        <p:spPr>
          <a:xfrm>
            <a:off x="9406857" y="293751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E896527C-93D3-4C3B-9096-14D7B4555785}"/>
              </a:ext>
            </a:extLst>
          </p:cNvPr>
          <p:cNvSpPr/>
          <p:nvPr/>
        </p:nvSpPr>
        <p:spPr>
          <a:xfrm>
            <a:off x="9373518" y="302848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2E166438-1706-491A-A8A1-FD27E1764BEA}"/>
              </a:ext>
            </a:extLst>
          </p:cNvPr>
          <p:cNvSpPr/>
          <p:nvPr/>
        </p:nvSpPr>
        <p:spPr>
          <a:xfrm>
            <a:off x="9310649" y="29727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8040F4BB-FB5C-44F7-BFDB-D3D75838622F}"/>
              </a:ext>
            </a:extLst>
          </p:cNvPr>
          <p:cNvSpPr/>
          <p:nvPr/>
        </p:nvSpPr>
        <p:spPr>
          <a:xfrm>
            <a:off x="9264930" y="30470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532189FE-1631-4A03-AC78-638394896858}"/>
              </a:ext>
            </a:extLst>
          </p:cNvPr>
          <p:cNvSpPr/>
          <p:nvPr/>
        </p:nvSpPr>
        <p:spPr>
          <a:xfrm>
            <a:off x="9273511" y="301276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EBDF319D-3B7D-4AF2-95BC-7C2969145773}"/>
              </a:ext>
            </a:extLst>
          </p:cNvPr>
          <p:cNvSpPr/>
          <p:nvPr/>
        </p:nvSpPr>
        <p:spPr>
          <a:xfrm>
            <a:off x="9248267" y="291465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506C749D-5378-430D-8013-F65FE0C9FBD5}"/>
              </a:ext>
            </a:extLst>
          </p:cNvPr>
          <p:cNvSpPr/>
          <p:nvPr/>
        </p:nvSpPr>
        <p:spPr>
          <a:xfrm>
            <a:off x="9296371" y="285322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62F746D9-045E-4E31-81CB-75FDA8D123FE}"/>
              </a:ext>
            </a:extLst>
          </p:cNvPr>
          <p:cNvSpPr/>
          <p:nvPr/>
        </p:nvSpPr>
        <p:spPr>
          <a:xfrm>
            <a:off x="9492112" y="295990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992A2735-1257-4088-88E5-5CA2531811D4}"/>
              </a:ext>
            </a:extLst>
          </p:cNvPr>
          <p:cNvSpPr/>
          <p:nvPr/>
        </p:nvSpPr>
        <p:spPr>
          <a:xfrm>
            <a:off x="9410668" y="279940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53C1C7BD-421C-4844-846F-D9195BD75DA7}"/>
              </a:ext>
            </a:extLst>
          </p:cNvPr>
          <p:cNvSpPr/>
          <p:nvPr/>
        </p:nvSpPr>
        <p:spPr>
          <a:xfrm>
            <a:off x="9484017" y="28917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C7228086-F7A8-45BF-87AD-4583782F4093}"/>
              </a:ext>
            </a:extLst>
          </p:cNvPr>
          <p:cNvSpPr/>
          <p:nvPr/>
        </p:nvSpPr>
        <p:spPr>
          <a:xfrm>
            <a:off x="9450678" y="298276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C5495C8E-C163-4747-B8A6-119BD0A23EA8}"/>
              </a:ext>
            </a:extLst>
          </p:cNvPr>
          <p:cNvSpPr/>
          <p:nvPr/>
        </p:nvSpPr>
        <p:spPr>
          <a:xfrm>
            <a:off x="9387809" y="29270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7D3B0515-1C18-4E0A-A854-A1D2F94BEF8B}"/>
              </a:ext>
            </a:extLst>
          </p:cNvPr>
          <p:cNvSpPr/>
          <p:nvPr/>
        </p:nvSpPr>
        <p:spPr>
          <a:xfrm>
            <a:off x="9342090" y="300133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EED3EDB8-9C17-45ED-A0D0-6D846D1FBF3D}"/>
              </a:ext>
            </a:extLst>
          </p:cNvPr>
          <p:cNvSpPr/>
          <p:nvPr/>
        </p:nvSpPr>
        <p:spPr>
          <a:xfrm>
            <a:off x="9253502" y="327041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FD023F0A-5642-4782-BE92-195C22AEA9D7}"/>
              </a:ext>
            </a:extLst>
          </p:cNvPr>
          <p:cNvSpPr/>
          <p:nvPr/>
        </p:nvSpPr>
        <p:spPr>
          <a:xfrm>
            <a:off x="9228258" y="317230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F977185E-78BB-4FFD-828F-AD660190D72C}"/>
              </a:ext>
            </a:extLst>
          </p:cNvPr>
          <p:cNvSpPr/>
          <p:nvPr/>
        </p:nvSpPr>
        <p:spPr>
          <a:xfrm>
            <a:off x="9276362" y="31108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F2C477C2-FAF7-4D1B-94DF-F2F68B77EF13}"/>
              </a:ext>
            </a:extLst>
          </p:cNvPr>
          <p:cNvSpPr/>
          <p:nvPr/>
        </p:nvSpPr>
        <p:spPr>
          <a:xfrm>
            <a:off x="9472103" y="321755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ED39845A-9662-4293-892E-A43B18661343}"/>
              </a:ext>
            </a:extLst>
          </p:cNvPr>
          <p:cNvSpPr/>
          <p:nvPr/>
        </p:nvSpPr>
        <p:spPr>
          <a:xfrm>
            <a:off x="9390659" y="30570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FBF316A2-335D-4C02-82E1-2403B971E75D}"/>
              </a:ext>
            </a:extLst>
          </p:cNvPr>
          <p:cNvSpPr/>
          <p:nvPr/>
        </p:nvSpPr>
        <p:spPr>
          <a:xfrm>
            <a:off x="9464008" y="314944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EBBD17C3-BC96-4A46-9A50-EE9C03F8D576}"/>
              </a:ext>
            </a:extLst>
          </p:cNvPr>
          <p:cNvSpPr/>
          <p:nvPr/>
        </p:nvSpPr>
        <p:spPr>
          <a:xfrm>
            <a:off x="9430669" y="324041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BFCB62D2-D1C8-4C3E-AD8A-C3A5F624B949}"/>
              </a:ext>
            </a:extLst>
          </p:cNvPr>
          <p:cNvSpPr/>
          <p:nvPr/>
        </p:nvSpPr>
        <p:spPr>
          <a:xfrm>
            <a:off x="9367800" y="318468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13DA0C86-D15C-40A9-8346-30F7BE39663E}"/>
              </a:ext>
            </a:extLst>
          </p:cNvPr>
          <p:cNvSpPr/>
          <p:nvPr/>
        </p:nvSpPr>
        <p:spPr>
          <a:xfrm>
            <a:off x="9322081" y="325898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070D23BC-E9CA-4E7B-B24F-B82C9BB47F04}"/>
              </a:ext>
            </a:extLst>
          </p:cNvPr>
          <p:cNvSpPr/>
          <p:nvPr/>
        </p:nvSpPr>
        <p:spPr>
          <a:xfrm>
            <a:off x="9330662" y="322469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6670487-33B8-404D-A67C-03C599215CEB}"/>
              </a:ext>
            </a:extLst>
          </p:cNvPr>
          <p:cNvSpPr/>
          <p:nvPr/>
        </p:nvSpPr>
        <p:spPr>
          <a:xfrm>
            <a:off x="9305418" y="312658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0528C15B-B7AD-4390-B2F1-B42B21863EFF}"/>
              </a:ext>
            </a:extLst>
          </p:cNvPr>
          <p:cNvSpPr/>
          <p:nvPr/>
        </p:nvSpPr>
        <p:spPr>
          <a:xfrm>
            <a:off x="9353522" y="30651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65AE2449-FFB3-4C69-834E-3E59A394FDC1}"/>
              </a:ext>
            </a:extLst>
          </p:cNvPr>
          <p:cNvSpPr/>
          <p:nvPr/>
        </p:nvSpPr>
        <p:spPr>
          <a:xfrm>
            <a:off x="9549263" y="31718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2E135868-C94D-4A54-BA5F-3B12F57DD6A3}"/>
              </a:ext>
            </a:extLst>
          </p:cNvPr>
          <p:cNvSpPr/>
          <p:nvPr/>
        </p:nvSpPr>
        <p:spPr>
          <a:xfrm>
            <a:off x="9467819" y="301133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8C8F8099-C93D-49A7-851F-AA6C636591D8}"/>
              </a:ext>
            </a:extLst>
          </p:cNvPr>
          <p:cNvSpPr/>
          <p:nvPr/>
        </p:nvSpPr>
        <p:spPr>
          <a:xfrm>
            <a:off x="9541168" y="310372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98274D3A-705C-4269-A3B0-40CAB317D825}"/>
              </a:ext>
            </a:extLst>
          </p:cNvPr>
          <p:cNvSpPr/>
          <p:nvPr/>
        </p:nvSpPr>
        <p:spPr>
          <a:xfrm>
            <a:off x="9507829" y="31946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46BDC871-D6E5-4829-A2FA-80B9AA97251F}"/>
              </a:ext>
            </a:extLst>
          </p:cNvPr>
          <p:cNvSpPr/>
          <p:nvPr/>
        </p:nvSpPr>
        <p:spPr>
          <a:xfrm>
            <a:off x="9444960" y="313897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C97B84E8-83D1-4266-9CEA-21C70EA5D92D}"/>
              </a:ext>
            </a:extLst>
          </p:cNvPr>
          <p:cNvSpPr/>
          <p:nvPr/>
        </p:nvSpPr>
        <p:spPr>
          <a:xfrm>
            <a:off x="9399241" y="321326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F3609725-6B10-4737-9CFB-0028D3647F88}"/>
              </a:ext>
            </a:extLst>
          </p:cNvPr>
          <p:cNvSpPr/>
          <p:nvPr/>
        </p:nvSpPr>
        <p:spPr>
          <a:xfrm>
            <a:off x="9403524" y="306991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8187B6CC-DFDA-4EE1-9A3B-D2885D5B27F3}"/>
              </a:ext>
            </a:extLst>
          </p:cNvPr>
          <p:cNvSpPr/>
          <p:nvPr/>
        </p:nvSpPr>
        <p:spPr>
          <a:xfrm>
            <a:off x="9378280" y="297180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FB12B1B4-626C-4C2F-9453-CED2263F4EA5}"/>
              </a:ext>
            </a:extLst>
          </p:cNvPr>
          <p:cNvSpPr/>
          <p:nvPr/>
        </p:nvSpPr>
        <p:spPr>
          <a:xfrm>
            <a:off x="9426384" y="291037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2F593296-3678-47C1-954D-54F816C39E1B}"/>
              </a:ext>
            </a:extLst>
          </p:cNvPr>
          <p:cNvSpPr/>
          <p:nvPr/>
        </p:nvSpPr>
        <p:spPr>
          <a:xfrm>
            <a:off x="9622125" y="301704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04E07C75-087E-4232-A62B-5F0401DEE49F}"/>
              </a:ext>
            </a:extLst>
          </p:cNvPr>
          <p:cNvSpPr/>
          <p:nvPr/>
        </p:nvSpPr>
        <p:spPr>
          <a:xfrm>
            <a:off x="9540681" y="28565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3DDA3D25-B45D-4521-9ADB-CA19AE7AD58C}"/>
              </a:ext>
            </a:extLst>
          </p:cNvPr>
          <p:cNvSpPr/>
          <p:nvPr/>
        </p:nvSpPr>
        <p:spPr>
          <a:xfrm>
            <a:off x="9614030" y="29489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59F3CFEE-BFCA-46F1-AFFF-00A81E445FE7}"/>
              </a:ext>
            </a:extLst>
          </p:cNvPr>
          <p:cNvSpPr/>
          <p:nvPr/>
        </p:nvSpPr>
        <p:spPr>
          <a:xfrm>
            <a:off x="9580691" y="303990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DEA96348-7451-4AEF-8732-434E3CC9BF2A}"/>
              </a:ext>
            </a:extLst>
          </p:cNvPr>
          <p:cNvSpPr/>
          <p:nvPr/>
        </p:nvSpPr>
        <p:spPr>
          <a:xfrm>
            <a:off x="9517822" y="29841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E1205BF3-17E9-4410-8862-68DB25259498}"/>
              </a:ext>
            </a:extLst>
          </p:cNvPr>
          <p:cNvSpPr/>
          <p:nvPr/>
        </p:nvSpPr>
        <p:spPr>
          <a:xfrm>
            <a:off x="9472103" y="305848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7EDA3BFB-B2F5-48F7-8997-3AF9C078773B}"/>
              </a:ext>
            </a:extLst>
          </p:cNvPr>
          <p:cNvSpPr/>
          <p:nvPr/>
        </p:nvSpPr>
        <p:spPr>
          <a:xfrm>
            <a:off x="9480684" y="30241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CDDB72BE-CB66-4F79-8E28-9F32FA478D84}"/>
              </a:ext>
            </a:extLst>
          </p:cNvPr>
          <p:cNvSpPr/>
          <p:nvPr/>
        </p:nvSpPr>
        <p:spPr>
          <a:xfrm>
            <a:off x="9455440" y="292608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B0960F29-8A2C-47C3-B0CC-AE38B94628C5}"/>
              </a:ext>
            </a:extLst>
          </p:cNvPr>
          <p:cNvSpPr/>
          <p:nvPr/>
        </p:nvSpPr>
        <p:spPr>
          <a:xfrm>
            <a:off x="9503544" y="28646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D5D25E85-2092-4114-A678-536E1F4085EA}"/>
              </a:ext>
            </a:extLst>
          </p:cNvPr>
          <p:cNvSpPr/>
          <p:nvPr/>
        </p:nvSpPr>
        <p:spPr>
          <a:xfrm>
            <a:off x="9699285" y="297133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0E8C07F5-6CAB-435A-8672-EDABD3266181}"/>
              </a:ext>
            </a:extLst>
          </p:cNvPr>
          <p:cNvSpPr/>
          <p:nvPr/>
        </p:nvSpPr>
        <p:spPr>
          <a:xfrm>
            <a:off x="9617841" y="281083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04F7A88D-0774-46D9-BB17-52885844EE32}"/>
              </a:ext>
            </a:extLst>
          </p:cNvPr>
          <p:cNvSpPr/>
          <p:nvPr/>
        </p:nvSpPr>
        <p:spPr>
          <a:xfrm>
            <a:off x="9691190" y="290322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641A452C-18C4-45FD-A6CE-7AD9E6424E98}"/>
              </a:ext>
            </a:extLst>
          </p:cNvPr>
          <p:cNvSpPr/>
          <p:nvPr/>
        </p:nvSpPr>
        <p:spPr>
          <a:xfrm>
            <a:off x="9657851" y="299419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D455F0F5-F60D-4327-A1D7-8D2B4894C6A6}"/>
              </a:ext>
            </a:extLst>
          </p:cNvPr>
          <p:cNvSpPr/>
          <p:nvPr/>
        </p:nvSpPr>
        <p:spPr>
          <a:xfrm>
            <a:off x="9594982" y="293846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 1067">
            <a:extLst>
              <a:ext uri="{FF2B5EF4-FFF2-40B4-BE49-F238E27FC236}">
                <a16:creationId xmlns:a16="http://schemas.microsoft.com/office/drawing/2014/main" id="{F24FB6F6-0AB7-4143-8982-F6988A7722D0}"/>
              </a:ext>
            </a:extLst>
          </p:cNvPr>
          <p:cNvSpPr/>
          <p:nvPr/>
        </p:nvSpPr>
        <p:spPr>
          <a:xfrm>
            <a:off x="9549263" y="301276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7DF30FBD-01D0-4B43-B5C8-AF5D0DA5A11C}"/>
              </a:ext>
            </a:extLst>
          </p:cNvPr>
          <p:cNvSpPr/>
          <p:nvPr/>
        </p:nvSpPr>
        <p:spPr>
          <a:xfrm>
            <a:off x="9285890" y="304991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67F73D9A-E94E-4BDB-AC80-13072634C2F7}"/>
              </a:ext>
            </a:extLst>
          </p:cNvPr>
          <p:cNvSpPr/>
          <p:nvPr/>
        </p:nvSpPr>
        <p:spPr>
          <a:xfrm>
            <a:off x="9260646" y="295180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24D98BDC-BB81-49DB-9496-39254E444FA5}"/>
              </a:ext>
            </a:extLst>
          </p:cNvPr>
          <p:cNvSpPr/>
          <p:nvPr/>
        </p:nvSpPr>
        <p:spPr>
          <a:xfrm>
            <a:off x="9308750" y="289037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Oval 1071">
            <a:extLst>
              <a:ext uri="{FF2B5EF4-FFF2-40B4-BE49-F238E27FC236}">
                <a16:creationId xmlns:a16="http://schemas.microsoft.com/office/drawing/2014/main" id="{C0407EED-6DA1-48A2-9CBF-6E720BAABC72}"/>
              </a:ext>
            </a:extLst>
          </p:cNvPr>
          <p:cNvSpPr/>
          <p:nvPr/>
        </p:nvSpPr>
        <p:spPr>
          <a:xfrm>
            <a:off x="9504491" y="299705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Oval 1072">
            <a:extLst>
              <a:ext uri="{FF2B5EF4-FFF2-40B4-BE49-F238E27FC236}">
                <a16:creationId xmlns:a16="http://schemas.microsoft.com/office/drawing/2014/main" id="{4B7E48B3-1A7A-47AF-B84C-1538DAAFFF7A}"/>
              </a:ext>
            </a:extLst>
          </p:cNvPr>
          <p:cNvSpPr/>
          <p:nvPr/>
        </p:nvSpPr>
        <p:spPr>
          <a:xfrm>
            <a:off x="9423047" y="28365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48FEF2C0-30C7-4E13-B9FA-BB12E133BE37}"/>
              </a:ext>
            </a:extLst>
          </p:cNvPr>
          <p:cNvSpPr/>
          <p:nvPr/>
        </p:nvSpPr>
        <p:spPr>
          <a:xfrm>
            <a:off x="9496396" y="292895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C96131EF-AD02-4B48-9956-F48CF5A4405A}"/>
              </a:ext>
            </a:extLst>
          </p:cNvPr>
          <p:cNvSpPr/>
          <p:nvPr/>
        </p:nvSpPr>
        <p:spPr>
          <a:xfrm>
            <a:off x="9463057" y="301991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58EF7B96-10F1-44F6-BB1B-2165BDBAFC55}"/>
              </a:ext>
            </a:extLst>
          </p:cNvPr>
          <p:cNvSpPr/>
          <p:nvPr/>
        </p:nvSpPr>
        <p:spPr>
          <a:xfrm>
            <a:off x="9400188" y="296419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178E5F0B-55DC-4A15-A052-E0297902A3F3}"/>
              </a:ext>
            </a:extLst>
          </p:cNvPr>
          <p:cNvSpPr/>
          <p:nvPr/>
        </p:nvSpPr>
        <p:spPr>
          <a:xfrm>
            <a:off x="9354469" y="303848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40A0B7D1-156B-4739-AED0-F99C946E034E}"/>
              </a:ext>
            </a:extLst>
          </p:cNvPr>
          <p:cNvSpPr/>
          <p:nvPr/>
        </p:nvSpPr>
        <p:spPr>
          <a:xfrm>
            <a:off x="9363050" y="30041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87FD35DD-E161-4212-95EA-5E1D7799B63F}"/>
              </a:ext>
            </a:extLst>
          </p:cNvPr>
          <p:cNvSpPr/>
          <p:nvPr/>
        </p:nvSpPr>
        <p:spPr>
          <a:xfrm>
            <a:off x="9337806" y="290609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662C71DA-84FE-4485-BFD2-20C7CEDA0DB9}"/>
              </a:ext>
            </a:extLst>
          </p:cNvPr>
          <p:cNvSpPr/>
          <p:nvPr/>
        </p:nvSpPr>
        <p:spPr>
          <a:xfrm>
            <a:off x="9385910" y="28446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F80CE91B-4449-4833-B074-B9815EB0900F}"/>
              </a:ext>
            </a:extLst>
          </p:cNvPr>
          <p:cNvSpPr/>
          <p:nvPr/>
        </p:nvSpPr>
        <p:spPr>
          <a:xfrm>
            <a:off x="9581651" y="295133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C2094418-6752-4646-B7B2-C2F0EB71811A}"/>
              </a:ext>
            </a:extLst>
          </p:cNvPr>
          <p:cNvSpPr/>
          <p:nvPr/>
        </p:nvSpPr>
        <p:spPr>
          <a:xfrm>
            <a:off x="9500207" y="279083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B09B014D-1742-45DE-87A0-A2BAEA6D80AF}"/>
              </a:ext>
            </a:extLst>
          </p:cNvPr>
          <p:cNvSpPr/>
          <p:nvPr/>
        </p:nvSpPr>
        <p:spPr>
          <a:xfrm>
            <a:off x="9573556" y="28832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FFBF48FF-6DC4-4AB9-B415-331BA81FE670}"/>
              </a:ext>
            </a:extLst>
          </p:cNvPr>
          <p:cNvSpPr/>
          <p:nvPr/>
        </p:nvSpPr>
        <p:spPr>
          <a:xfrm>
            <a:off x="9540217" y="297419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B36532C6-6707-4696-8A7A-13717E3DAEC4}"/>
              </a:ext>
            </a:extLst>
          </p:cNvPr>
          <p:cNvSpPr/>
          <p:nvPr/>
        </p:nvSpPr>
        <p:spPr>
          <a:xfrm>
            <a:off x="9477348" y="291847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35A17F84-D593-4A0A-B65D-632B8E1AE2EB}"/>
              </a:ext>
            </a:extLst>
          </p:cNvPr>
          <p:cNvSpPr/>
          <p:nvPr/>
        </p:nvSpPr>
        <p:spPr>
          <a:xfrm>
            <a:off x="9431629" y="299276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30093236-66B0-4605-A1F9-CABAF248E11C}"/>
              </a:ext>
            </a:extLst>
          </p:cNvPr>
          <p:cNvSpPr/>
          <p:nvPr/>
        </p:nvSpPr>
        <p:spPr>
          <a:xfrm>
            <a:off x="9435912" y="284941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D9D7C26F-51C1-43BF-B12E-28F0CECDF413}"/>
              </a:ext>
            </a:extLst>
          </p:cNvPr>
          <p:cNvSpPr/>
          <p:nvPr/>
        </p:nvSpPr>
        <p:spPr>
          <a:xfrm>
            <a:off x="9410668" y="275130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D68C08C7-691C-4073-85A4-62D6BA628F2D}"/>
              </a:ext>
            </a:extLst>
          </p:cNvPr>
          <p:cNvSpPr/>
          <p:nvPr/>
        </p:nvSpPr>
        <p:spPr>
          <a:xfrm>
            <a:off x="9458772" y="268987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CD5D4538-8F4C-4869-8BCD-1F463C5B537E}"/>
              </a:ext>
            </a:extLst>
          </p:cNvPr>
          <p:cNvSpPr/>
          <p:nvPr/>
        </p:nvSpPr>
        <p:spPr>
          <a:xfrm>
            <a:off x="9654513" y="27965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B64582A6-CA63-49EA-B626-5D5025E7750C}"/>
              </a:ext>
            </a:extLst>
          </p:cNvPr>
          <p:cNvSpPr/>
          <p:nvPr/>
        </p:nvSpPr>
        <p:spPr>
          <a:xfrm>
            <a:off x="9646418" y="272844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3AF6D59D-C848-40DD-9C41-B678D9D62B62}"/>
              </a:ext>
            </a:extLst>
          </p:cNvPr>
          <p:cNvSpPr/>
          <p:nvPr/>
        </p:nvSpPr>
        <p:spPr>
          <a:xfrm>
            <a:off x="9613079" y="281941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3BF512AE-ED1D-4E45-9FCB-E768DAF68929}"/>
              </a:ext>
            </a:extLst>
          </p:cNvPr>
          <p:cNvSpPr/>
          <p:nvPr/>
        </p:nvSpPr>
        <p:spPr>
          <a:xfrm>
            <a:off x="9550210" y="27636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E1458F89-E90E-4E90-A0F6-1BF89FF67DC7}"/>
              </a:ext>
            </a:extLst>
          </p:cNvPr>
          <p:cNvSpPr/>
          <p:nvPr/>
        </p:nvSpPr>
        <p:spPr>
          <a:xfrm>
            <a:off x="9504491" y="283798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A7336EFA-C877-4D94-A260-6A345C6DFD29}"/>
              </a:ext>
            </a:extLst>
          </p:cNvPr>
          <p:cNvSpPr/>
          <p:nvPr/>
        </p:nvSpPr>
        <p:spPr>
          <a:xfrm>
            <a:off x="9513072" y="280369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 1095">
            <a:extLst>
              <a:ext uri="{FF2B5EF4-FFF2-40B4-BE49-F238E27FC236}">
                <a16:creationId xmlns:a16="http://schemas.microsoft.com/office/drawing/2014/main" id="{3C87F380-68B2-4E4F-A263-48913A6B348E}"/>
              </a:ext>
            </a:extLst>
          </p:cNvPr>
          <p:cNvSpPr/>
          <p:nvPr/>
        </p:nvSpPr>
        <p:spPr>
          <a:xfrm>
            <a:off x="9487828" y="270558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8877A7D1-6C68-4A7D-A918-F371D913AE3E}"/>
              </a:ext>
            </a:extLst>
          </p:cNvPr>
          <p:cNvSpPr/>
          <p:nvPr/>
        </p:nvSpPr>
        <p:spPr>
          <a:xfrm>
            <a:off x="9731673" y="275083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E3230606-C7A8-4D63-8752-95FE6F62930D}"/>
              </a:ext>
            </a:extLst>
          </p:cNvPr>
          <p:cNvSpPr/>
          <p:nvPr/>
        </p:nvSpPr>
        <p:spPr>
          <a:xfrm>
            <a:off x="9723578" y="268273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F2BDC1AF-0D1C-4445-8A95-92FCD6020714}"/>
              </a:ext>
            </a:extLst>
          </p:cNvPr>
          <p:cNvSpPr/>
          <p:nvPr/>
        </p:nvSpPr>
        <p:spPr>
          <a:xfrm>
            <a:off x="9690239" y="277369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3ECDE7D8-EDA0-47EE-A061-B5535A3A666B}"/>
              </a:ext>
            </a:extLst>
          </p:cNvPr>
          <p:cNvSpPr/>
          <p:nvPr/>
        </p:nvSpPr>
        <p:spPr>
          <a:xfrm>
            <a:off x="9627370" y="271797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34121419-9DC0-44D7-BDA9-D791BF2817E0}"/>
              </a:ext>
            </a:extLst>
          </p:cNvPr>
          <p:cNvSpPr/>
          <p:nvPr/>
        </p:nvSpPr>
        <p:spPr>
          <a:xfrm>
            <a:off x="9581651" y="279226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78335D4B-D939-4F2C-90D8-D9F5453AAF77}"/>
              </a:ext>
            </a:extLst>
          </p:cNvPr>
          <p:cNvSpPr/>
          <p:nvPr/>
        </p:nvSpPr>
        <p:spPr>
          <a:xfrm>
            <a:off x="9493063" y="30613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2E359335-B19C-4D72-856F-A54DCA784B0E}"/>
              </a:ext>
            </a:extLst>
          </p:cNvPr>
          <p:cNvSpPr/>
          <p:nvPr/>
        </p:nvSpPr>
        <p:spPr>
          <a:xfrm>
            <a:off x="9467819" y="296323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E257B14B-64B0-45AE-9605-922E70F7ACD2}"/>
              </a:ext>
            </a:extLst>
          </p:cNvPr>
          <p:cNvSpPr/>
          <p:nvPr/>
        </p:nvSpPr>
        <p:spPr>
          <a:xfrm>
            <a:off x="9515923" y="290180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F1E1F631-B782-4637-941F-7F3EE32B49DB}"/>
              </a:ext>
            </a:extLst>
          </p:cNvPr>
          <p:cNvSpPr/>
          <p:nvPr/>
        </p:nvSpPr>
        <p:spPr>
          <a:xfrm>
            <a:off x="9711664" y="300848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ADC38D20-693A-467F-A845-C89EE11E9F9C}"/>
              </a:ext>
            </a:extLst>
          </p:cNvPr>
          <p:cNvSpPr/>
          <p:nvPr/>
        </p:nvSpPr>
        <p:spPr>
          <a:xfrm>
            <a:off x="9630220" y="284798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Oval 1106">
            <a:extLst>
              <a:ext uri="{FF2B5EF4-FFF2-40B4-BE49-F238E27FC236}">
                <a16:creationId xmlns:a16="http://schemas.microsoft.com/office/drawing/2014/main" id="{414AFD54-99F1-436C-B9B7-AA2384EE8B29}"/>
              </a:ext>
            </a:extLst>
          </p:cNvPr>
          <p:cNvSpPr/>
          <p:nvPr/>
        </p:nvSpPr>
        <p:spPr>
          <a:xfrm>
            <a:off x="9703569" y="294037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Oval 1107">
            <a:extLst>
              <a:ext uri="{FF2B5EF4-FFF2-40B4-BE49-F238E27FC236}">
                <a16:creationId xmlns:a16="http://schemas.microsoft.com/office/drawing/2014/main" id="{B47DDB78-45EF-48FA-BC0E-968759E47AA0}"/>
              </a:ext>
            </a:extLst>
          </p:cNvPr>
          <p:cNvSpPr/>
          <p:nvPr/>
        </p:nvSpPr>
        <p:spPr>
          <a:xfrm>
            <a:off x="9670230" y="303134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EB3900F5-BD28-4376-8FBE-C5D5EF821909}"/>
              </a:ext>
            </a:extLst>
          </p:cNvPr>
          <p:cNvSpPr/>
          <p:nvPr/>
        </p:nvSpPr>
        <p:spPr>
          <a:xfrm>
            <a:off x="9607361" y="297562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72BE3AC9-A618-4DD0-A4A0-EA3299897C35}"/>
              </a:ext>
            </a:extLst>
          </p:cNvPr>
          <p:cNvSpPr/>
          <p:nvPr/>
        </p:nvSpPr>
        <p:spPr>
          <a:xfrm>
            <a:off x="9561642" y="304991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4D59D711-17C2-431C-9ABE-239CA923CBB6}"/>
              </a:ext>
            </a:extLst>
          </p:cNvPr>
          <p:cNvSpPr/>
          <p:nvPr/>
        </p:nvSpPr>
        <p:spPr>
          <a:xfrm>
            <a:off x="9570223" y="301562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BE61B535-FF21-4A7B-B0B9-D214329D97A2}"/>
              </a:ext>
            </a:extLst>
          </p:cNvPr>
          <p:cNvSpPr/>
          <p:nvPr/>
        </p:nvSpPr>
        <p:spPr>
          <a:xfrm>
            <a:off x="9544979" y="291751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F2E93D2B-C5F6-4AF3-82C8-1202B003F457}"/>
              </a:ext>
            </a:extLst>
          </p:cNvPr>
          <p:cNvSpPr/>
          <p:nvPr/>
        </p:nvSpPr>
        <p:spPr>
          <a:xfrm>
            <a:off x="9593083" y="285608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5378456B-E0EB-434E-950A-A681061B60BC}"/>
              </a:ext>
            </a:extLst>
          </p:cNvPr>
          <p:cNvSpPr/>
          <p:nvPr/>
        </p:nvSpPr>
        <p:spPr>
          <a:xfrm>
            <a:off x="9788824" y="296276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9E08E037-F7B7-4E53-BCBA-D3F9504B2002}"/>
              </a:ext>
            </a:extLst>
          </p:cNvPr>
          <p:cNvSpPr/>
          <p:nvPr/>
        </p:nvSpPr>
        <p:spPr>
          <a:xfrm>
            <a:off x="9707380" y="280226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527AE136-17C8-48A8-A9FC-C03E7B8E1387}"/>
              </a:ext>
            </a:extLst>
          </p:cNvPr>
          <p:cNvSpPr/>
          <p:nvPr/>
        </p:nvSpPr>
        <p:spPr>
          <a:xfrm>
            <a:off x="9780729" y="289466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05093382-7551-4EA5-8ECE-31E3FECE1F9B}"/>
              </a:ext>
            </a:extLst>
          </p:cNvPr>
          <p:cNvSpPr/>
          <p:nvPr/>
        </p:nvSpPr>
        <p:spPr>
          <a:xfrm>
            <a:off x="9747390" y="298562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6EC6B327-DFA4-4835-9B9C-C79CBC347422}"/>
              </a:ext>
            </a:extLst>
          </p:cNvPr>
          <p:cNvSpPr/>
          <p:nvPr/>
        </p:nvSpPr>
        <p:spPr>
          <a:xfrm>
            <a:off x="9684521" y="292990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AE926C47-215F-47E2-8C97-23312358EED9}"/>
              </a:ext>
            </a:extLst>
          </p:cNvPr>
          <p:cNvSpPr/>
          <p:nvPr/>
        </p:nvSpPr>
        <p:spPr>
          <a:xfrm>
            <a:off x="9638802" y="30041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252FBA47-05B4-4271-AAEE-E4183AAB791B}"/>
              </a:ext>
            </a:extLst>
          </p:cNvPr>
          <p:cNvSpPr/>
          <p:nvPr/>
        </p:nvSpPr>
        <p:spPr>
          <a:xfrm>
            <a:off x="9643085" y="286084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47FB56A6-A938-489B-9E87-0E2FE5C50C37}"/>
              </a:ext>
            </a:extLst>
          </p:cNvPr>
          <p:cNvSpPr/>
          <p:nvPr/>
        </p:nvSpPr>
        <p:spPr>
          <a:xfrm>
            <a:off x="9617841" y="27627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EC06DFAF-8E23-410E-8253-63C7CDE7B397}"/>
              </a:ext>
            </a:extLst>
          </p:cNvPr>
          <p:cNvSpPr/>
          <p:nvPr/>
        </p:nvSpPr>
        <p:spPr>
          <a:xfrm>
            <a:off x="9665945" y="270130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97B75536-B286-4529-9ACC-8239805C6ECA}"/>
              </a:ext>
            </a:extLst>
          </p:cNvPr>
          <p:cNvSpPr/>
          <p:nvPr/>
        </p:nvSpPr>
        <p:spPr>
          <a:xfrm>
            <a:off x="9861686" y="280798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EC0DFB47-06F3-46A5-89EF-5BC53DE56818}"/>
              </a:ext>
            </a:extLst>
          </p:cNvPr>
          <p:cNvSpPr/>
          <p:nvPr/>
        </p:nvSpPr>
        <p:spPr>
          <a:xfrm>
            <a:off x="9853591" y="273987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AB640F85-9FCF-44DC-B09C-8964DC300FB6}"/>
              </a:ext>
            </a:extLst>
          </p:cNvPr>
          <p:cNvSpPr/>
          <p:nvPr/>
        </p:nvSpPr>
        <p:spPr>
          <a:xfrm>
            <a:off x="9820252" y="283084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FEB59050-AAB7-417D-8559-FF665EA9B4B9}"/>
              </a:ext>
            </a:extLst>
          </p:cNvPr>
          <p:cNvSpPr/>
          <p:nvPr/>
        </p:nvSpPr>
        <p:spPr>
          <a:xfrm>
            <a:off x="9757383" y="27751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5E3BE653-3521-407E-81E9-89C431D654FC}"/>
              </a:ext>
            </a:extLst>
          </p:cNvPr>
          <p:cNvSpPr/>
          <p:nvPr/>
        </p:nvSpPr>
        <p:spPr>
          <a:xfrm>
            <a:off x="9711664" y="284941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5875C24A-12C1-45BE-BADF-50162D29732C}"/>
              </a:ext>
            </a:extLst>
          </p:cNvPr>
          <p:cNvSpPr/>
          <p:nvPr/>
        </p:nvSpPr>
        <p:spPr>
          <a:xfrm>
            <a:off x="9720245" y="281512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7D395AC5-F352-40CA-A25C-B68D07842A69}"/>
              </a:ext>
            </a:extLst>
          </p:cNvPr>
          <p:cNvSpPr/>
          <p:nvPr/>
        </p:nvSpPr>
        <p:spPr>
          <a:xfrm>
            <a:off x="9695001" y="271701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9E013E1D-031A-4D0C-9708-CA29731C7307}"/>
              </a:ext>
            </a:extLst>
          </p:cNvPr>
          <p:cNvSpPr/>
          <p:nvPr/>
        </p:nvSpPr>
        <p:spPr>
          <a:xfrm>
            <a:off x="9834543" y="272940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0F2B5401-99A1-4758-B165-42EF21AC7107}"/>
              </a:ext>
            </a:extLst>
          </p:cNvPr>
          <p:cNvSpPr/>
          <p:nvPr/>
        </p:nvSpPr>
        <p:spPr>
          <a:xfrm>
            <a:off x="9788824" y="280369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B6A9A82B-CBEF-479C-A1EB-3DE6BE985555}"/>
              </a:ext>
            </a:extLst>
          </p:cNvPr>
          <p:cNvSpPr/>
          <p:nvPr/>
        </p:nvSpPr>
        <p:spPr>
          <a:xfrm>
            <a:off x="8829177" y="323148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4878A9E8-A080-4FBF-9B10-C630EFFA422E}"/>
              </a:ext>
            </a:extLst>
          </p:cNvPr>
          <p:cNvSpPr/>
          <p:nvPr/>
        </p:nvSpPr>
        <p:spPr>
          <a:xfrm>
            <a:off x="8803933" y="313337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2DDD9221-05FD-4A51-9365-040E421F1A7B}"/>
              </a:ext>
            </a:extLst>
          </p:cNvPr>
          <p:cNvSpPr/>
          <p:nvPr/>
        </p:nvSpPr>
        <p:spPr>
          <a:xfrm>
            <a:off x="8852037" y="307194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863AECA0-3EA3-4EDE-859D-7FCBD9A3AE43}"/>
              </a:ext>
            </a:extLst>
          </p:cNvPr>
          <p:cNvSpPr/>
          <p:nvPr/>
        </p:nvSpPr>
        <p:spPr>
          <a:xfrm>
            <a:off x="9047778" y="317862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E822600E-C869-43C3-94A3-731AC9E8B260}"/>
              </a:ext>
            </a:extLst>
          </p:cNvPr>
          <p:cNvSpPr/>
          <p:nvPr/>
        </p:nvSpPr>
        <p:spPr>
          <a:xfrm>
            <a:off x="8966334" y="301812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820FFADD-EEB8-4DAB-BFCC-46365FFBE9EB}"/>
              </a:ext>
            </a:extLst>
          </p:cNvPr>
          <p:cNvSpPr/>
          <p:nvPr/>
        </p:nvSpPr>
        <p:spPr>
          <a:xfrm>
            <a:off x="9039683" y="311052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30CAFE6D-6203-48F1-9E65-24CD6BAC2A44}"/>
              </a:ext>
            </a:extLst>
          </p:cNvPr>
          <p:cNvSpPr/>
          <p:nvPr/>
        </p:nvSpPr>
        <p:spPr>
          <a:xfrm>
            <a:off x="9006344" y="320148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AD251D54-EA68-48CD-A245-85D06DD9B466}"/>
              </a:ext>
            </a:extLst>
          </p:cNvPr>
          <p:cNvSpPr/>
          <p:nvPr/>
        </p:nvSpPr>
        <p:spPr>
          <a:xfrm>
            <a:off x="8943475" y="314576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FB63E27D-36D9-4409-8D2A-0EB3B4E48644}"/>
              </a:ext>
            </a:extLst>
          </p:cNvPr>
          <p:cNvSpPr/>
          <p:nvPr/>
        </p:nvSpPr>
        <p:spPr>
          <a:xfrm>
            <a:off x="8897756" y="32200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55754593-16C4-4BDD-B4B9-9FC83A6BE95B}"/>
              </a:ext>
            </a:extLst>
          </p:cNvPr>
          <p:cNvSpPr/>
          <p:nvPr/>
        </p:nvSpPr>
        <p:spPr>
          <a:xfrm>
            <a:off x="8906337" y="318576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22C7DEE0-1179-46ED-B8C3-0A82E691033B}"/>
              </a:ext>
            </a:extLst>
          </p:cNvPr>
          <p:cNvSpPr/>
          <p:nvPr/>
        </p:nvSpPr>
        <p:spPr>
          <a:xfrm>
            <a:off x="8881093" y="308766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14394028-B623-413C-991C-1ACD8812D302}"/>
              </a:ext>
            </a:extLst>
          </p:cNvPr>
          <p:cNvSpPr/>
          <p:nvPr/>
        </p:nvSpPr>
        <p:spPr>
          <a:xfrm>
            <a:off x="8929197" y="302622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8F1B041A-C592-4985-B6D2-ED241757A267}"/>
              </a:ext>
            </a:extLst>
          </p:cNvPr>
          <p:cNvSpPr/>
          <p:nvPr/>
        </p:nvSpPr>
        <p:spPr>
          <a:xfrm>
            <a:off x="9124938" y="313290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77FFDE57-B5DF-4DD9-A797-92E3C6E410D2}"/>
              </a:ext>
            </a:extLst>
          </p:cNvPr>
          <p:cNvSpPr/>
          <p:nvPr/>
        </p:nvSpPr>
        <p:spPr>
          <a:xfrm>
            <a:off x="9043494" y="297240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98D78287-F6E9-4690-8515-2C7F2FCBC8FB}"/>
              </a:ext>
            </a:extLst>
          </p:cNvPr>
          <p:cNvSpPr/>
          <p:nvPr/>
        </p:nvSpPr>
        <p:spPr>
          <a:xfrm>
            <a:off x="9116843" y="306480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77F3EAD3-1A8D-4DF5-B3AB-9ADBE980E12E}"/>
              </a:ext>
            </a:extLst>
          </p:cNvPr>
          <p:cNvSpPr/>
          <p:nvPr/>
        </p:nvSpPr>
        <p:spPr>
          <a:xfrm>
            <a:off x="9083504" y="31557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CD13388C-601A-4BB2-BB4D-2C2492BFC4BD}"/>
              </a:ext>
            </a:extLst>
          </p:cNvPr>
          <p:cNvSpPr/>
          <p:nvPr/>
        </p:nvSpPr>
        <p:spPr>
          <a:xfrm>
            <a:off x="9020635" y="310004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77E10EDE-5012-437A-8AED-B090D68BDCBB}"/>
              </a:ext>
            </a:extLst>
          </p:cNvPr>
          <p:cNvSpPr/>
          <p:nvPr/>
        </p:nvSpPr>
        <p:spPr>
          <a:xfrm>
            <a:off x="8974916" y="317433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216D60DE-AC92-4A6D-A6AB-7AE4FC29DE34}"/>
              </a:ext>
            </a:extLst>
          </p:cNvPr>
          <p:cNvSpPr/>
          <p:nvPr/>
        </p:nvSpPr>
        <p:spPr>
          <a:xfrm>
            <a:off x="8979199" y="303098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CC87BF29-A695-49C0-89A6-0D1F27CB41C6}"/>
              </a:ext>
            </a:extLst>
          </p:cNvPr>
          <p:cNvSpPr/>
          <p:nvPr/>
        </p:nvSpPr>
        <p:spPr>
          <a:xfrm>
            <a:off x="8953955" y="293287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6C43FDDA-F272-41AA-973B-0BF62BC79755}"/>
              </a:ext>
            </a:extLst>
          </p:cNvPr>
          <p:cNvSpPr/>
          <p:nvPr/>
        </p:nvSpPr>
        <p:spPr>
          <a:xfrm>
            <a:off x="9002059" y="28714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F0A9450B-0A22-485A-ACC5-1DE5DAA1F943}"/>
              </a:ext>
            </a:extLst>
          </p:cNvPr>
          <p:cNvSpPr/>
          <p:nvPr/>
        </p:nvSpPr>
        <p:spPr>
          <a:xfrm>
            <a:off x="9197800" y="297812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A2DDEA36-FEFE-4ADB-8790-4CEEFA8BF52F}"/>
              </a:ext>
            </a:extLst>
          </p:cNvPr>
          <p:cNvSpPr/>
          <p:nvPr/>
        </p:nvSpPr>
        <p:spPr>
          <a:xfrm>
            <a:off x="9116356" y="281762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7FE462FA-F59F-4A73-B1F4-8353AD768E22}"/>
              </a:ext>
            </a:extLst>
          </p:cNvPr>
          <p:cNvSpPr/>
          <p:nvPr/>
        </p:nvSpPr>
        <p:spPr>
          <a:xfrm>
            <a:off x="9189705" y="291001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610DAFBF-0C55-41D0-BC74-D2551851006C}"/>
              </a:ext>
            </a:extLst>
          </p:cNvPr>
          <p:cNvSpPr/>
          <p:nvPr/>
        </p:nvSpPr>
        <p:spPr>
          <a:xfrm>
            <a:off x="9156366" y="300098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12EF521F-11A0-4157-843D-84D24A7774AD}"/>
              </a:ext>
            </a:extLst>
          </p:cNvPr>
          <p:cNvSpPr/>
          <p:nvPr/>
        </p:nvSpPr>
        <p:spPr>
          <a:xfrm>
            <a:off x="9093497" y="29452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9D927A63-A745-4D3C-8E4D-40113EE26AB4}"/>
              </a:ext>
            </a:extLst>
          </p:cNvPr>
          <p:cNvSpPr/>
          <p:nvPr/>
        </p:nvSpPr>
        <p:spPr>
          <a:xfrm>
            <a:off x="9047778" y="301955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0B18718E-E6FE-4AA1-8A9B-052CD270285B}"/>
              </a:ext>
            </a:extLst>
          </p:cNvPr>
          <p:cNvSpPr/>
          <p:nvPr/>
        </p:nvSpPr>
        <p:spPr>
          <a:xfrm>
            <a:off x="9056359" y="298526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049925E5-2751-461E-B791-6D50889DAB35}"/>
              </a:ext>
            </a:extLst>
          </p:cNvPr>
          <p:cNvSpPr/>
          <p:nvPr/>
        </p:nvSpPr>
        <p:spPr>
          <a:xfrm>
            <a:off x="9031115" y="28871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606A5B49-7747-4345-B2D3-B089A48D76DC}"/>
              </a:ext>
            </a:extLst>
          </p:cNvPr>
          <p:cNvSpPr/>
          <p:nvPr/>
        </p:nvSpPr>
        <p:spPr>
          <a:xfrm>
            <a:off x="9079219" y="282572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96AF9C05-DCFC-47EA-A6AC-D2FCDA292138}"/>
              </a:ext>
            </a:extLst>
          </p:cNvPr>
          <p:cNvSpPr/>
          <p:nvPr/>
        </p:nvSpPr>
        <p:spPr>
          <a:xfrm>
            <a:off x="9274960" y="293240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8B994600-2DFD-4A81-BE98-285D358DFB94}"/>
              </a:ext>
            </a:extLst>
          </p:cNvPr>
          <p:cNvSpPr/>
          <p:nvPr/>
        </p:nvSpPr>
        <p:spPr>
          <a:xfrm>
            <a:off x="9193516" y="277190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Oval 1163">
            <a:extLst>
              <a:ext uri="{FF2B5EF4-FFF2-40B4-BE49-F238E27FC236}">
                <a16:creationId xmlns:a16="http://schemas.microsoft.com/office/drawing/2014/main" id="{2328C8EA-E585-4340-8E61-99812CE17F12}"/>
              </a:ext>
            </a:extLst>
          </p:cNvPr>
          <p:cNvSpPr/>
          <p:nvPr/>
        </p:nvSpPr>
        <p:spPr>
          <a:xfrm>
            <a:off x="9266865" y="286430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487B8844-6F18-437F-803C-81594D43E576}"/>
              </a:ext>
            </a:extLst>
          </p:cNvPr>
          <p:cNvSpPr/>
          <p:nvPr/>
        </p:nvSpPr>
        <p:spPr>
          <a:xfrm>
            <a:off x="9233526" y="295526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16384366-742A-46D5-BB81-54D3FB7C7497}"/>
              </a:ext>
            </a:extLst>
          </p:cNvPr>
          <p:cNvSpPr/>
          <p:nvPr/>
        </p:nvSpPr>
        <p:spPr>
          <a:xfrm>
            <a:off x="9170657" y="289954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92CD4B2B-30A8-41FD-AB7E-091EDF8B9088}"/>
              </a:ext>
            </a:extLst>
          </p:cNvPr>
          <p:cNvSpPr/>
          <p:nvPr/>
        </p:nvSpPr>
        <p:spPr>
          <a:xfrm>
            <a:off x="9124938" y="29738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6EA1F9AB-B975-45BF-AF34-8D1D38891656}"/>
              </a:ext>
            </a:extLst>
          </p:cNvPr>
          <p:cNvSpPr/>
          <p:nvPr/>
        </p:nvSpPr>
        <p:spPr>
          <a:xfrm>
            <a:off x="9036350" y="324291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Oval 1168">
            <a:extLst>
              <a:ext uri="{FF2B5EF4-FFF2-40B4-BE49-F238E27FC236}">
                <a16:creationId xmlns:a16="http://schemas.microsoft.com/office/drawing/2014/main" id="{F7CD5086-915C-4879-90BD-F5C3A5CEC894}"/>
              </a:ext>
            </a:extLst>
          </p:cNvPr>
          <p:cNvSpPr/>
          <p:nvPr/>
        </p:nvSpPr>
        <p:spPr>
          <a:xfrm>
            <a:off x="9011106" y="314480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99C12CF8-4494-4320-BE30-1E6A306873CA}"/>
              </a:ext>
            </a:extLst>
          </p:cNvPr>
          <p:cNvSpPr/>
          <p:nvPr/>
        </p:nvSpPr>
        <p:spPr>
          <a:xfrm>
            <a:off x="9059210" y="308337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EB6B86D7-95DD-467B-9B3C-DB3ABE497ADC}"/>
              </a:ext>
            </a:extLst>
          </p:cNvPr>
          <p:cNvSpPr/>
          <p:nvPr/>
        </p:nvSpPr>
        <p:spPr>
          <a:xfrm>
            <a:off x="9254951" y="31900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Oval 1171">
            <a:extLst>
              <a:ext uri="{FF2B5EF4-FFF2-40B4-BE49-F238E27FC236}">
                <a16:creationId xmlns:a16="http://schemas.microsoft.com/office/drawing/2014/main" id="{3ED2CD0F-7BF4-445F-A7E3-D007FBECF5D0}"/>
              </a:ext>
            </a:extLst>
          </p:cNvPr>
          <p:cNvSpPr/>
          <p:nvPr/>
        </p:nvSpPr>
        <p:spPr>
          <a:xfrm>
            <a:off x="9173507" y="302955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Oval 1172">
            <a:extLst>
              <a:ext uri="{FF2B5EF4-FFF2-40B4-BE49-F238E27FC236}">
                <a16:creationId xmlns:a16="http://schemas.microsoft.com/office/drawing/2014/main" id="{5D118DD6-C786-4681-ACDE-596AE0A7290C}"/>
              </a:ext>
            </a:extLst>
          </p:cNvPr>
          <p:cNvSpPr/>
          <p:nvPr/>
        </p:nvSpPr>
        <p:spPr>
          <a:xfrm>
            <a:off x="9246856" y="312194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1921BAEB-6DAC-46F1-B499-E7830FB29ED6}"/>
              </a:ext>
            </a:extLst>
          </p:cNvPr>
          <p:cNvSpPr/>
          <p:nvPr/>
        </p:nvSpPr>
        <p:spPr>
          <a:xfrm>
            <a:off x="9213517" y="321291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CE927A37-CCCE-42B1-B045-A79F02CC3F94}"/>
              </a:ext>
            </a:extLst>
          </p:cNvPr>
          <p:cNvSpPr/>
          <p:nvPr/>
        </p:nvSpPr>
        <p:spPr>
          <a:xfrm>
            <a:off x="9150648" y="31571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CF3E402D-B56D-459F-A96B-93B0DEE4FD8C}"/>
              </a:ext>
            </a:extLst>
          </p:cNvPr>
          <p:cNvSpPr/>
          <p:nvPr/>
        </p:nvSpPr>
        <p:spPr>
          <a:xfrm>
            <a:off x="9104929" y="323148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Oval 1176">
            <a:extLst>
              <a:ext uri="{FF2B5EF4-FFF2-40B4-BE49-F238E27FC236}">
                <a16:creationId xmlns:a16="http://schemas.microsoft.com/office/drawing/2014/main" id="{51411378-D3C9-4A1A-AFB6-19336C9A6D14}"/>
              </a:ext>
            </a:extLst>
          </p:cNvPr>
          <p:cNvSpPr/>
          <p:nvPr/>
        </p:nvSpPr>
        <p:spPr>
          <a:xfrm>
            <a:off x="9113510" y="319719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DCD63687-B2AD-4DC7-9697-6D80A4F8F14C}"/>
              </a:ext>
            </a:extLst>
          </p:cNvPr>
          <p:cNvSpPr/>
          <p:nvPr/>
        </p:nvSpPr>
        <p:spPr>
          <a:xfrm>
            <a:off x="9088266" y="309908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0D62780E-D0E7-4BAA-937A-D289A20BC9CB}"/>
              </a:ext>
            </a:extLst>
          </p:cNvPr>
          <p:cNvSpPr/>
          <p:nvPr/>
        </p:nvSpPr>
        <p:spPr>
          <a:xfrm>
            <a:off x="9136370" y="303765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Oval 1179">
            <a:extLst>
              <a:ext uri="{FF2B5EF4-FFF2-40B4-BE49-F238E27FC236}">
                <a16:creationId xmlns:a16="http://schemas.microsoft.com/office/drawing/2014/main" id="{69945C18-B2D7-4079-A044-FAD0FA563CE9}"/>
              </a:ext>
            </a:extLst>
          </p:cNvPr>
          <p:cNvSpPr/>
          <p:nvPr/>
        </p:nvSpPr>
        <p:spPr>
          <a:xfrm>
            <a:off x="9332111" y="314433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Oval 1180">
            <a:extLst>
              <a:ext uri="{FF2B5EF4-FFF2-40B4-BE49-F238E27FC236}">
                <a16:creationId xmlns:a16="http://schemas.microsoft.com/office/drawing/2014/main" id="{8FB5FAB2-A57C-4959-AAB1-FEDFED1D9481}"/>
              </a:ext>
            </a:extLst>
          </p:cNvPr>
          <p:cNvSpPr/>
          <p:nvPr/>
        </p:nvSpPr>
        <p:spPr>
          <a:xfrm>
            <a:off x="9250667" y="29838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7A444C2E-882E-49FB-8C17-C09CDC7D0F2F}"/>
              </a:ext>
            </a:extLst>
          </p:cNvPr>
          <p:cNvSpPr/>
          <p:nvPr/>
        </p:nvSpPr>
        <p:spPr>
          <a:xfrm>
            <a:off x="9324016" y="307623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53FA1769-BFBE-417E-BCBF-3D2D04DAC303}"/>
              </a:ext>
            </a:extLst>
          </p:cNvPr>
          <p:cNvSpPr/>
          <p:nvPr/>
        </p:nvSpPr>
        <p:spPr>
          <a:xfrm>
            <a:off x="9290677" y="316719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Oval 1183">
            <a:extLst>
              <a:ext uri="{FF2B5EF4-FFF2-40B4-BE49-F238E27FC236}">
                <a16:creationId xmlns:a16="http://schemas.microsoft.com/office/drawing/2014/main" id="{8A98DFD5-F58C-4D3D-BE52-E24C86B98FFD}"/>
              </a:ext>
            </a:extLst>
          </p:cNvPr>
          <p:cNvSpPr/>
          <p:nvPr/>
        </p:nvSpPr>
        <p:spPr>
          <a:xfrm>
            <a:off x="9227808" y="311147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Oval 1184">
            <a:extLst>
              <a:ext uri="{FF2B5EF4-FFF2-40B4-BE49-F238E27FC236}">
                <a16:creationId xmlns:a16="http://schemas.microsoft.com/office/drawing/2014/main" id="{48FA69ED-D67C-45B6-A51A-39D3A58930D4}"/>
              </a:ext>
            </a:extLst>
          </p:cNvPr>
          <p:cNvSpPr/>
          <p:nvPr/>
        </p:nvSpPr>
        <p:spPr>
          <a:xfrm>
            <a:off x="9182089" y="318576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0E2B879B-5383-4122-886A-C7C3791FFD43}"/>
              </a:ext>
            </a:extLst>
          </p:cNvPr>
          <p:cNvSpPr/>
          <p:nvPr/>
        </p:nvSpPr>
        <p:spPr>
          <a:xfrm>
            <a:off x="9186372" y="304241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Oval 1186">
            <a:extLst>
              <a:ext uri="{FF2B5EF4-FFF2-40B4-BE49-F238E27FC236}">
                <a16:creationId xmlns:a16="http://schemas.microsoft.com/office/drawing/2014/main" id="{415379AE-D5B6-4E82-B15A-61AFFC607D04}"/>
              </a:ext>
            </a:extLst>
          </p:cNvPr>
          <p:cNvSpPr/>
          <p:nvPr/>
        </p:nvSpPr>
        <p:spPr>
          <a:xfrm>
            <a:off x="9161128" y="294430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3146FA8E-84D6-4214-9DD2-40E86C0C7E7C}"/>
              </a:ext>
            </a:extLst>
          </p:cNvPr>
          <p:cNvSpPr/>
          <p:nvPr/>
        </p:nvSpPr>
        <p:spPr>
          <a:xfrm>
            <a:off x="9209232" y="288287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2C734AD0-61E6-46BB-8DAD-B8AAF7F806F3}"/>
              </a:ext>
            </a:extLst>
          </p:cNvPr>
          <p:cNvSpPr/>
          <p:nvPr/>
        </p:nvSpPr>
        <p:spPr>
          <a:xfrm>
            <a:off x="9404973" y="29895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C7A5D4D3-9CBA-46D2-8427-96A10A4241BE}"/>
              </a:ext>
            </a:extLst>
          </p:cNvPr>
          <p:cNvSpPr/>
          <p:nvPr/>
        </p:nvSpPr>
        <p:spPr>
          <a:xfrm>
            <a:off x="9323529" y="282905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1BC3EFE5-C334-4F48-BF2C-280F3F223AD1}"/>
              </a:ext>
            </a:extLst>
          </p:cNvPr>
          <p:cNvSpPr/>
          <p:nvPr/>
        </p:nvSpPr>
        <p:spPr>
          <a:xfrm>
            <a:off x="9396878" y="292144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E8744356-3D42-442E-89CA-C8A8A2D6A819}"/>
              </a:ext>
            </a:extLst>
          </p:cNvPr>
          <p:cNvSpPr/>
          <p:nvPr/>
        </p:nvSpPr>
        <p:spPr>
          <a:xfrm>
            <a:off x="9363539" y="301241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61663FCD-31EC-4943-8601-214254DA6CCD}"/>
              </a:ext>
            </a:extLst>
          </p:cNvPr>
          <p:cNvSpPr/>
          <p:nvPr/>
        </p:nvSpPr>
        <p:spPr>
          <a:xfrm>
            <a:off x="9300670" y="29566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6355F23C-8719-4F71-9263-0A9900B043EF}"/>
              </a:ext>
            </a:extLst>
          </p:cNvPr>
          <p:cNvSpPr/>
          <p:nvPr/>
        </p:nvSpPr>
        <p:spPr>
          <a:xfrm>
            <a:off x="9254951" y="303098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91DDE555-21E0-49D2-B143-0D5E956B1DA5}"/>
              </a:ext>
            </a:extLst>
          </p:cNvPr>
          <p:cNvSpPr/>
          <p:nvPr/>
        </p:nvSpPr>
        <p:spPr>
          <a:xfrm>
            <a:off x="9263532" y="299669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5E531C58-35C4-4EAB-BF27-7169D10A9C0A}"/>
              </a:ext>
            </a:extLst>
          </p:cNvPr>
          <p:cNvSpPr/>
          <p:nvPr/>
        </p:nvSpPr>
        <p:spPr>
          <a:xfrm>
            <a:off x="9238288" y="28985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FEC7E62C-788F-4AFC-A02F-39882334A95A}"/>
              </a:ext>
            </a:extLst>
          </p:cNvPr>
          <p:cNvSpPr/>
          <p:nvPr/>
        </p:nvSpPr>
        <p:spPr>
          <a:xfrm>
            <a:off x="9286392" y="283715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DEDC6066-5047-4000-B2A4-3A8390EA9784}"/>
              </a:ext>
            </a:extLst>
          </p:cNvPr>
          <p:cNvSpPr/>
          <p:nvPr/>
        </p:nvSpPr>
        <p:spPr>
          <a:xfrm>
            <a:off x="9482133" y="294383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37E4EDFD-5086-4CF3-A932-E3A06CE982A8}"/>
              </a:ext>
            </a:extLst>
          </p:cNvPr>
          <p:cNvSpPr/>
          <p:nvPr/>
        </p:nvSpPr>
        <p:spPr>
          <a:xfrm>
            <a:off x="9400689" y="278333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A656073B-CFBF-4790-90FE-67DAF0C424AB}"/>
              </a:ext>
            </a:extLst>
          </p:cNvPr>
          <p:cNvSpPr/>
          <p:nvPr/>
        </p:nvSpPr>
        <p:spPr>
          <a:xfrm>
            <a:off x="9474038" y="287572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537396D5-05D7-414C-8F65-4FD5571B2497}"/>
              </a:ext>
            </a:extLst>
          </p:cNvPr>
          <p:cNvSpPr/>
          <p:nvPr/>
        </p:nvSpPr>
        <p:spPr>
          <a:xfrm>
            <a:off x="9440699" y="296669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6D50CDBD-DC29-42B9-AC9B-1B3AF7AAE28A}"/>
              </a:ext>
            </a:extLst>
          </p:cNvPr>
          <p:cNvSpPr/>
          <p:nvPr/>
        </p:nvSpPr>
        <p:spPr>
          <a:xfrm>
            <a:off x="9377830" y="29109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34BCF419-1D11-4E1E-9F64-8FBEB900CE68}"/>
              </a:ext>
            </a:extLst>
          </p:cNvPr>
          <p:cNvSpPr/>
          <p:nvPr/>
        </p:nvSpPr>
        <p:spPr>
          <a:xfrm>
            <a:off x="9332111" y="298526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Oval 1203">
            <a:extLst>
              <a:ext uri="{FF2B5EF4-FFF2-40B4-BE49-F238E27FC236}">
                <a16:creationId xmlns:a16="http://schemas.microsoft.com/office/drawing/2014/main" id="{77ADE085-EAA9-4C78-8A7A-22725CBBA86F}"/>
              </a:ext>
            </a:extLst>
          </p:cNvPr>
          <p:cNvSpPr/>
          <p:nvPr/>
        </p:nvSpPr>
        <p:spPr>
          <a:xfrm>
            <a:off x="9068738" y="302241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68EE86C2-485E-455D-A04A-E0A14B51BE90}"/>
              </a:ext>
            </a:extLst>
          </p:cNvPr>
          <p:cNvSpPr/>
          <p:nvPr/>
        </p:nvSpPr>
        <p:spPr>
          <a:xfrm>
            <a:off x="9043494" y="292431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F58990C5-CB39-465B-91CF-0EA12183748F}"/>
              </a:ext>
            </a:extLst>
          </p:cNvPr>
          <p:cNvSpPr/>
          <p:nvPr/>
        </p:nvSpPr>
        <p:spPr>
          <a:xfrm>
            <a:off x="9091598" y="286287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8C6CFE5C-09B2-4309-A404-D3529F7C6A00}"/>
              </a:ext>
            </a:extLst>
          </p:cNvPr>
          <p:cNvSpPr/>
          <p:nvPr/>
        </p:nvSpPr>
        <p:spPr>
          <a:xfrm>
            <a:off x="9287339" y="29695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FF858DB1-B25F-4B6F-BC1C-981B2FB0BA94}"/>
              </a:ext>
            </a:extLst>
          </p:cNvPr>
          <p:cNvSpPr/>
          <p:nvPr/>
        </p:nvSpPr>
        <p:spPr>
          <a:xfrm>
            <a:off x="9205895" y="280906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AA76EB43-56D4-43F5-BFC5-1F5A19E114E6}"/>
              </a:ext>
            </a:extLst>
          </p:cNvPr>
          <p:cNvSpPr/>
          <p:nvPr/>
        </p:nvSpPr>
        <p:spPr>
          <a:xfrm>
            <a:off x="9279244" y="29014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9B78341D-276D-478D-9218-F1122D5324FC}"/>
              </a:ext>
            </a:extLst>
          </p:cNvPr>
          <p:cNvSpPr/>
          <p:nvPr/>
        </p:nvSpPr>
        <p:spPr>
          <a:xfrm>
            <a:off x="9245905" y="29924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B7CF3E7B-E6A3-4E79-8C76-48F7D3341A43}"/>
              </a:ext>
            </a:extLst>
          </p:cNvPr>
          <p:cNvSpPr/>
          <p:nvPr/>
        </p:nvSpPr>
        <p:spPr>
          <a:xfrm>
            <a:off x="9183036" y="293669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A91D22B8-D7F6-4B6E-A50F-B357471C3D01}"/>
              </a:ext>
            </a:extLst>
          </p:cNvPr>
          <p:cNvSpPr/>
          <p:nvPr/>
        </p:nvSpPr>
        <p:spPr>
          <a:xfrm>
            <a:off x="9137317" y="301099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EA55A955-388B-432A-94D7-D03F3A2B7AB9}"/>
              </a:ext>
            </a:extLst>
          </p:cNvPr>
          <p:cNvSpPr/>
          <p:nvPr/>
        </p:nvSpPr>
        <p:spPr>
          <a:xfrm>
            <a:off x="9145898" y="297670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AE295DC9-7C80-410C-BA2F-0A63C925221A}"/>
              </a:ext>
            </a:extLst>
          </p:cNvPr>
          <p:cNvSpPr/>
          <p:nvPr/>
        </p:nvSpPr>
        <p:spPr>
          <a:xfrm>
            <a:off x="9120654" y="287859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FD977ED6-2F27-41E6-9DBA-273FB3EF8E9F}"/>
              </a:ext>
            </a:extLst>
          </p:cNvPr>
          <p:cNvSpPr/>
          <p:nvPr/>
        </p:nvSpPr>
        <p:spPr>
          <a:xfrm>
            <a:off x="9168758" y="281716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3FDA5777-CFA4-44D4-8BB0-273FA9A9CE00}"/>
              </a:ext>
            </a:extLst>
          </p:cNvPr>
          <p:cNvSpPr/>
          <p:nvPr/>
        </p:nvSpPr>
        <p:spPr>
          <a:xfrm>
            <a:off x="9364499" y="292383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FEAA9C28-5436-4179-9172-74BF28F4F0E2}"/>
              </a:ext>
            </a:extLst>
          </p:cNvPr>
          <p:cNvSpPr/>
          <p:nvPr/>
        </p:nvSpPr>
        <p:spPr>
          <a:xfrm>
            <a:off x="9283055" y="276334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D161CCAA-E97D-4944-8667-56E4AC851A34}"/>
              </a:ext>
            </a:extLst>
          </p:cNvPr>
          <p:cNvSpPr/>
          <p:nvPr/>
        </p:nvSpPr>
        <p:spPr>
          <a:xfrm>
            <a:off x="9356404" y="285573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E998B633-A8B2-438F-8077-DE5FA92CF204}"/>
              </a:ext>
            </a:extLst>
          </p:cNvPr>
          <p:cNvSpPr/>
          <p:nvPr/>
        </p:nvSpPr>
        <p:spPr>
          <a:xfrm>
            <a:off x="9323065" y="294669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D3DD4E84-F71B-43BF-9561-259235E382C2}"/>
              </a:ext>
            </a:extLst>
          </p:cNvPr>
          <p:cNvSpPr/>
          <p:nvPr/>
        </p:nvSpPr>
        <p:spPr>
          <a:xfrm>
            <a:off x="9260196" y="289097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AB1201D4-08CA-4509-BF6F-D81185B2DB5B}"/>
              </a:ext>
            </a:extLst>
          </p:cNvPr>
          <p:cNvSpPr/>
          <p:nvPr/>
        </p:nvSpPr>
        <p:spPr>
          <a:xfrm>
            <a:off x="9214477" y="296527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91FD7AB5-90DD-4566-B085-352C45D73E08}"/>
              </a:ext>
            </a:extLst>
          </p:cNvPr>
          <p:cNvSpPr/>
          <p:nvPr/>
        </p:nvSpPr>
        <p:spPr>
          <a:xfrm>
            <a:off x="9218760" y="282191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Oval 1222">
            <a:extLst>
              <a:ext uri="{FF2B5EF4-FFF2-40B4-BE49-F238E27FC236}">
                <a16:creationId xmlns:a16="http://schemas.microsoft.com/office/drawing/2014/main" id="{2ACF96BD-DE79-489F-8DBA-B7977E837933}"/>
              </a:ext>
            </a:extLst>
          </p:cNvPr>
          <p:cNvSpPr/>
          <p:nvPr/>
        </p:nvSpPr>
        <p:spPr>
          <a:xfrm>
            <a:off x="9193516" y="272381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Oval 1223">
            <a:extLst>
              <a:ext uri="{FF2B5EF4-FFF2-40B4-BE49-F238E27FC236}">
                <a16:creationId xmlns:a16="http://schemas.microsoft.com/office/drawing/2014/main" id="{A51DBF3C-6999-449B-83D7-FAE56B2E3185}"/>
              </a:ext>
            </a:extLst>
          </p:cNvPr>
          <p:cNvSpPr/>
          <p:nvPr/>
        </p:nvSpPr>
        <p:spPr>
          <a:xfrm>
            <a:off x="9241620" y="266237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Oval 1224">
            <a:extLst>
              <a:ext uri="{FF2B5EF4-FFF2-40B4-BE49-F238E27FC236}">
                <a16:creationId xmlns:a16="http://schemas.microsoft.com/office/drawing/2014/main" id="{6D710782-F236-4862-9C4C-4C71D227E8AB}"/>
              </a:ext>
            </a:extLst>
          </p:cNvPr>
          <p:cNvSpPr/>
          <p:nvPr/>
        </p:nvSpPr>
        <p:spPr>
          <a:xfrm>
            <a:off x="9437361" y="276905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Oval 1225">
            <a:extLst>
              <a:ext uri="{FF2B5EF4-FFF2-40B4-BE49-F238E27FC236}">
                <a16:creationId xmlns:a16="http://schemas.microsoft.com/office/drawing/2014/main" id="{9BA9957A-2270-4C0E-A155-7E7EFACE094E}"/>
              </a:ext>
            </a:extLst>
          </p:cNvPr>
          <p:cNvSpPr/>
          <p:nvPr/>
        </p:nvSpPr>
        <p:spPr>
          <a:xfrm>
            <a:off x="9355917" y="26085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Oval 1226">
            <a:extLst>
              <a:ext uri="{FF2B5EF4-FFF2-40B4-BE49-F238E27FC236}">
                <a16:creationId xmlns:a16="http://schemas.microsoft.com/office/drawing/2014/main" id="{F2AE1807-6419-46F0-9A21-37A2E223F10C}"/>
              </a:ext>
            </a:extLst>
          </p:cNvPr>
          <p:cNvSpPr/>
          <p:nvPr/>
        </p:nvSpPr>
        <p:spPr>
          <a:xfrm>
            <a:off x="9429266" y="27009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AC1A64AA-9B09-4C0A-BD28-ABE5E1FA9D78}"/>
              </a:ext>
            </a:extLst>
          </p:cNvPr>
          <p:cNvSpPr/>
          <p:nvPr/>
        </p:nvSpPr>
        <p:spPr>
          <a:xfrm>
            <a:off x="9395927" y="279191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B3D0994D-8398-4B02-969E-618AB2B2D146}"/>
              </a:ext>
            </a:extLst>
          </p:cNvPr>
          <p:cNvSpPr/>
          <p:nvPr/>
        </p:nvSpPr>
        <p:spPr>
          <a:xfrm>
            <a:off x="9333058" y="273619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val 1229">
            <a:extLst>
              <a:ext uri="{FF2B5EF4-FFF2-40B4-BE49-F238E27FC236}">
                <a16:creationId xmlns:a16="http://schemas.microsoft.com/office/drawing/2014/main" id="{FAF5DD2E-7F95-405A-9194-D927F833F63C}"/>
              </a:ext>
            </a:extLst>
          </p:cNvPr>
          <p:cNvSpPr/>
          <p:nvPr/>
        </p:nvSpPr>
        <p:spPr>
          <a:xfrm>
            <a:off x="9287339" y="281048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Oval 1230">
            <a:extLst>
              <a:ext uri="{FF2B5EF4-FFF2-40B4-BE49-F238E27FC236}">
                <a16:creationId xmlns:a16="http://schemas.microsoft.com/office/drawing/2014/main" id="{9519147B-A428-4F06-9C4C-5171BD004370}"/>
              </a:ext>
            </a:extLst>
          </p:cNvPr>
          <p:cNvSpPr/>
          <p:nvPr/>
        </p:nvSpPr>
        <p:spPr>
          <a:xfrm>
            <a:off x="9295920" y="277619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Oval 1231">
            <a:extLst>
              <a:ext uri="{FF2B5EF4-FFF2-40B4-BE49-F238E27FC236}">
                <a16:creationId xmlns:a16="http://schemas.microsoft.com/office/drawing/2014/main" id="{E8670956-5265-4FC4-A084-ECEFE78C9495}"/>
              </a:ext>
            </a:extLst>
          </p:cNvPr>
          <p:cNvSpPr/>
          <p:nvPr/>
        </p:nvSpPr>
        <p:spPr>
          <a:xfrm>
            <a:off x="9270676" y="26780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Oval 1232">
            <a:extLst>
              <a:ext uri="{FF2B5EF4-FFF2-40B4-BE49-F238E27FC236}">
                <a16:creationId xmlns:a16="http://schemas.microsoft.com/office/drawing/2014/main" id="{9869F4E8-5604-4442-B22A-71CB9A18951C}"/>
              </a:ext>
            </a:extLst>
          </p:cNvPr>
          <p:cNvSpPr/>
          <p:nvPr/>
        </p:nvSpPr>
        <p:spPr>
          <a:xfrm>
            <a:off x="9318780" y="26166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506C9B5D-91E6-4605-AD7E-FC9E8C81AFDA}"/>
              </a:ext>
            </a:extLst>
          </p:cNvPr>
          <p:cNvSpPr/>
          <p:nvPr/>
        </p:nvSpPr>
        <p:spPr>
          <a:xfrm>
            <a:off x="9514521" y="27233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EB7646CA-36C9-4700-B5EA-E846332FD363}"/>
              </a:ext>
            </a:extLst>
          </p:cNvPr>
          <p:cNvSpPr/>
          <p:nvPr/>
        </p:nvSpPr>
        <p:spPr>
          <a:xfrm>
            <a:off x="9433077" y="25628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>
            <a:extLst>
              <a:ext uri="{FF2B5EF4-FFF2-40B4-BE49-F238E27FC236}">
                <a16:creationId xmlns:a16="http://schemas.microsoft.com/office/drawing/2014/main" id="{DE54B596-1575-4396-8ACE-73239AD4B4CC}"/>
              </a:ext>
            </a:extLst>
          </p:cNvPr>
          <p:cNvSpPr/>
          <p:nvPr/>
        </p:nvSpPr>
        <p:spPr>
          <a:xfrm>
            <a:off x="9506426" y="265523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Oval 1236">
            <a:extLst>
              <a:ext uri="{FF2B5EF4-FFF2-40B4-BE49-F238E27FC236}">
                <a16:creationId xmlns:a16="http://schemas.microsoft.com/office/drawing/2014/main" id="{23E33A21-FEF2-4CB9-ABFB-18CD4919F4D2}"/>
              </a:ext>
            </a:extLst>
          </p:cNvPr>
          <p:cNvSpPr/>
          <p:nvPr/>
        </p:nvSpPr>
        <p:spPr>
          <a:xfrm>
            <a:off x="9473087" y="27461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36E09AAF-B2C6-41F8-9810-FFA2C0828694}"/>
              </a:ext>
            </a:extLst>
          </p:cNvPr>
          <p:cNvSpPr/>
          <p:nvPr/>
        </p:nvSpPr>
        <p:spPr>
          <a:xfrm>
            <a:off x="9410218" y="269047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4C0E5587-7588-4B78-A34D-9123DE9B8489}"/>
              </a:ext>
            </a:extLst>
          </p:cNvPr>
          <p:cNvSpPr/>
          <p:nvPr/>
        </p:nvSpPr>
        <p:spPr>
          <a:xfrm>
            <a:off x="9364499" y="276477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Oval 1239">
            <a:extLst>
              <a:ext uri="{FF2B5EF4-FFF2-40B4-BE49-F238E27FC236}">
                <a16:creationId xmlns:a16="http://schemas.microsoft.com/office/drawing/2014/main" id="{42A56E99-A620-4956-99B9-41B22205D7B7}"/>
              </a:ext>
            </a:extLst>
          </p:cNvPr>
          <p:cNvSpPr/>
          <p:nvPr/>
        </p:nvSpPr>
        <p:spPr>
          <a:xfrm>
            <a:off x="9275911" y="303384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236276CB-6723-45EB-88B5-E2A594433525}"/>
              </a:ext>
            </a:extLst>
          </p:cNvPr>
          <p:cNvSpPr/>
          <p:nvPr/>
        </p:nvSpPr>
        <p:spPr>
          <a:xfrm>
            <a:off x="9250667" y="293574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val 1241">
            <a:extLst>
              <a:ext uri="{FF2B5EF4-FFF2-40B4-BE49-F238E27FC236}">
                <a16:creationId xmlns:a16="http://schemas.microsoft.com/office/drawing/2014/main" id="{A9A978DA-BDD9-4DE8-A2F9-9CD795A418EA}"/>
              </a:ext>
            </a:extLst>
          </p:cNvPr>
          <p:cNvSpPr/>
          <p:nvPr/>
        </p:nvSpPr>
        <p:spPr>
          <a:xfrm>
            <a:off x="9298771" y="287430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Oval 1242">
            <a:extLst>
              <a:ext uri="{FF2B5EF4-FFF2-40B4-BE49-F238E27FC236}">
                <a16:creationId xmlns:a16="http://schemas.microsoft.com/office/drawing/2014/main" id="{896D6881-DA5A-41E4-A42A-8CB0E9FE4E37}"/>
              </a:ext>
            </a:extLst>
          </p:cNvPr>
          <p:cNvSpPr/>
          <p:nvPr/>
        </p:nvSpPr>
        <p:spPr>
          <a:xfrm>
            <a:off x="9494512" y="298098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3AD4211E-2798-4CFC-8575-C1DCC9A55F63}"/>
              </a:ext>
            </a:extLst>
          </p:cNvPr>
          <p:cNvSpPr/>
          <p:nvPr/>
        </p:nvSpPr>
        <p:spPr>
          <a:xfrm>
            <a:off x="9413068" y="282048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3EDDA211-1F13-4816-930C-E2ADC737EB30}"/>
              </a:ext>
            </a:extLst>
          </p:cNvPr>
          <p:cNvSpPr/>
          <p:nvPr/>
        </p:nvSpPr>
        <p:spPr>
          <a:xfrm>
            <a:off x="9486417" y="291288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Oval 1245">
            <a:extLst>
              <a:ext uri="{FF2B5EF4-FFF2-40B4-BE49-F238E27FC236}">
                <a16:creationId xmlns:a16="http://schemas.microsoft.com/office/drawing/2014/main" id="{26DDDD5E-CCE5-4BAD-B316-A47573389D4A}"/>
              </a:ext>
            </a:extLst>
          </p:cNvPr>
          <p:cNvSpPr/>
          <p:nvPr/>
        </p:nvSpPr>
        <p:spPr>
          <a:xfrm>
            <a:off x="9453078" y="300384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01380F4B-E97B-4362-B21B-1AFFD0E4EB24}"/>
              </a:ext>
            </a:extLst>
          </p:cNvPr>
          <p:cNvSpPr/>
          <p:nvPr/>
        </p:nvSpPr>
        <p:spPr>
          <a:xfrm>
            <a:off x="9390209" y="294812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4AF069A5-3BFA-461D-BA09-15C1BCEF1135}"/>
              </a:ext>
            </a:extLst>
          </p:cNvPr>
          <p:cNvSpPr/>
          <p:nvPr/>
        </p:nvSpPr>
        <p:spPr>
          <a:xfrm>
            <a:off x="9344490" y="302241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B98C1844-98BF-4CAE-AD1F-B778CC5815FE}"/>
              </a:ext>
            </a:extLst>
          </p:cNvPr>
          <p:cNvSpPr/>
          <p:nvPr/>
        </p:nvSpPr>
        <p:spPr>
          <a:xfrm>
            <a:off x="9353071" y="298812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A97589C3-8AFC-4E7A-82D7-2473FC0C789F}"/>
              </a:ext>
            </a:extLst>
          </p:cNvPr>
          <p:cNvSpPr/>
          <p:nvPr/>
        </p:nvSpPr>
        <p:spPr>
          <a:xfrm>
            <a:off x="9327827" y="289002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671876F6-8FDA-4AF0-A5DF-9BAD11E235B2}"/>
              </a:ext>
            </a:extLst>
          </p:cNvPr>
          <p:cNvSpPr/>
          <p:nvPr/>
        </p:nvSpPr>
        <p:spPr>
          <a:xfrm>
            <a:off x="9375931" y="282858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03D3A301-2EEC-4D6F-A453-92FAF6E19D8C}"/>
              </a:ext>
            </a:extLst>
          </p:cNvPr>
          <p:cNvSpPr/>
          <p:nvPr/>
        </p:nvSpPr>
        <p:spPr>
          <a:xfrm>
            <a:off x="9571672" y="293526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FBAD7074-15B3-4EEA-9803-ACFACC98817F}"/>
              </a:ext>
            </a:extLst>
          </p:cNvPr>
          <p:cNvSpPr/>
          <p:nvPr/>
        </p:nvSpPr>
        <p:spPr>
          <a:xfrm>
            <a:off x="9490228" y="277477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218AE527-AF5F-4B12-9F9A-2F95A165ECA2}"/>
              </a:ext>
            </a:extLst>
          </p:cNvPr>
          <p:cNvSpPr/>
          <p:nvPr/>
        </p:nvSpPr>
        <p:spPr>
          <a:xfrm>
            <a:off x="9563577" y="286716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C36AF14A-7AD4-4346-ABD2-43087F74F309}"/>
              </a:ext>
            </a:extLst>
          </p:cNvPr>
          <p:cNvSpPr/>
          <p:nvPr/>
        </p:nvSpPr>
        <p:spPr>
          <a:xfrm>
            <a:off x="9530238" y="295812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Oval 1255">
            <a:extLst>
              <a:ext uri="{FF2B5EF4-FFF2-40B4-BE49-F238E27FC236}">
                <a16:creationId xmlns:a16="http://schemas.microsoft.com/office/drawing/2014/main" id="{AFEE62F3-8E5B-45A9-B33D-40F65EC6C238}"/>
              </a:ext>
            </a:extLst>
          </p:cNvPr>
          <p:cNvSpPr/>
          <p:nvPr/>
        </p:nvSpPr>
        <p:spPr>
          <a:xfrm>
            <a:off x="9467369" y="290240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Oval 1256">
            <a:extLst>
              <a:ext uri="{FF2B5EF4-FFF2-40B4-BE49-F238E27FC236}">
                <a16:creationId xmlns:a16="http://schemas.microsoft.com/office/drawing/2014/main" id="{3BFAF3AF-86D0-4915-B897-D85A1E523029}"/>
              </a:ext>
            </a:extLst>
          </p:cNvPr>
          <p:cNvSpPr/>
          <p:nvPr/>
        </p:nvSpPr>
        <p:spPr>
          <a:xfrm>
            <a:off x="9421650" y="297670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Oval 1257">
            <a:extLst>
              <a:ext uri="{FF2B5EF4-FFF2-40B4-BE49-F238E27FC236}">
                <a16:creationId xmlns:a16="http://schemas.microsoft.com/office/drawing/2014/main" id="{41410E48-3A37-42C2-B086-3AC7489BAF1F}"/>
              </a:ext>
            </a:extLst>
          </p:cNvPr>
          <p:cNvSpPr/>
          <p:nvPr/>
        </p:nvSpPr>
        <p:spPr>
          <a:xfrm>
            <a:off x="9425933" y="283334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539B247E-CE2A-4AEE-A4C0-591C50E17FF3}"/>
              </a:ext>
            </a:extLst>
          </p:cNvPr>
          <p:cNvSpPr/>
          <p:nvPr/>
        </p:nvSpPr>
        <p:spPr>
          <a:xfrm>
            <a:off x="9400689" y="27352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95B23969-8A0F-4C6A-A2B5-2B79B9FCAB9E}"/>
              </a:ext>
            </a:extLst>
          </p:cNvPr>
          <p:cNvSpPr/>
          <p:nvPr/>
        </p:nvSpPr>
        <p:spPr>
          <a:xfrm>
            <a:off x="9448793" y="267380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8E5297FB-8740-45C5-BBB5-EDD9DD6A1491}"/>
              </a:ext>
            </a:extLst>
          </p:cNvPr>
          <p:cNvSpPr/>
          <p:nvPr/>
        </p:nvSpPr>
        <p:spPr>
          <a:xfrm>
            <a:off x="9644534" y="278048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1C5F366E-FE6E-4BFE-829B-AD4CBBF10223}"/>
              </a:ext>
            </a:extLst>
          </p:cNvPr>
          <p:cNvSpPr/>
          <p:nvPr/>
        </p:nvSpPr>
        <p:spPr>
          <a:xfrm>
            <a:off x="9563090" y="26199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E085CB74-1773-4CD6-9FF4-98EAE98137BF}"/>
              </a:ext>
            </a:extLst>
          </p:cNvPr>
          <p:cNvSpPr/>
          <p:nvPr/>
        </p:nvSpPr>
        <p:spPr>
          <a:xfrm>
            <a:off x="9636439" y="271238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320F0467-85C1-40FF-91AA-156E9F2F4902}"/>
              </a:ext>
            </a:extLst>
          </p:cNvPr>
          <p:cNvSpPr/>
          <p:nvPr/>
        </p:nvSpPr>
        <p:spPr>
          <a:xfrm>
            <a:off x="9603100" y="28033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CB6D5FCD-6F6B-41C9-9FC1-9CC17E526E5D}"/>
              </a:ext>
            </a:extLst>
          </p:cNvPr>
          <p:cNvSpPr/>
          <p:nvPr/>
        </p:nvSpPr>
        <p:spPr>
          <a:xfrm>
            <a:off x="9540231" y="274762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A81B125B-0DBF-4273-91AB-8E77032710E7}"/>
              </a:ext>
            </a:extLst>
          </p:cNvPr>
          <p:cNvSpPr/>
          <p:nvPr/>
        </p:nvSpPr>
        <p:spPr>
          <a:xfrm>
            <a:off x="9494512" y="282191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05A8496D-4C13-4888-A7C0-29EA3EC90872}"/>
              </a:ext>
            </a:extLst>
          </p:cNvPr>
          <p:cNvSpPr/>
          <p:nvPr/>
        </p:nvSpPr>
        <p:spPr>
          <a:xfrm>
            <a:off x="9503093" y="278762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AF85D28F-9C66-4915-B33C-405726B4F842}"/>
              </a:ext>
            </a:extLst>
          </p:cNvPr>
          <p:cNvSpPr/>
          <p:nvPr/>
        </p:nvSpPr>
        <p:spPr>
          <a:xfrm>
            <a:off x="9477849" y="26895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CA839F95-2D18-475C-9E30-773D30AA6E8C}"/>
              </a:ext>
            </a:extLst>
          </p:cNvPr>
          <p:cNvSpPr/>
          <p:nvPr/>
        </p:nvSpPr>
        <p:spPr>
          <a:xfrm>
            <a:off x="9525953" y="26280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F95C7814-6897-426F-8940-06B42F942797}"/>
              </a:ext>
            </a:extLst>
          </p:cNvPr>
          <p:cNvSpPr/>
          <p:nvPr/>
        </p:nvSpPr>
        <p:spPr>
          <a:xfrm>
            <a:off x="9721694" y="273476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ACD01533-5B7E-4BD0-A68A-2AB9FDB6E673}"/>
              </a:ext>
            </a:extLst>
          </p:cNvPr>
          <p:cNvSpPr/>
          <p:nvPr/>
        </p:nvSpPr>
        <p:spPr>
          <a:xfrm>
            <a:off x="9640250" y="257426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190F330D-E99A-4234-B114-C2169E08F944}"/>
              </a:ext>
            </a:extLst>
          </p:cNvPr>
          <p:cNvSpPr/>
          <p:nvPr/>
        </p:nvSpPr>
        <p:spPr>
          <a:xfrm>
            <a:off x="9713599" y="26666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EE385901-8B7F-4812-AEA5-AD85D0CD9425}"/>
              </a:ext>
            </a:extLst>
          </p:cNvPr>
          <p:cNvSpPr/>
          <p:nvPr/>
        </p:nvSpPr>
        <p:spPr>
          <a:xfrm>
            <a:off x="9680260" y="275762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E9F37CE6-B79C-4B4D-8648-57CE095C893D}"/>
              </a:ext>
            </a:extLst>
          </p:cNvPr>
          <p:cNvSpPr/>
          <p:nvPr/>
        </p:nvSpPr>
        <p:spPr>
          <a:xfrm>
            <a:off x="9617391" y="270190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3402D1FF-37C2-4593-86C0-5BC8992019E8}"/>
              </a:ext>
            </a:extLst>
          </p:cNvPr>
          <p:cNvSpPr/>
          <p:nvPr/>
        </p:nvSpPr>
        <p:spPr>
          <a:xfrm>
            <a:off x="9571672" y="277619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1204DFAC-4A4F-4390-AC6F-FE3511440E6E}"/>
              </a:ext>
            </a:extLst>
          </p:cNvPr>
          <p:cNvSpPr/>
          <p:nvPr/>
        </p:nvSpPr>
        <p:spPr>
          <a:xfrm>
            <a:off x="9267315" y="296501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7AE6B0D1-F159-4424-B22B-2D0B130163CF}"/>
              </a:ext>
            </a:extLst>
          </p:cNvPr>
          <p:cNvSpPr/>
          <p:nvPr/>
        </p:nvSpPr>
        <p:spPr>
          <a:xfrm>
            <a:off x="9242071" y="286691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015B0DD1-CAD9-4509-8ECA-EC38CFECFE35}"/>
              </a:ext>
            </a:extLst>
          </p:cNvPr>
          <p:cNvSpPr/>
          <p:nvPr/>
        </p:nvSpPr>
        <p:spPr>
          <a:xfrm>
            <a:off x="9290175" y="280547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96E328CD-DB3A-46A5-B483-0207EF3BB3DC}"/>
              </a:ext>
            </a:extLst>
          </p:cNvPr>
          <p:cNvSpPr/>
          <p:nvPr/>
        </p:nvSpPr>
        <p:spPr>
          <a:xfrm>
            <a:off x="9485916" y="291215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B09A585A-1A37-466C-91E5-6DDBAF2F7436}"/>
              </a:ext>
            </a:extLst>
          </p:cNvPr>
          <p:cNvSpPr/>
          <p:nvPr/>
        </p:nvSpPr>
        <p:spPr>
          <a:xfrm>
            <a:off x="9404472" y="27516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D798D047-A211-4630-AA7A-47BE1EA06397}"/>
              </a:ext>
            </a:extLst>
          </p:cNvPr>
          <p:cNvSpPr/>
          <p:nvPr/>
        </p:nvSpPr>
        <p:spPr>
          <a:xfrm>
            <a:off x="9477821" y="28440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0D8B87A3-8A3D-4E4A-ADE8-4864A3D229D1}"/>
              </a:ext>
            </a:extLst>
          </p:cNvPr>
          <p:cNvSpPr/>
          <p:nvPr/>
        </p:nvSpPr>
        <p:spPr>
          <a:xfrm>
            <a:off x="9444482" y="293501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658CB69D-C1BE-4476-AD71-5394C6B14FA8}"/>
              </a:ext>
            </a:extLst>
          </p:cNvPr>
          <p:cNvSpPr/>
          <p:nvPr/>
        </p:nvSpPr>
        <p:spPr>
          <a:xfrm>
            <a:off x="9381613" y="287929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39E1FF00-AF93-4BEB-8DFD-6FD10853BBB6}"/>
              </a:ext>
            </a:extLst>
          </p:cNvPr>
          <p:cNvSpPr/>
          <p:nvPr/>
        </p:nvSpPr>
        <p:spPr>
          <a:xfrm>
            <a:off x="9335894" y="295358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588E5735-9852-40AB-A416-1FE522388A48}"/>
              </a:ext>
            </a:extLst>
          </p:cNvPr>
          <p:cNvSpPr/>
          <p:nvPr/>
        </p:nvSpPr>
        <p:spPr>
          <a:xfrm>
            <a:off x="9344475" y="291929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9EFEE584-C39E-4739-A73E-01D60CD0FB2A}"/>
              </a:ext>
            </a:extLst>
          </p:cNvPr>
          <p:cNvSpPr/>
          <p:nvPr/>
        </p:nvSpPr>
        <p:spPr>
          <a:xfrm>
            <a:off x="9319231" y="28211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8C802453-9950-4387-8D88-617D369E8FFA}"/>
              </a:ext>
            </a:extLst>
          </p:cNvPr>
          <p:cNvSpPr/>
          <p:nvPr/>
        </p:nvSpPr>
        <p:spPr>
          <a:xfrm>
            <a:off x="9367335" y="27597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9955CBCF-EE83-4D74-B3CC-35BA92115A56}"/>
              </a:ext>
            </a:extLst>
          </p:cNvPr>
          <p:cNvSpPr/>
          <p:nvPr/>
        </p:nvSpPr>
        <p:spPr>
          <a:xfrm>
            <a:off x="9563076" y="28664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2A48740C-D408-48AF-A266-D45DAE44F9D2}"/>
              </a:ext>
            </a:extLst>
          </p:cNvPr>
          <p:cNvSpPr/>
          <p:nvPr/>
        </p:nvSpPr>
        <p:spPr>
          <a:xfrm>
            <a:off x="9481632" y="27059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E2445CCC-33EC-4D8B-85ED-6532871DD1EC}"/>
              </a:ext>
            </a:extLst>
          </p:cNvPr>
          <p:cNvSpPr/>
          <p:nvPr/>
        </p:nvSpPr>
        <p:spPr>
          <a:xfrm>
            <a:off x="9554981" y="279833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Oval 1290">
            <a:extLst>
              <a:ext uri="{FF2B5EF4-FFF2-40B4-BE49-F238E27FC236}">
                <a16:creationId xmlns:a16="http://schemas.microsoft.com/office/drawing/2014/main" id="{584589E5-C83A-4577-BD17-79A21B891BDB}"/>
              </a:ext>
            </a:extLst>
          </p:cNvPr>
          <p:cNvSpPr/>
          <p:nvPr/>
        </p:nvSpPr>
        <p:spPr>
          <a:xfrm>
            <a:off x="9521642" y="28892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Oval 1291">
            <a:extLst>
              <a:ext uri="{FF2B5EF4-FFF2-40B4-BE49-F238E27FC236}">
                <a16:creationId xmlns:a16="http://schemas.microsoft.com/office/drawing/2014/main" id="{8347912E-B378-435F-B256-A8E62083A5B5}"/>
              </a:ext>
            </a:extLst>
          </p:cNvPr>
          <p:cNvSpPr/>
          <p:nvPr/>
        </p:nvSpPr>
        <p:spPr>
          <a:xfrm>
            <a:off x="9458773" y="283357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Oval 1292">
            <a:extLst>
              <a:ext uri="{FF2B5EF4-FFF2-40B4-BE49-F238E27FC236}">
                <a16:creationId xmlns:a16="http://schemas.microsoft.com/office/drawing/2014/main" id="{C689036A-CFA7-4638-8656-C1DA23740B11}"/>
              </a:ext>
            </a:extLst>
          </p:cNvPr>
          <p:cNvSpPr/>
          <p:nvPr/>
        </p:nvSpPr>
        <p:spPr>
          <a:xfrm>
            <a:off x="9413054" y="290787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>
            <a:extLst>
              <a:ext uri="{FF2B5EF4-FFF2-40B4-BE49-F238E27FC236}">
                <a16:creationId xmlns:a16="http://schemas.microsoft.com/office/drawing/2014/main" id="{F5CC69B3-8CD4-4192-88D6-990C04C9D6F5}"/>
              </a:ext>
            </a:extLst>
          </p:cNvPr>
          <p:cNvSpPr/>
          <p:nvPr/>
        </p:nvSpPr>
        <p:spPr>
          <a:xfrm>
            <a:off x="9417337" y="27645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>
            <a:extLst>
              <a:ext uri="{FF2B5EF4-FFF2-40B4-BE49-F238E27FC236}">
                <a16:creationId xmlns:a16="http://schemas.microsoft.com/office/drawing/2014/main" id="{0B34D283-C2CF-46FC-BE63-0EB2901D4C47}"/>
              </a:ext>
            </a:extLst>
          </p:cNvPr>
          <p:cNvSpPr/>
          <p:nvPr/>
        </p:nvSpPr>
        <p:spPr>
          <a:xfrm>
            <a:off x="9392093" y="266641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Oval 1295">
            <a:extLst>
              <a:ext uri="{FF2B5EF4-FFF2-40B4-BE49-F238E27FC236}">
                <a16:creationId xmlns:a16="http://schemas.microsoft.com/office/drawing/2014/main" id="{FFFABFA2-E4EF-466B-A704-7A4061809371}"/>
              </a:ext>
            </a:extLst>
          </p:cNvPr>
          <p:cNvSpPr/>
          <p:nvPr/>
        </p:nvSpPr>
        <p:spPr>
          <a:xfrm>
            <a:off x="9440197" y="260497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Oval 1296">
            <a:extLst>
              <a:ext uri="{FF2B5EF4-FFF2-40B4-BE49-F238E27FC236}">
                <a16:creationId xmlns:a16="http://schemas.microsoft.com/office/drawing/2014/main" id="{B1FA349A-046D-44D3-ACD5-BF5F454B7DA4}"/>
              </a:ext>
            </a:extLst>
          </p:cNvPr>
          <p:cNvSpPr/>
          <p:nvPr/>
        </p:nvSpPr>
        <p:spPr>
          <a:xfrm>
            <a:off x="9635938" y="271165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Oval 1297">
            <a:extLst>
              <a:ext uri="{FF2B5EF4-FFF2-40B4-BE49-F238E27FC236}">
                <a16:creationId xmlns:a16="http://schemas.microsoft.com/office/drawing/2014/main" id="{EFE588DC-F001-4C69-8DFB-6F9822234EC0}"/>
              </a:ext>
            </a:extLst>
          </p:cNvPr>
          <p:cNvSpPr/>
          <p:nvPr/>
        </p:nvSpPr>
        <p:spPr>
          <a:xfrm>
            <a:off x="9554494" y="255115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Oval 1298">
            <a:extLst>
              <a:ext uri="{FF2B5EF4-FFF2-40B4-BE49-F238E27FC236}">
                <a16:creationId xmlns:a16="http://schemas.microsoft.com/office/drawing/2014/main" id="{9B490746-3E06-42B6-9594-8D351C332D9F}"/>
              </a:ext>
            </a:extLst>
          </p:cNvPr>
          <p:cNvSpPr/>
          <p:nvPr/>
        </p:nvSpPr>
        <p:spPr>
          <a:xfrm>
            <a:off x="9627843" y="264355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Oval 1299">
            <a:extLst>
              <a:ext uri="{FF2B5EF4-FFF2-40B4-BE49-F238E27FC236}">
                <a16:creationId xmlns:a16="http://schemas.microsoft.com/office/drawing/2014/main" id="{A2E438F8-8B81-42E5-A6E9-E793913ACB0F}"/>
              </a:ext>
            </a:extLst>
          </p:cNvPr>
          <p:cNvSpPr/>
          <p:nvPr/>
        </p:nvSpPr>
        <p:spPr>
          <a:xfrm>
            <a:off x="9594504" y="273451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Oval 1300">
            <a:extLst>
              <a:ext uri="{FF2B5EF4-FFF2-40B4-BE49-F238E27FC236}">
                <a16:creationId xmlns:a16="http://schemas.microsoft.com/office/drawing/2014/main" id="{D9F23FD3-3C9C-4189-B0BB-9BDA8646F196}"/>
              </a:ext>
            </a:extLst>
          </p:cNvPr>
          <p:cNvSpPr/>
          <p:nvPr/>
        </p:nvSpPr>
        <p:spPr>
          <a:xfrm>
            <a:off x="9531635" y="267879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Oval 1301">
            <a:extLst>
              <a:ext uri="{FF2B5EF4-FFF2-40B4-BE49-F238E27FC236}">
                <a16:creationId xmlns:a16="http://schemas.microsoft.com/office/drawing/2014/main" id="{981C77D4-1B79-4987-97A1-D17E5CE1E9D3}"/>
              </a:ext>
            </a:extLst>
          </p:cNvPr>
          <p:cNvSpPr/>
          <p:nvPr/>
        </p:nvSpPr>
        <p:spPr>
          <a:xfrm>
            <a:off x="9485916" y="27530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Oval 1302">
            <a:extLst>
              <a:ext uri="{FF2B5EF4-FFF2-40B4-BE49-F238E27FC236}">
                <a16:creationId xmlns:a16="http://schemas.microsoft.com/office/drawing/2014/main" id="{A27BB61B-B7BA-4EC2-BCFB-1D9DAB627EEA}"/>
              </a:ext>
            </a:extLst>
          </p:cNvPr>
          <p:cNvSpPr/>
          <p:nvPr/>
        </p:nvSpPr>
        <p:spPr>
          <a:xfrm>
            <a:off x="9494497" y="271879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Oval 1303">
            <a:extLst>
              <a:ext uri="{FF2B5EF4-FFF2-40B4-BE49-F238E27FC236}">
                <a16:creationId xmlns:a16="http://schemas.microsoft.com/office/drawing/2014/main" id="{84C7033D-CFA5-47A3-B8F5-ED649B79DABC}"/>
              </a:ext>
            </a:extLst>
          </p:cNvPr>
          <p:cNvSpPr/>
          <p:nvPr/>
        </p:nvSpPr>
        <p:spPr>
          <a:xfrm>
            <a:off x="9469253" y="26206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Oval 1304">
            <a:extLst>
              <a:ext uri="{FF2B5EF4-FFF2-40B4-BE49-F238E27FC236}">
                <a16:creationId xmlns:a16="http://schemas.microsoft.com/office/drawing/2014/main" id="{802F7C5A-A5F2-4918-98A6-EA7585303DE9}"/>
              </a:ext>
            </a:extLst>
          </p:cNvPr>
          <p:cNvSpPr/>
          <p:nvPr/>
        </p:nvSpPr>
        <p:spPr>
          <a:xfrm>
            <a:off x="9517357" y="255925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Oval 1305">
            <a:extLst>
              <a:ext uri="{FF2B5EF4-FFF2-40B4-BE49-F238E27FC236}">
                <a16:creationId xmlns:a16="http://schemas.microsoft.com/office/drawing/2014/main" id="{CEA3FFF2-110F-41B5-A6F9-1D41291A36C9}"/>
              </a:ext>
            </a:extLst>
          </p:cNvPr>
          <p:cNvSpPr/>
          <p:nvPr/>
        </p:nvSpPr>
        <p:spPr>
          <a:xfrm>
            <a:off x="9713098" y="266593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Oval 1306">
            <a:extLst>
              <a:ext uri="{FF2B5EF4-FFF2-40B4-BE49-F238E27FC236}">
                <a16:creationId xmlns:a16="http://schemas.microsoft.com/office/drawing/2014/main" id="{F11BAA58-7B68-4B89-A740-F4F2D74E10E0}"/>
              </a:ext>
            </a:extLst>
          </p:cNvPr>
          <p:cNvSpPr/>
          <p:nvPr/>
        </p:nvSpPr>
        <p:spPr>
          <a:xfrm>
            <a:off x="9631654" y="250543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Oval 1307">
            <a:extLst>
              <a:ext uri="{FF2B5EF4-FFF2-40B4-BE49-F238E27FC236}">
                <a16:creationId xmlns:a16="http://schemas.microsoft.com/office/drawing/2014/main" id="{29630164-3B1F-42EB-98C6-93AC8644D934}"/>
              </a:ext>
            </a:extLst>
          </p:cNvPr>
          <p:cNvSpPr/>
          <p:nvPr/>
        </p:nvSpPr>
        <p:spPr>
          <a:xfrm>
            <a:off x="9705003" y="259783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Oval 1308">
            <a:extLst>
              <a:ext uri="{FF2B5EF4-FFF2-40B4-BE49-F238E27FC236}">
                <a16:creationId xmlns:a16="http://schemas.microsoft.com/office/drawing/2014/main" id="{6F0208D9-15FF-432D-AD98-19DD0DC80B46}"/>
              </a:ext>
            </a:extLst>
          </p:cNvPr>
          <p:cNvSpPr/>
          <p:nvPr/>
        </p:nvSpPr>
        <p:spPr>
          <a:xfrm>
            <a:off x="9671664" y="268879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Oval 1309">
            <a:extLst>
              <a:ext uri="{FF2B5EF4-FFF2-40B4-BE49-F238E27FC236}">
                <a16:creationId xmlns:a16="http://schemas.microsoft.com/office/drawing/2014/main" id="{B0468D5A-0BDE-4CC1-A508-0F0A850FC11A}"/>
              </a:ext>
            </a:extLst>
          </p:cNvPr>
          <p:cNvSpPr/>
          <p:nvPr/>
        </p:nvSpPr>
        <p:spPr>
          <a:xfrm>
            <a:off x="9608795" y="263307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Oval 1310">
            <a:extLst>
              <a:ext uri="{FF2B5EF4-FFF2-40B4-BE49-F238E27FC236}">
                <a16:creationId xmlns:a16="http://schemas.microsoft.com/office/drawing/2014/main" id="{F4194413-E9AB-4B83-AD82-7A9E45ED816E}"/>
              </a:ext>
            </a:extLst>
          </p:cNvPr>
          <p:cNvSpPr/>
          <p:nvPr/>
        </p:nvSpPr>
        <p:spPr>
          <a:xfrm>
            <a:off x="9563076" y="270736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Oval 1311">
            <a:extLst>
              <a:ext uri="{FF2B5EF4-FFF2-40B4-BE49-F238E27FC236}">
                <a16:creationId xmlns:a16="http://schemas.microsoft.com/office/drawing/2014/main" id="{1351F734-513E-4D4A-8CDD-B5CAB335F0D8}"/>
              </a:ext>
            </a:extLst>
          </p:cNvPr>
          <p:cNvSpPr/>
          <p:nvPr/>
        </p:nvSpPr>
        <p:spPr>
          <a:xfrm>
            <a:off x="9474488" y="297644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Oval 1312">
            <a:extLst>
              <a:ext uri="{FF2B5EF4-FFF2-40B4-BE49-F238E27FC236}">
                <a16:creationId xmlns:a16="http://schemas.microsoft.com/office/drawing/2014/main" id="{56C63D10-87E5-4319-B2DF-B3EA1F4CB460}"/>
              </a:ext>
            </a:extLst>
          </p:cNvPr>
          <p:cNvSpPr/>
          <p:nvPr/>
        </p:nvSpPr>
        <p:spPr>
          <a:xfrm>
            <a:off x="9449244" y="28783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Oval 1313">
            <a:extLst>
              <a:ext uri="{FF2B5EF4-FFF2-40B4-BE49-F238E27FC236}">
                <a16:creationId xmlns:a16="http://schemas.microsoft.com/office/drawing/2014/main" id="{1D8BC9C5-4F21-4F1F-91A6-D7A5CC0DDAA1}"/>
              </a:ext>
            </a:extLst>
          </p:cNvPr>
          <p:cNvSpPr/>
          <p:nvPr/>
        </p:nvSpPr>
        <p:spPr>
          <a:xfrm>
            <a:off x="9497348" y="281690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Oval 1314">
            <a:extLst>
              <a:ext uri="{FF2B5EF4-FFF2-40B4-BE49-F238E27FC236}">
                <a16:creationId xmlns:a16="http://schemas.microsoft.com/office/drawing/2014/main" id="{E713BC7A-D42F-4038-B109-83A4127E0449}"/>
              </a:ext>
            </a:extLst>
          </p:cNvPr>
          <p:cNvSpPr/>
          <p:nvPr/>
        </p:nvSpPr>
        <p:spPr>
          <a:xfrm>
            <a:off x="9693089" y="292358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Oval 1315">
            <a:extLst>
              <a:ext uri="{FF2B5EF4-FFF2-40B4-BE49-F238E27FC236}">
                <a16:creationId xmlns:a16="http://schemas.microsoft.com/office/drawing/2014/main" id="{7F3408F0-75CA-4E70-9355-0672861F7014}"/>
              </a:ext>
            </a:extLst>
          </p:cNvPr>
          <p:cNvSpPr/>
          <p:nvPr/>
        </p:nvSpPr>
        <p:spPr>
          <a:xfrm>
            <a:off x="9611645" y="27630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Oval 1316">
            <a:extLst>
              <a:ext uri="{FF2B5EF4-FFF2-40B4-BE49-F238E27FC236}">
                <a16:creationId xmlns:a16="http://schemas.microsoft.com/office/drawing/2014/main" id="{9E1E26CB-C875-4F7F-879F-EA8AE9C797FF}"/>
              </a:ext>
            </a:extLst>
          </p:cNvPr>
          <p:cNvSpPr/>
          <p:nvPr/>
        </p:nvSpPr>
        <p:spPr>
          <a:xfrm>
            <a:off x="9684994" y="285548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Oval 1317">
            <a:extLst>
              <a:ext uri="{FF2B5EF4-FFF2-40B4-BE49-F238E27FC236}">
                <a16:creationId xmlns:a16="http://schemas.microsoft.com/office/drawing/2014/main" id="{6B7953E0-75F1-47BC-9D79-9BB06F91AEFA}"/>
              </a:ext>
            </a:extLst>
          </p:cNvPr>
          <p:cNvSpPr/>
          <p:nvPr/>
        </p:nvSpPr>
        <p:spPr>
          <a:xfrm>
            <a:off x="9651655" y="29464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Oval 1318">
            <a:extLst>
              <a:ext uri="{FF2B5EF4-FFF2-40B4-BE49-F238E27FC236}">
                <a16:creationId xmlns:a16="http://schemas.microsoft.com/office/drawing/2014/main" id="{F3BC1EAE-C69E-4BA3-B478-444B7960EE50}"/>
              </a:ext>
            </a:extLst>
          </p:cNvPr>
          <p:cNvSpPr/>
          <p:nvPr/>
        </p:nvSpPr>
        <p:spPr>
          <a:xfrm>
            <a:off x="9588786" y="289072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Oval 1319">
            <a:extLst>
              <a:ext uri="{FF2B5EF4-FFF2-40B4-BE49-F238E27FC236}">
                <a16:creationId xmlns:a16="http://schemas.microsoft.com/office/drawing/2014/main" id="{21BB6F9D-E89E-4FAF-98C4-77413513AE2B}"/>
              </a:ext>
            </a:extLst>
          </p:cNvPr>
          <p:cNvSpPr/>
          <p:nvPr/>
        </p:nvSpPr>
        <p:spPr>
          <a:xfrm>
            <a:off x="9543067" y="296501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Oval 1320">
            <a:extLst>
              <a:ext uri="{FF2B5EF4-FFF2-40B4-BE49-F238E27FC236}">
                <a16:creationId xmlns:a16="http://schemas.microsoft.com/office/drawing/2014/main" id="{260E3B6D-7EDF-4A09-9D68-C9089D49CBB6}"/>
              </a:ext>
            </a:extLst>
          </p:cNvPr>
          <p:cNvSpPr/>
          <p:nvPr/>
        </p:nvSpPr>
        <p:spPr>
          <a:xfrm>
            <a:off x="9551648" y="293072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Oval 1321">
            <a:extLst>
              <a:ext uri="{FF2B5EF4-FFF2-40B4-BE49-F238E27FC236}">
                <a16:creationId xmlns:a16="http://schemas.microsoft.com/office/drawing/2014/main" id="{BC80FEC0-E389-4582-9DE5-ECA0EB1ED658}"/>
              </a:ext>
            </a:extLst>
          </p:cNvPr>
          <p:cNvSpPr/>
          <p:nvPr/>
        </p:nvSpPr>
        <p:spPr>
          <a:xfrm>
            <a:off x="9526404" y="28326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Oval 1322">
            <a:extLst>
              <a:ext uri="{FF2B5EF4-FFF2-40B4-BE49-F238E27FC236}">
                <a16:creationId xmlns:a16="http://schemas.microsoft.com/office/drawing/2014/main" id="{4BF4A2B5-E69E-4D34-94F2-381F27F52D29}"/>
              </a:ext>
            </a:extLst>
          </p:cNvPr>
          <p:cNvSpPr/>
          <p:nvPr/>
        </p:nvSpPr>
        <p:spPr>
          <a:xfrm>
            <a:off x="9574508" y="27711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Oval 1323">
            <a:extLst>
              <a:ext uri="{FF2B5EF4-FFF2-40B4-BE49-F238E27FC236}">
                <a16:creationId xmlns:a16="http://schemas.microsoft.com/office/drawing/2014/main" id="{DB980604-90D8-4E7B-BCB0-8FE083CECB7C}"/>
              </a:ext>
            </a:extLst>
          </p:cNvPr>
          <p:cNvSpPr/>
          <p:nvPr/>
        </p:nvSpPr>
        <p:spPr>
          <a:xfrm>
            <a:off x="9770249" y="287786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Oval 1324">
            <a:extLst>
              <a:ext uri="{FF2B5EF4-FFF2-40B4-BE49-F238E27FC236}">
                <a16:creationId xmlns:a16="http://schemas.microsoft.com/office/drawing/2014/main" id="{982A1914-103F-4215-AAE2-8B3E3D89165C}"/>
              </a:ext>
            </a:extLst>
          </p:cNvPr>
          <p:cNvSpPr/>
          <p:nvPr/>
        </p:nvSpPr>
        <p:spPr>
          <a:xfrm>
            <a:off x="9688805" y="271736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Oval 1325">
            <a:extLst>
              <a:ext uri="{FF2B5EF4-FFF2-40B4-BE49-F238E27FC236}">
                <a16:creationId xmlns:a16="http://schemas.microsoft.com/office/drawing/2014/main" id="{21964F81-230D-47E9-BC21-58C10F650297}"/>
              </a:ext>
            </a:extLst>
          </p:cNvPr>
          <p:cNvSpPr/>
          <p:nvPr/>
        </p:nvSpPr>
        <p:spPr>
          <a:xfrm>
            <a:off x="9762154" y="28097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>
            <a:extLst>
              <a:ext uri="{FF2B5EF4-FFF2-40B4-BE49-F238E27FC236}">
                <a16:creationId xmlns:a16="http://schemas.microsoft.com/office/drawing/2014/main" id="{C7226397-0FBB-4153-A8B3-CDB06670EA3D}"/>
              </a:ext>
            </a:extLst>
          </p:cNvPr>
          <p:cNvSpPr/>
          <p:nvPr/>
        </p:nvSpPr>
        <p:spPr>
          <a:xfrm>
            <a:off x="9728815" y="290072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>
            <a:extLst>
              <a:ext uri="{FF2B5EF4-FFF2-40B4-BE49-F238E27FC236}">
                <a16:creationId xmlns:a16="http://schemas.microsoft.com/office/drawing/2014/main" id="{4BB12CB4-1746-4756-90B6-0B8E24A565FA}"/>
              </a:ext>
            </a:extLst>
          </p:cNvPr>
          <p:cNvSpPr/>
          <p:nvPr/>
        </p:nvSpPr>
        <p:spPr>
          <a:xfrm>
            <a:off x="9665946" y="284500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>
            <a:extLst>
              <a:ext uri="{FF2B5EF4-FFF2-40B4-BE49-F238E27FC236}">
                <a16:creationId xmlns:a16="http://schemas.microsoft.com/office/drawing/2014/main" id="{FABD8730-9875-47FB-9967-33B36D8DF7E0}"/>
              </a:ext>
            </a:extLst>
          </p:cNvPr>
          <p:cNvSpPr/>
          <p:nvPr/>
        </p:nvSpPr>
        <p:spPr>
          <a:xfrm>
            <a:off x="9620227" y="291929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>
            <a:extLst>
              <a:ext uri="{FF2B5EF4-FFF2-40B4-BE49-F238E27FC236}">
                <a16:creationId xmlns:a16="http://schemas.microsoft.com/office/drawing/2014/main" id="{D8391EB0-471C-4DEB-8665-1AC5886430AD}"/>
              </a:ext>
            </a:extLst>
          </p:cNvPr>
          <p:cNvSpPr/>
          <p:nvPr/>
        </p:nvSpPr>
        <p:spPr>
          <a:xfrm>
            <a:off x="9624510" y="277594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Oval 1330">
            <a:extLst>
              <a:ext uri="{FF2B5EF4-FFF2-40B4-BE49-F238E27FC236}">
                <a16:creationId xmlns:a16="http://schemas.microsoft.com/office/drawing/2014/main" id="{941FE98E-144E-47F9-B58E-9B7C2DC90729}"/>
              </a:ext>
            </a:extLst>
          </p:cNvPr>
          <p:cNvSpPr/>
          <p:nvPr/>
        </p:nvSpPr>
        <p:spPr>
          <a:xfrm>
            <a:off x="9599266" y="267783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Oval 1331">
            <a:extLst>
              <a:ext uri="{FF2B5EF4-FFF2-40B4-BE49-F238E27FC236}">
                <a16:creationId xmlns:a16="http://schemas.microsoft.com/office/drawing/2014/main" id="{17625565-83D7-4180-ACF6-601A648A0521}"/>
              </a:ext>
            </a:extLst>
          </p:cNvPr>
          <p:cNvSpPr/>
          <p:nvPr/>
        </p:nvSpPr>
        <p:spPr>
          <a:xfrm>
            <a:off x="9647370" y="261640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Oval 1332">
            <a:extLst>
              <a:ext uri="{FF2B5EF4-FFF2-40B4-BE49-F238E27FC236}">
                <a16:creationId xmlns:a16="http://schemas.microsoft.com/office/drawing/2014/main" id="{14083D52-EBEB-41C7-A72E-8E989BF9ACF2}"/>
              </a:ext>
            </a:extLst>
          </p:cNvPr>
          <p:cNvSpPr/>
          <p:nvPr/>
        </p:nvSpPr>
        <p:spPr>
          <a:xfrm>
            <a:off x="9843111" y="272308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Oval 1333">
            <a:extLst>
              <a:ext uri="{FF2B5EF4-FFF2-40B4-BE49-F238E27FC236}">
                <a16:creationId xmlns:a16="http://schemas.microsoft.com/office/drawing/2014/main" id="{96E8542A-0B02-4D09-95CF-C399F7F60EA7}"/>
              </a:ext>
            </a:extLst>
          </p:cNvPr>
          <p:cNvSpPr/>
          <p:nvPr/>
        </p:nvSpPr>
        <p:spPr>
          <a:xfrm>
            <a:off x="9761667" y="256258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Oval 1334">
            <a:extLst>
              <a:ext uri="{FF2B5EF4-FFF2-40B4-BE49-F238E27FC236}">
                <a16:creationId xmlns:a16="http://schemas.microsoft.com/office/drawing/2014/main" id="{A58FABA0-3D4A-49D0-B07F-8524E6618835}"/>
              </a:ext>
            </a:extLst>
          </p:cNvPr>
          <p:cNvSpPr/>
          <p:nvPr/>
        </p:nvSpPr>
        <p:spPr>
          <a:xfrm>
            <a:off x="9835016" y="265498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Oval 1335">
            <a:extLst>
              <a:ext uri="{FF2B5EF4-FFF2-40B4-BE49-F238E27FC236}">
                <a16:creationId xmlns:a16="http://schemas.microsoft.com/office/drawing/2014/main" id="{0C69AF8F-2B4A-49F8-8857-4A39A79111DF}"/>
              </a:ext>
            </a:extLst>
          </p:cNvPr>
          <p:cNvSpPr/>
          <p:nvPr/>
        </p:nvSpPr>
        <p:spPr>
          <a:xfrm>
            <a:off x="9801677" y="274594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Oval 1336">
            <a:extLst>
              <a:ext uri="{FF2B5EF4-FFF2-40B4-BE49-F238E27FC236}">
                <a16:creationId xmlns:a16="http://schemas.microsoft.com/office/drawing/2014/main" id="{A358183C-7205-467C-BAE4-B5307D198B67}"/>
              </a:ext>
            </a:extLst>
          </p:cNvPr>
          <p:cNvSpPr/>
          <p:nvPr/>
        </p:nvSpPr>
        <p:spPr>
          <a:xfrm>
            <a:off x="9738808" y="269022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Oval 1337">
            <a:extLst>
              <a:ext uri="{FF2B5EF4-FFF2-40B4-BE49-F238E27FC236}">
                <a16:creationId xmlns:a16="http://schemas.microsoft.com/office/drawing/2014/main" id="{ECCD201A-99AA-4B4B-8494-18788F1F9765}"/>
              </a:ext>
            </a:extLst>
          </p:cNvPr>
          <p:cNvSpPr/>
          <p:nvPr/>
        </p:nvSpPr>
        <p:spPr>
          <a:xfrm>
            <a:off x="9693089" y="27645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Oval 1338">
            <a:extLst>
              <a:ext uri="{FF2B5EF4-FFF2-40B4-BE49-F238E27FC236}">
                <a16:creationId xmlns:a16="http://schemas.microsoft.com/office/drawing/2014/main" id="{6B357376-3C79-498D-B09A-AFFED7395607}"/>
              </a:ext>
            </a:extLst>
          </p:cNvPr>
          <p:cNvSpPr/>
          <p:nvPr/>
        </p:nvSpPr>
        <p:spPr>
          <a:xfrm>
            <a:off x="9701670" y="273022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Oval 1339">
            <a:extLst>
              <a:ext uri="{FF2B5EF4-FFF2-40B4-BE49-F238E27FC236}">
                <a16:creationId xmlns:a16="http://schemas.microsoft.com/office/drawing/2014/main" id="{9E96B346-9CD1-4324-8A32-D391D9349680}"/>
              </a:ext>
            </a:extLst>
          </p:cNvPr>
          <p:cNvSpPr/>
          <p:nvPr/>
        </p:nvSpPr>
        <p:spPr>
          <a:xfrm>
            <a:off x="9676426" y="263212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Oval 1340">
            <a:extLst>
              <a:ext uri="{FF2B5EF4-FFF2-40B4-BE49-F238E27FC236}">
                <a16:creationId xmlns:a16="http://schemas.microsoft.com/office/drawing/2014/main" id="{37011715-01D6-44C5-AD39-B809FB22591F}"/>
              </a:ext>
            </a:extLst>
          </p:cNvPr>
          <p:cNvSpPr/>
          <p:nvPr/>
        </p:nvSpPr>
        <p:spPr>
          <a:xfrm>
            <a:off x="9724530" y="257068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Oval 1341">
            <a:extLst>
              <a:ext uri="{FF2B5EF4-FFF2-40B4-BE49-F238E27FC236}">
                <a16:creationId xmlns:a16="http://schemas.microsoft.com/office/drawing/2014/main" id="{A4A8FE46-48A2-4B44-97ED-5100360CB668}"/>
              </a:ext>
            </a:extLst>
          </p:cNvPr>
          <p:cNvSpPr/>
          <p:nvPr/>
        </p:nvSpPr>
        <p:spPr>
          <a:xfrm>
            <a:off x="9920271" y="26773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Oval 1342">
            <a:extLst>
              <a:ext uri="{FF2B5EF4-FFF2-40B4-BE49-F238E27FC236}">
                <a16:creationId xmlns:a16="http://schemas.microsoft.com/office/drawing/2014/main" id="{4E0F4C09-FF5D-4853-BB54-B9A664D59498}"/>
              </a:ext>
            </a:extLst>
          </p:cNvPr>
          <p:cNvSpPr/>
          <p:nvPr/>
        </p:nvSpPr>
        <p:spPr>
          <a:xfrm>
            <a:off x="9838827" y="251686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Oval 1343">
            <a:extLst>
              <a:ext uri="{FF2B5EF4-FFF2-40B4-BE49-F238E27FC236}">
                <a16:creationId xmlns:a16="http://schemas.microsoft.com/office/drawing/2014/main" id="{775D40CB-E4FC-4785-A1C1-DE5C0922C049}"/>
              </a:ext>
            </a:extLst>
          </p:cNvPr>
          <p:cNvSpPr/>
          <p:nvPr/>
        </p:nvSpPr>
        <p:spPr>
          <a:xfrm>
            <a:off x="9912176" y="260926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Oval 1344">
            <a:extLst>
              <a:ext uri="{FF2B5EF4-FFF2-40B4-BE49-F238E27FC236}">
                <a16:creationId xmlns:a16="http://schemas.microsoft.com/office/drawing/2014/main" id="{A03DF2AE-0B46-4091-A0AA-58FD39169413}"/>
              </a:ext>
            </a:extLst>
          </p:cNvPr>
          <p:cNvSpPr/>
          <p:nvPr/>
        </p:nvSpPr>
        <p:spPr>
          <a:xfrm>
            <a:off x="9878837" y="270022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Oval 1345">
            <a:extLst>
              <a:ext uri="{FF2B5EF4-FFF2-40B4-BE49-F238E27FC236}">
                <a16:creationId xmlns:a16="http://schemas.microsoft.com/office/drawing/2014/main" id="{8BBFA796-6F68-4935-A6EC-A863084F4223}"/>
              </a:ext>
            </a:extLst>
          </p:cNvPr>
          <p:cNvSpPr/>
          <p:nvPr/>
        </p:nvSpPr>
        <p:spPr>
          <a:xfrm>
            <a:off x="9815968" y="264450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Oval 1346">
            <a:extLst>
              <a:ext uri="{FF2B5EF4-FFF2-40B4-BE49-F238E27FC236}">
                <a16:creationId xmlns:a16="http://schemas.microsoft.com/office/drawing/2014/main" id="{A5AEE1A3-2250-4169-A594-2475CDBDAC03}"/>
              </a:ext>
            </a:extLst>
          </p:cNvPr>
          <p:cNvSpPr/>
          <p:nvPr/>
        </p:nvSpPr>
        <p:spPr>
          <a:xfrm>
            <a:off x="9770249" y="271879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Oval 1347">
            <a:extLst>
              <a:ext uri="{FF2B5EF4-FFF2-40B4-BE49-F238E27FC236}">
                <a16:creationId xmlns:a16="http://schemas.microsoft.com/office/drawing/2014/main" id="{D14A631D-A836-4BDC-884A-544455A6F791}"/>
              </a:ext>
            </a:extLst>
          </p:cNvPr>
          <p:cNvSpPr/>
          <p:nvPr/>
        </p:nvSpPr>
        <p:spPr>
          <a:xfrm>
            <a:off x="9506876" y="275595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Oval 1348">
            <a:extLst>
              <a:ext uri="{FF2B5EF4-FFF2-40B4-BE49-F238E27FC236}">
                <a16:creationId xmlns:a16="http://schemas.microsoft.com/office/drawing/2014/main" id="{0EEFBFB4-6F6B-4EE2-91FF-BAB217016069}"/>
              </a:ext>
            </a:extLst>
          </p:cNvPr>
          <p:cNvSpPr/>
          <p:nvPr/>
        </p:nvSpPr>
        <p:spPr>
          <a:xfrm>
            <a:off x="9481632" y="265784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Oval 1349">
            <a:extLst>
              <a:ext uri="{FF2B5EF4-FFF2-40B4-BE49-F238E27FC236}">
                <a16:creationId xmlns:a16="http://schemas.microsoft.com/office/drawing/2014/main" id="{E556E7E2-2473-4331-A75A-BE3419D4B861}"/>
              </a:ext>
            </a:extLst>
          </p:cNvPr>
          <p:cNvSpPr/>
          <p:nvPr/>
        </p:nvSpPr>
        <p:spPr>
          <a:xfrm>
            <a:off x="9529736" y="259641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Oval 1350">
            <a:extLst>
              <a:ext uri="{FF2B5EF4-FFF2-40B4-BE49-F238E27FC236}">
                <a16:creationId xmlns:a16="http://schemas.microsoft.com/office/drawing/2014/main" id="{7897AF8A-8897-472D-8B07-2384007C69FF}"/>
              </a:ext>
            </a:extLst>
          </p:cNvPr>
          <p:cNvSpPr/>
          <p:nvPr/>
        </p:nvSpPr>
        <p:spPr>
          <a:xfrm>
            <a:off x="9725477" y="270308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Oval 1351">
            <a:extLst>
              <a:ext uri="{FF2B5EF4-FFF2-40B4-BE49-F238E27FC236}">
                <a16:creationId xmlns:a16="http://schemas.microsoft.com/office/drawing/2014/main" id="{94CD392E-65FC-41E6-B4E1-392DC915638A}"/>
              </a:ext>
            </a:extLst>
          </p:cNvPr>
          <p:cNvSpPr/>
          <p:nvPr/>
        </p:nvSpPr>
        <p:spPr>
          <a:xfrm>
            <a:off x="9644033" y="25425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Oval 1352">
            <a:extLst>
              <a:ext uri="{FF2B5EF4-FFF2-40B4-BE49-F238E27FC236}">
                <a16:creationId xmlns:a16="http://schemas.microsoft.com/office/drawing/2014/main" id="{DBAB8D25-7D29-49B5-BF46-E0C97E4EBEF1}"/>
              </a:ext>
            </a:extLst>
          </p:cNvPr>
          <p:cNvSpPr/>
          <p:nvPr/>
        </p:nvSpPr>
        <p:spPr>
          <a:xfrm>
            <a:off x="9717382" y="263498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Oval 1353">
            <a:extLst>
              <a:ext uri="{FF2B5EF4-FFF2-40B4-BE49-F238E27FC236}">
                <a16:creationId xmlns:a16="http://schemas.microsoft.com/office/drawing/2014/main" id="{D3D6C037-A6A3-4F76-B808-A07F9AB20954}"/>
              </a:ext>
            </a:extLst>
          </p:cNvPr>
          <p:cNvSpPr/>
          <p:nvPr/>
        </p:nvSpPr>
        <p:spPr>
          <a:xfrm>
            <a:off x="9684043" y="272594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Oval 1354">
            <a:extLst>
              <a:ext uri="{FF2B5EF4-FFF2-40B4-BE49-F238E27FC236}">
                <a16:creationId xmlns:a16="http://schemas.microsoft.com/office/drawing/2014/main" id="{14D52B72-DB42-4063-82D0-9A025E25FEB5}"/>
              </a:ext>
            </a:extLst>
          </p:cNvPr>
          <p:cNvSpPr/>
          <p:nvPr/>
        </p:nvSpPr>
        <p:spPr>
          <a:xfrm>
            <a:off x="9621174" y="267022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Oval 1355">
            <a:extLst>
              <a:ext uri="{FF2B5EF4-FFF2-40B4-BE49-F238E27FC236}">
                <a16:creationId xmlns:a16="http://schemas.microsoft.com/office/drawing/2014/main" id="{DEBF37C9-C159-4040-9900-F462A079A026}"/>
              </a:ext>
            </a:extLst>
          </p:cNvPr>
          <p:cNvSpPr/>
          <p:nvPr/>
        </p:nvSpPr>
        <p:spPr>
          <a:xfrm>
            <a:off x="9575455" y="274452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Oval 1356">
            <a:extLst>
              <a:ext uri="{FF2B5EF4-FFF2-40B4-BE49-F238E27FC236}">
                <a16:creationId xmlns:a16="http://schemas.microsoft.com/office/drawing/2014/main" id="{7A8482B5-C848-4E86-B29D-027834CAD5E5}"/>
              </a:ext>
            </a:extLst>
          </p:cNvPr>
          <p:cNvSpPr/>
          <p:nvPr/>
        </p:nvSpPr>
        <p:spPr>
          <a:xfrm>
            <a:off x="9584036" y="271023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Oval 1357">
            <a:extLst>
              <a:ext uri="{FF2B5EF4-FFF2-40B4-BE49-F238E27FC236}">
                <a16:creationId xmlns:a16="http://schemas.microsoft.com/office/drawing/2014/main" id="{CE316FEC-E7C5-4F29-A779-1A6E7C93419A}"/>
              </a:ext>
            </a:extLst>
          </p:cNvPr>
          <p:cNvSpPr/>
          <p:nvPr/>
        </p:nvSpPr>
        <p:spPr>
          <a:xfrm>
            <a:off x="9558792" y="261212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Oval 1358">
            <a:extLst>
              <a:ext uri="{FF2B5EF4-FFF2-40B4-BE49-F238E27FC236}">
                <a16:creationId xmlns:a16="http://schemas.microsoft.com/office/drawing/2014/main" id="{B61C66F0-F59C-4501-AAF1-9FD9E145A444}"/>
              </a:ext>
            </a:extLst>
          </p:cNvPr>
          <p:cNvSpPr/>
          <p:nvPr/>
        </p:nvSpPr>
        <p:spPr>
          <a:xfrm>
            <a:off x="9606896" y="25506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Oval 1359">
            <a:extLst>
              <a:ext uri="{FF2B5EF4-FFF2-40B4-BE49-F238E27FC236}">
                <a16:creationId xmlns:a16="http://schemas.microsoft.com/office/drawing/2014/main" id="{4A1151EB-B3AA-4899-B829-DA3138DA1E59}"/>
              </a:ext>
            </a:extLst>
          </p:cNvPr>
          <p:cNvSpPr/>
          <p:nvPr/>
        </p:nvSpPr>
        <p:spPr>
          <a:xfrm>
            <a:off x="9802637" y="265737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Oval 1360">
            <a:extLst>
              <a:ext uri="{FF2B5EF4-FFF2-40B4-BE49-F238E27FC236}">
                <a16:creationId xmlns:a16="http://schemas.microsoft.com/office/drawing/2014/main" id="{598725A2-699A-49BC-98C7-3713EB366E3C}"/>
              </a:ext>
            </a:extLst>
          </p:cNvPr>
          <p:cNvSpPr/>
          <p:nvPr/>
        </p:nvSpPr>
        <p:spPr>
          <a:xfrm>
            <a:off x="9721193" y="249687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Oval 1361">
            <a:extLst>
              <a:ext uri="{FF2B5EF4-FFF2-40B4-BE49-F238E27FC236}">
                <a16:creationId xmlns:a16="http://schemas.microsoft.com/office/drawing/2014/main" id="{76F37DE1-6C14-4948-99B8-78ADBECFB469}"/>
              </a:ext>
            </a:extLst>
          </p:cNvPr>
          <p:cNvSpPr/>
          <p:nvPr/>
        </p:nvSpPr>
        <p:spPr>
          <a:xfrm>
            <a:off x="9794542" y="258926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Oval 1362">
            <a:extLst>
              <a:ext uri="{FF2B5EF4-FFF2-40B4-BE49-F238E27FC236}">
                <a16:creationId xmlns:a16="http://schemas.microsoft.com/office/drawing/2014/main" id="{C92D7FC4-76F9-4EFF-ABCF-110C1F7D123C}"/>
              </a:ext>
            </a:extLst>
          </p:cNvPr>
          <p:cNvSpPr/>
          <p:nvPr/>
        </p:nvSpPr>
        <p:spPr>
          <a:xfrm>
            <a:off x="9761203" y="268023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Oval 1363">
            <a:extLst>
              <a:ext uri="{FF2B5EF4-FFF2-40B4-BE49-F238E27FC236}">
                <a16:creationId xmlns:a16="http://schemas.microsoft.com/office/drawing/2014/main" id="{A784639A-516F-452E-B448-9E7E4D6222BE}"/>
              </a:ext>
            </a:extLst>
          </p:cNvPr>
          <p:cNvSpPr/>
          <p:nvPr/>
        </p:nvSpPr>
        <p:spPr>
          <a:xfrm>
            <a:off x="9698334" y="262450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Oval 1364">
            <a:extLst>
              <a:ext uri="{FF2B5EF4-FFF2-40B4-BE49-F238E27FC236}">
                <a16:creationId xmlns:a16="http://schemas.microsoft.com/office/drawing/2014/main" id="{764663E6-3D49-44DE-94F8-E2BAF3E1DF2F}"/>
              </a:ext>
            </a:extLst>
          </p:cNvPr>
          <p:cNvSpPr/>
          <p:nvPr/>
        </p:nvSpPr>
        <p:spPr>
          <a:xfrm>
            <a:off x="9652615" y="269880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E865E2B4-9737-40EB-AACE-AF9D96A6CEB3}"/>
              </a:ext>
            </a:extLst>
          </p:cNvPr>
          <p:cNvSpPr/>
          <p:nvPr/>
        </p:nvSpPr>
        <p:spPr>
          <a:xfrm>
            <a:off x="9656898" y="255545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Oval 1366">
            <a:extLst>
              <a:ext uri="{FF2B5EF4-FFF2-40B4-BE49-F238E27FC236}">
                <a16:creationId xmlns:a16="http://schemas.microsoft.com/office/drawing/2014/main" id="{608CA730-89D5-4B4A-8ED1-8E4FD6F2A6E0}"/>
              </a:ext>
            </a:extLst>
          </p:cNvPr>
          <p:cNvSpPr/>
          <p:nvPr/>
        </p:nvSpPr>
        <p:spPr>
          <a:xfrm>
            <a:off x="9631654" y="245734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Oval 1367">
            <a:extLst>
              <a:ext uri="{FF2B5EF4-FFF2-40B4-BE49-F238E27FC236}">
                <a16:creationId xmlns:a16="http://schemas.microsoft.com/office/drawing/2014/main" id="{9F7DAF56-B4BA-4DE3-875E-28C7F0695962}"/>
              </a:ext>
            </a:extLst>
          </p:cNvPr>
          <p:cNvSpPr/>
          <p:nvPr/>
        </p:nvSpPr>
        <p:spPr>
          <a:xfrm>
            <a:off x="9679758" y="239591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Oval 1368">
            <a:extLst>
              <a:ext uri="{FF2B5EF4-FFF2-40B4-BE49-F238E27FC236}">
                <a16:creationId xmlns:a16="http://schemas.microsoft.com/office/drawing/2014/main" id="{8099C051-EB3D-4545-87B7-9DE099B7CE9C}"/>
              </a:ext>
            </a:extLst>
          </p:cNvPr>
          <p:cNvSpPr/>
          <p:nvPr/>
        </p:nvSpPr>
        <p:spPr>
          <a:xfrm>
            <a:off x="9875499" y="25025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Oval 1369">
            <a:extLst>
              <a:ext uri="{FF2B5EF4-FFF2-40B4-BE49-F238E27FC236}">
                <a16:creationId xmlns:a16="http://schemas.microsoft.com/office/drawing/2014/main" id="{C0ACDD04-B579-409E-952C-469736EF067D}"/>
              </a:ext>
            </a:extLst>
          </p:cNvPr>
          <p:cNvSpPr/>
          <p:nvPr/>
        </p:nvSpPr>
        <p:spPr>
          <a:xfrm>
            <a:off x="9867404" y="243448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Oval 1370">
            <a:extLst>
              <a:ext uri="{FF2B5EF4-FFF2-40B4-BE49-F238E27FC236}">
                <a16:creationId xmlns:a16="http://schemas.microsoft.com/office/drawing/2014/main" id="{7DAEF792-B951-48E6-8EFE-EE767A9302DA}"/>
              </a:ext>
            </a:extLst>
          </p:cNvPr>
          <p:cNvSpPr/>
          <p:nvPr/>
        </p:nvSpPr>
        <p:spPr>
          <a:xfrm>
            <a:off x="9834065" y="252544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Oval 1371">
            <a:extLst>
              <a:ext uri="{FF2B5EF4-FFF2-40B4-BE49-F238E27FC236}">
                <a16:creationId xmlns:a16="http://schemas.microsoft.com/office/drawing/2014/main" id="{286435B9-CAA1-4298-8288-75EE02983C10}"/>
              </a:ext>
            </a:extLst>
          </p:cNvPr>
          <p:cNvSpPr/>
          <p:nvPr/>
        </p:nvSpPr>
        <p:spPr>
          <a:xfrm>
            <a:off x="9771196" y="246972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Oval 1372">
            <a:extLst>
              <a:ext uri="{FF2B5EF4-FFF2-40B4-BE49-F238E27FC236}">
                <a16:creationId xmlns:a16="http://schemas.microsoft.com/office/drawing/2014/main" id="{7BD7EDA5-6E5E-49C6-9EF0-2A4936B5A8A2}"/>
              </a:ext>
            </a:extLst>
          </p:cNvPr>
          <p:cNvSpPr/>
          <p:nvPr/>
        </p:nvSpPr>
        <p:spPr>
          <a:xfrm>
            <a:off x="9725477" y="25440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Oval 1373">
            <a:extLst>
              <a:ext uri="{FF2B5EF4-FFF2-40B4-BE49-F238E27FC236}">
                <a16:creationId xmlns:a16="http://schemas.microsoft.com/office/drawing/2014/main" id="{CBAB8E08-46D5-43DB-8033-5F15CB9F599F}"/>
              </a:ext>
            </a:extLst>
          </p:cNvPr>
          <p:cNvSpPr/>
          <p:nvPr/>
        </p:nvSpPr>
        <p:spPr>
          <a:xfrm>
            <a:off x="9734058" y="25097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Oval 1374">
            <a:extLst>
              <a:ext uri="{FF2B5EF4-FFF2-40B4-BE49-F238E27FC236}">
                <a16:creationId xmlns:a16="http://schemas.microsoft.com/office/drawing/2014/main" id="{1C16FB5A-C069-43FE-AF70-7FC586744E4C}"/>
              </a:ext>
            </a:extLst>
          </p:cNvPr>
          <p:cNvSpPr/>
          <p:nvPr/>
        </p:nvSpPr>
        <p:spPr>
          <a:xfrm>
            <a:off x="9708814" y="241162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Oval 1375">
            <a:extLst>
              <a:ext uri="{FF2B5EF4-FFF2-40B4-BE49-F238E27FC236}">
                <a16:creationId xmlns:a16="http://schemas.microsoft.com/office/drawing/2014/main" id="{8FCD912B-2865-4314-8347-E8B0599ADA05}"/>
              </a:ext>
            </a:extLst>
          </p:cNvPr>
          <p:cNvSpPr/>
          <p:nvPr/>
        </p:nvSpPr>
        <p:spPr>
          <a:xfrm>
            <a:off x="9952659" y="245686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Oval 1376">
            <a:extLst>
              <a:ext uri="{FF2B5EF4-FFF2-40B4-BE49-F238E27FC236}">
                <a16:creationId xmlns:a16="http://schemas.microsoft.com/office/drawing/2014/main" id="{BF18120A-5673-40EE-A8FA-54FA4D89CF76}"/>
              </a:ext>
            </a:extLst>
          </p:cNvPr>
          <p:cNvSpPr/>
          <p:nvPr/>
        </p:nvSpPr>
        <p:spPr>
          <a:xfrm>
            <a:off x="9944564" y="23887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Oval 1377">
            <a:extLst>
              <a:ext uri="{FF2B5EF4-FFF2-40B4-BE49-F238E27FC236}">
                <a16:creationId xmlns:a16="http://schemas.microsoft.com/office/drawing/2014/main" id="{C8A116A8-601E-4F9F-BEBE-E75FBE48AB0D}"/>
              </a:ext>
            </a:extLst>
          </p:cNvPr>
          <p:cNvSpPr/>
          <p:nvPr/>
        </p:nvSpPr>
        <p:spPr>
          <a:xfrm>
            <a:off x="9911225" y="247972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Oval 1378">
            <a:extLst>
              <a:ext uri="{FF2B5EF4-FFF2-40B4-BE49-F238E27FC236}">
                <a16:creationId xmlns:a16="http://schemas.microsoft.com/office/drawing/2014/main" id="{A4F2E78F-1A7B-4B55-8399-8626ACD96982}"/>
              </a:ext>
            </a:extLst>
          </p:cNvPr>
          <p:cNvSpPr/>
          <p:nvPr/>
        </p:nvSpPr>
        <p:spPr>
          <a:xfrm>
            <a:off x="9848356" y="242400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Oval 1379">
            <a:extLst>
              <a:ext uri="{FF2B5EF4-FFF2-40B4-BE49-F238E27FC236}">
                <a16:creationId xmlns:a16="http://schemas.microsoft.com/office/drawing/2014/main" id="{88CB89A4-E4DC-463E-B5C0-5F2A8BF01EF5}"/>
              </a:ext>
            </a:extLst>
          </p:cNvPr>
          <p:cNvSpPr/>
          <p:nvPr/>
        </p:nvSpPr>
        <p:spPr>
          <a:xfrm>
            <a:off x="9802637" y="249830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Oval 1380">
            <a:extLst>
              <a:ext uri="{FF2B5EF4-FFF2-40B4-BE49-F238E27FC236}">
                <a16:creationId xmlns:a16="http://schemas.microsoft.com/office/drawing/2014/main" id="{77D529C1-44A3-4762-84DF-264D7A96D21A}"/>
              </a:ext>
            </a:extLst>
          </p:cNvPr>
          <p:cNvSpPr/>
          <p:nvPr/>
        </p:nvSpPr>
        <p:spPr>
          <a:xfrm>
            <a:off x="9714049" y="276738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Oval 1381">
            <a:extLst>
              <a:ext uri="{FF2B5EF4-FFF2-40B4-BE49-F238E27FC236}">
                <a16:creationId xmlns:a16="http://schemas.microsoft.com/office/drawing/2014/main" id="{C55E2A26-9D12-4460-B3B6-8DE5C5E7BF6E}"/>
              </a:ext>
            </a:extLst>
          </p:cNvPr>
          <p:cNvSpPr/>
          <p:nvPr/>
        </p:nvSpPr>
        <p:spPr>
          <a:xfrm>
            <a:off x="9688805" y="266927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Oval 1382">
            <a:extLst>
              <a:ext uri="{FF2B5EF4-FFF2-40B4-BE49-F238E27FC236}">
                <a16:creationId xmlns:a16="http://schemas.microsoft.com/office/drawing/2014/main" id="{FAB41EFD-582D-434B-9C7B-9850934B6093}"/>
              </a:ext>
            </a:extLst>
          </p:cNvPr>
          <p:cNvSpPr/>
          <p:nvPr/>
        </p:nvSpPr>
        <p:spPr>
          <a:xfrm>
            <a:off x="9736909" y="26078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Oval 1383">
            <a:extLst>
              <a:ext uri="{FF2B5EF4-FFF2-40B4-BE49-F238E27FC236}">
                <a16:creationId xmlns:a16="http://schemas.microsoft.com/office/drawing/2014/main" id="{39212E15-0B62-4C8A-A14C-D775EAFACFD8}"/>
              </a:ext>
            </a:extLst>
          </p:cNvPr>
          <p:cNvSpPr/>
          <p:nvPr/>
        </p:nvSpPr>
        <p:spPr>
          <a:xfrm>
            <a:off x="9932650" y="271451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Oval 1384">
            <a:extLst>
              <a:ext uri="{FF2B5EF4-FFF2-40B4-BE49-F238E27FC236}">
                <a16:creationId xmlns:a16="http://schemas.microsoft.com/office/drawing/2014/main" id="{EA381F1F-23FC-4ECA-9597-9B89360E41FD}"/>
              </a:ext>
            </a:extLst>
          </p:cNvPr>
          <p:cNvSpPr/>
          <p:nvPr/>
        </p:nvSpPr>
        <p:spPr>
          <a:xfrm>
            <a:off x="9851206" y="25540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Oval 1385">
            <a:extLst>
              <a:ext uri="{FF2B5EF4-FFF2-40B4-BE49-F238E27FC236}">
                <a16:creationId xmlns:a16="http://schemas.microsoft.com/office/drawing/2014/main" id="{5A370762-23D8-4BD4-98CB-EE4395E5BFAC}"/>
              </a:ext>
            </a:extLst>
          </p:cNvPr>
          <p:cNvSpPr/>
          <p:nvPr/>
        </p:nvSpPr>
        <p:spPr>
          <a:xfrm>
            <a:off x="9924555" y="264641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Oval 1386">
            <a:extLst>
              <a:ext uri="{FF2B5EF4-FFF2-40B4-BE49-F238E27FC236}">
                <a16:creationId xmlns:a16="http://schemas.microsoft.com/office/drawing/2014/main" id="{4904CF58-6795-4CA0-B9AC-196F1E5FF91F}"/>
              </a:ext>
            </a:extLst>
          </p:cNvPr>
          <p:cNvSpPr/>
          <p:nvPr/>
        </p:nvSpPr>
        <p:spPr>
          <a:xfrm>
            <a:off x="9891216" y="273737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Oval 1387">
            <a:extLst>
              <a:ext uri="{FF2B5EF4-FFF2-40B4-BE49-F238E27FC236}">
                <a16:creationId xmlns:a16="http://schemas.microsoft.com/office/drawing/2014/main" id="{633CA4FF-F54F-4A53-9BD1-AFB5497B71AE}"/>
              </a:ext>
            </a:extLst>
          </p:cNvPr>
          <p:cNvSpPr/>
          <p:nvPr/>
        </p:nvSpPr>
        <p:spPr>
          <a:xfrm>
            <a:off x="9828347" y="26816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Oval 1388">
            <a:extLst>
              <a:ext uri="{FF2B5EF4-FFF2-40B4-BE49-F238E27FC236}">
                <a16:creationId xmlns:a16="http://schemas.microsoft.com/office/drawing/2014/main" id="{47A2E157-E282-48E9-B280-2C4E854305FD}"/>
              </a:ext>
            </a:extLst>
          </p:cNvPr>
          <p:cNvSpPr/>
          <p:nvPr/>
        </p:nvSpPr>
        <p:spPr>
          <a:xfrm>
            <a:off x="9782628" y="275595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DF04D685-04BF-4880-A426-47178624AC96}"/>
              </a:ext>
            </a:extLst>
          </p:cNvPr>
          <p:cNvSpPr/>
          <p:nvPr/>
        </p:nvSpPr>
        <p:spPr>
          <a:xfrm>
            <a:off x="9791209" y="272166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Oval 1390">
            <a:extLst>
              <a:ext uri="{FF2B5EF4-FFF2-40B4-BE49-F238E27FC236}">
                <a16:creationId xmlns:a16="http://schemas.microsoft.com/office/drawing/2014/main" id="{1AFF8D05-F1EE-422A-A7FA-65513A723066}"/>
              </a:ext>
            </a:extLst>
          </p:cNvPr>
          <p:cNvSpPr/>
          <p:nvPr/>
        </p:nvSpPr>
        <p:spPr>
          <a:xfrm>
            <a:off x="9765965" y="262355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Oval 1391">
            <a:extLst>
              <a:ext uri="{FF2B5EF4-FFF2-40B4-BE49-F238E27FC236}">
                <a16:creationId xmlns:a16="http://schemas.microsoft.com/office/drawing/2014/main" id="{D8FE3996-2226-489A-BB9E-734FC8519410}"/>
              </a:ext>
            </a:extLst>
          </p:cNvPr>
          <p:cNvSpPr/>
          <p:nvPr/>
        </p:nvSpPr>
        <p:spPr>
          <a:xfrm>
            <a:off x="9814069" y="25621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Oval 1392">
            <a:extLst>
              <a:ext uri="{FF2B5EF4-FFF2-40B4-BE49-F238E27FC236}">
                <a16:creationId xmlns:a16="http://schemas.microsoft.com/office/drawing/2014/main" id="{B72AA66E-0F63-4EAB-93CA-084D6D0170DD}"/>
              </a:ext>
            </a:extLst>
          </p:cNvPr>
          <p:cNvSpPr/>
          <p:nvPr/>
        </p:nvSpPr>
        <p:spPr>
          <a:xfrm>
            <a:off x="10009810" y="266879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Oval 1393">
            <a:extLst>
              <a:ext uri="{FF2B5EF4-FFF2-40B4-BE49-F238E27FC236}">
                <a16:creationId xmlns:a16="http://schemas.microsoft.com/office/drawing/2014/main" id="{5B9DF3DE-1208-4293-B27F-34C3B4CBF87E}"/>
              </a:ext>
            </a:extLst>
          </p:cNvPr>
          <p:cNvSpPr/>
          <p:nvPr/>
        </p:nvSpPr>
        <p:spPr>
          <a:xfrm>
            <a:off x="9928366" y="250830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Oval 1394">
            <a:extLst>
              <a:ext uri="{FF2B5EF4-FFF2-40B4-BE49-F238E27FC236}">
                <a16:creationId xmlns:a16="http://schemas.microsoft.com/office/drawing/2014/main" id="{EE958D29-EEAC-4B53-98B1-36A7399B092A}"/>
              </a:ext>
            </a:extLst>
          </p:cNvPr>
          <p:cNvSpPr/>
          <p:nvPr/>
        </p:nvSpPr>
        <p:spPr>
          <a:xfrm>
            <a:off x="10001715" y="260069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Oval 1395">
            <a:extLst>
              <a:ext uri="{FF2B5EF4-FFF2-40B4-BE49-F238E27FC236}">
                <a16:creationId xmlns:a16="http://schemas.microsoft.com/office/drawing/2014/main" id="{20F38899-7D4A-4AE6-91F4-9D935FA84825}"/>
              </a:ext>
            </a:extLst>
          </p:cNvPr>
          <p:cNvSpPr/>
          <p:nvPr/>
        </p:nvSpPr>
        <p:spPr>
          <a:xfrm>
            <a:off x="9968376" y="26916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Oval 1396">
            <a:extLst>
              <a:ext uri="{FF2B5EF4-FFF2-40B4-BE49-F238E27FC236}">
                <a16:creationId xmlns:a16="http://schemas.microsoft.com/office/drawing/2014/main" id="{E1941E7F-F4A4-4300-A610-80266A789EB6}"/>
              </a:ext>
            </a:extLst>
          </p:cNvPr>
          <p:cNvSpPr/>
          <p:nvPr/>
        </p:nvSpPr>
        <p:spPr>
          <a:xfrm>
            <a:off x="9905507" y="263593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Oval 1397">
            <a:extLst>
              <a:ext uri="{FF2B5EF4-FFF2-40B4-BE49-F238E27FC236}">
                <a16:creationId xmlns:a16="http://schemas.microsoft.com/office/drawing/2014/main" id="{FF7A36BD-441E-40A5-AD0E-871B6B3F58E9}"/>
              </a:ext>
            </a:extLst>
          </p:cNvPr>
          <p:cNvSpPr/>
          <p:nvPr/>
        </p:nvSpPr>
        <p:spPr>
          <a:xfrm>
            <a:off x="9859788" y="271023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D01A199C-CBFC-4395-8F29-AD6BF64BDB15}"/>
              </a:ext>
            </a:extLst>
          </p:cNvPr>
          <p:cNvSpPr/>
          <p:nvPr/>
        </p:nvSpPr>
        <p:spPr>
          <a:xfrm>
            <a:off x="9864071" y="256687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Oval 1399">
            <a:extLst>
              <a:ext uri="{FF2B5EF4-FFF2-40B4-BE49-F238E27FC236}">
                <a16:creationId xmlns:a16="http://schemas.microsoft.com/office/drawing/2014/main" id="{AB59DA1D-1F0A-445F-947A-EF849EBECCF6}"/>
              </a:ext>
            </a:extLst>
          </p:cNvPr>
          <p:cNvSpPr/>
          <p:nvPr/>
        </p:nvSpPr>
        <p:spPr>
          <a:xfrm>
            <a:off x="9838827" y="24687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Oval 1400">
            <a:extLst>
              <a:ext uri="{FF2B5EF4-FFF2-40B4-BE49-F238E27FC236}">
                <a16:creationId xmlns:a16="http://schemas.microsoft.com/office/drawing/2014/main" id="{42F1CCBF-E856-4240-B1E4-FA8DDFDC1CCF}"/>
              </a:ext>
            </a:extLst>
          </p:cNvPr>
          <p:cNvSpPr/>
          <p:nvPr/>
        </p:nvSpPr>
        <p:spPr>
          <a:xfrm>
            <a:off x="9886931" y="240733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Oval 1401">
            <a:extLst>
              <a:ext uri="{FF2B5EF4-FFF2-40B4-BE49-F238E27FC236}">
                <a16:creationId xmlns:a16="http://schemas.microsoft.com/office/drawing/2014/main" id="{89C5A05D-FA09-44A4-BA37-FDDB43CA33B2}"/>
              </a:ext>
            </a:extLst>
          </p:cNvPr>
          <p:cNvSpPr/>
          <p:nvPr/>
        </p:nvSpPr>
        <p:spPr>
          <a:xfrm>
            <a:off x="9978369" y="248115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Oval 1402">
            <a:extLst>
              <a:ext uri="{FF2B5EF4-FFF2-40B4-BE49-F238E27FC236}">
                <a16:creationId xmlns:a16="http://schemas.microsoft.com/office/drawing/2014/main" id="{2E6048EB-C196-42AC-BE79-86582DFF3E9D}"/>
              </a:ext>
            </a:extLst>
          </p:cNvPr>
          <p:cNvSpPr/>
          <p:nvPr/>
        </p:nvSpPr>
        <p:spPr>
          <a:xfrm>
            <a:off x="9932650" y="255545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Oval 1403">
            <a:extLst>
              <a:ext uri="{FF2B5EF4-FFF2-40B4-BE49-F238E27FC236}">
                <a16:creationId xmlns:a16="http://schemas.microsoft.com/office/drawing/2014/main" id="{2E3420D0-E6E2-4377-979C-2A043883E15B}"/>
              </a:ext>
            </a:extLst>
          </p:cNvPr>
          <p:cNvSpPr/>
          <p:nvPr/>
        </p:nvSpPr>
        <p:spPr>
          <a:xfrm>
            <a:off x="9941231" y="252116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Oval 1404">
            <a:extLst>
              <a:ext uri="{FF2B5EF4-FFF2-40B4-BE49-F238E27FC236}">
                <a16:creationId xmlns:a16="http://schemas.microsoft.com/office/drawing/2014/main" id="{4E30640E-3B94-470F-AFC0-91286D60041D}"/>
              </a:ext>
            </a:extLst>
          </p:cNvPr>
          <p:cNvSpPr/>
          <p:nvPr/>
        </p:nvSpPr>
        <p:spPr>
          <a:xfrm>
            <a:off x="9915987" y="24230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Oval 1405">
            <a:extLst>
              <a:ext uri="{FF2B5EF4-FFF2-40B4-BE49-F238E27FC236}">
                <a16:creationId xmlns:a16="http://schemas.microsoft.com/office/drawing/2014/main" id="{0AD09560-2198-4AD2-8731-AC6B9B189802}"/>
              </a:ext>
            </a:extLst>
          </p:cNvPr>
          <p:cNvSpPr/>
          <p:nvPr/>
        </p:nvSpPr>
        <p:spPr>
          <a:xfrm>
            <a:off x="10009810" y="25097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Oval 1406">
            <a:extLst>
              <a:ext uri="{FF2B5EF4-FFF2-40B4-BE49-F238E27FC236}">
                <a16:creationId xmlns:a16="http://schemas.microsoft.com/office/drawing/2014/main" id="{120BEBA8-0D99-4580-B2C7-CE8B9AA59666}"/>
              </a:ext>
            </a:extLst>
          </p:cNvPr>
          <p:cNvSpPr/>
          <p:nvPr/>
        </p:nvSpPr>
        <p:spPr>
          <a:xfrm>
            <a:off x="8428159" y="367356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Oval 1407">
            <a:extLst>
              <a:ext uri="{FF2B5EF4-FFF2-40B4-BE49-F238E27FC236}">
                <a16:creationId xmlns:a16="http://schemas.microsoft.com/office/drawing/2014/main" id="{B5E054E3-C956-4887-9D73-A3425203E088}"/>
              </a:ext>
            </a:extLst>
          </p:cNvPr>
          <p:cNvSpPr/>
          <p:nvPr/>
        </p:nvSpPr>
        <p:spPr>
          <a:xfrm>
            <a:off x="8346715" y="35130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Oval 1408">
            <a:extLst>
              <a:ext uri="{FF2B5EF4-FFF2-40B4-BE49-F238E27FC236}">
                <a16:creationId xmlns:a16="http://schemas.microsoft.com/office/drawing/2014/main" id="{FD73DD59-0A4D-4097-ACC4-26E3920BC821}"/>
              </a:ext>
            </a:extLst>
          </p:cNvPr>
          <p:cNvSpPr/>
          <p:nvPr/>
        </p:nvSpPr>
        <p:spPr>
          <a:xfrm>
            <a:off x="8420064" y="36054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Oval 1409">
            <a:extLst>
              <a:ext uri="{FF2B5EF4-FFF2-40B4-BE49-F238E27FC236}">
                <a16:creationId xmlns:a16="http://schemas.microsoft.com/office/drawing/2014/main" id="{BDDB9683-ECEF-4E75-AD2F-A58686FAB261}"/>
              </a:ext>
            </a:extLst>
          </p:cNvPr>
          <p:cNvSpPr/>
          <p:nvPr/>
        </p:nvSpPr>
        <p:spPr>
          <a:xfrm>
            <a:off x="8386725" y="369642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Oval 1410">
            <a:extLst>
              <a:ext uri="{FF2B5EF4-FFF2-40B4-BE49-F238E27FC236}">
                <a16:creationId xmlns:a16="http://schemas.microsoft.com/office/drawing/2014/main" id="{F48D92C2-0099-4D68-88CD-959C75A38C0B}"/>
              </a:ext>
            </a:extLst>
          </p:cNvPr>
          <p:cNvSpPr/>
          <p:nvPr/>
        </p:nvSpPr>
        <p:spPr>
          <a:xfrm>
            <a:off x="8323856" y="364070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Oval 1411">
            <a:extLst>
              <a:ext uri="{FF2B5EF4-FFF2-40B4-BE49-F238E27FC236}">
                <a16:creationId xmlns:a16="http://schemas.microsoft.com/office/drawing/2014/main" id="{96BCFA70-CE04-4C20-B74F-13A00ED0FB45}"/>
              </a:ext>
            </a:extLst>
          </p:cNvPr>
          <p:cNvSpPr/>
          <p:nvPr/>
        </p:nvSpPr>
        <p:spPr>
          <a:xfrm>
            <a:off x="8278137" y="371500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8A32A92C-A3D1-4538-B225-FEE3D06F904A}"/>
              </a:ext>
            </a:extLst>
          </p:cNvPr>
          <p:cNvSpPr/>
          <p:nvPr/>
        </p:nvSpPr>
        <p:spPr>
          <a:xfrm>
            <a:off x="8286718" y="368071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Oval 1413">
            <a:extLst>
              <a:ext uri="{FF2B5EF4-FFF2-40B4-BE49-F238E27FC236}">
                <a16:creationId xmlns:a16="http://schemas.microsoft.com/office/drawing/2014/main" id="{8CE2D328-D6CB-48EC-BDA0-888C594AA704}"/>
              </a:ext>
            </a:extLst>
          </p:cNvPr>
          <p:cNvSpPr/>
          <p:nvPr/>
        </p:nvSpPr>
        <p:spPr>
          <a:xfrm>
            <a:off x="8261474" y="358260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84349AB5-02D7-45AA-A9C2-C9E1732FCB25}"/>
              </a:ext>
            </a:extLst>
          </p:cNvPr>
          <p:cNvSpPr/>
          <p:nvPr/>
        </p:nvSpPr>
        <p:spPr>
          <a:xfrm>
            <a:off x="8309578" y="35211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Oval 1415">
            <a:extLst>
              <a:ext uri="{FF2B5EF4-FFF2-40B4-BE49-F238E27FC236}">
                <a16:creationId xmlns:a16="http://schemas.microsoft.com/office/drawing/2014/main" id="{37B1867A-946C-459F-8914-5D76FA129546}"/>
              </a:ext>
            </a:extLst>
          </p:cNvPr>
          <p:cNvSpPr/>
          <p:nvPr/>
        </p:nvSpPr>
        <p:spPr>
          <a:xfrm>
            <a:off x="8505319" y="362785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Oval 1416">
            <a:extLst>
              <a:ext uri="{FF2B5EF4-FFF2-40B4-BE49-F238E27FC236}">
                <a16:creationId xmlns:a16="http://schemas.microsoft.com/office/drawing/2014/main" id="{E4F94AC4-E578-493C-9ECB-00E2565265F7}"/>
              </a:ext>
            </a:extLst>
          </p:cNvPr>
          <p:cNvSpPr/>
          <p:nvPr/>
        </p:nvSpPr>
        <p:spPr>
          <a:xfrm>
            <a:off x="8423875" y="34673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Oval 1417">
            <a:extLst>
              <a:ext uri="{FF2B5EF4-FFF2-40B4-BE49-F238E27FC236}">
                <a16:creationId xmlns:a16="http://schemas.microsoft.com/office/drawing/2014/main" id="{50844ABE-6B6A-425C-BF19-91C65A6509AC}"/>
              </a:ext>
            </a:extLst>
          </p:cNvPr>
          <p:cNvSpPr/>
          <p:nvPr/>
        </p:nvSpPr>
        <p:spPr>
          <a:xfrm>
            <a:off x="8497224" y="355974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9" name="Oval 1418">
            <a:extLst>
              <a:ext uri="{FF2B5EF4-FFF2-40B4-BE49-F238E27FC236}">
                <a16:creationId xmlns:a16="http://schemas.microsoft.com/office/drawing/2014/main" id="{986C8EE4-E712-4D94-BA63-FBF911083F06}"/>
              </a:ext>
            </a:extLst>
          </p:cNvPr>
          <p:cNvSpPr/>
          <p:nvPr/>
        </p:nvSpPr>
        <p:spPr>
          <a:xfrm>
            <a:off x="8463885" y="365071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Oval 1419">
            <a:extLst>
              <a:ext uri="{FF2B5EF4-FFF2-40B4-BE49-F238E27FC236}">
                <a16:creationId xmlns:a16="http://schemas.microsoft.com/office/drawing/2014/main" id="{FF28BAE0-5D42-4BB1-A9AD-C465D8011EE2}"/>
              </a:ext>
            </a:extLst>
          </p:cNvPr>
          <p:cNvSpPr/>
          <p:nvPr/>
        </p:nvSpPr>
        <p:spPr>
          <a:xfrm>
            <a:off x="8401016" y="359498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Oval 1420">
            <a:extLst>
              <a:ext uri="{FF2B5EF4-FFF2-40B4-BE49-F238E27FC236}">
                <a16:creationId xmlns:a16="http://schemas.microsoft.com/office/drawing/2014/main" id="{EA873DB6-8EF3-494A-B70F-4947AB977482}"/>
              </a:ext>
            </a:extLst>
          </p:cNvPr>
          <p:cNvSpPr/>
          <p:nvPr/>
        </p:nvSpPr>
        <p:spPr>
          <a:xfrm>
            <a:off x="8355297" y="366928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Oval 1421">
            <a:extLst>
              <a:ext uri="{FF2B5EF4-FFF2-40B4-BE49-F238E27FC236}">
                <a16:creationId xmlns:a16="http://schemas.microsoft.com/office/drawing/2014/main" id="{98AAFC00-2945-4046-96C7-4E99E66D3CAE}"/>
              </a:ext>
            </a:extLst>
          </p:cNvPr>
          <p:cNvSpPr/>
          <p:nvPr/>
        </p:nvSpPr>
        <p:spPr>
          <a:xfrm>
            <a:off x="8359580" y="352593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Oval 1422">
            <a:extLst>
              <a:ext uri="{FF2B5EF4-FFF2-40B4-BE49-F238E27FC236}">
                <a16:creationId xmlns:a16="http://schemas.microsoft.com/office/drawing/2014/main" id="{8158058C-FE36-42E8-AF45-D5280CC182D1}"/>
              </a:ext>
            </a:extLst>
          </p:cNvPr>
          <p:cNvSpPr/>
          <p:nvPr/>
        </p:nvSpPr>
        <p:spPr>
          <a:xfrm>
            <a:off x="8334336" y="342782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Oval 1423">
            <a:extLst>
              <a:ext uri="{FF2B5EF4-FFF2-40B4-BE49-F238E27FC236}">
                <a16:creationId xmlns:a16="http://schemas.microsoft.com/office/drawing/2014/main" id="{2A80AA05-A6A3-4400-8613-801F33708139}"/>
              </a:ext>
            </a:extLst>
          </p:cNvPr>
          <p:cNvSpPr/>
          <p:nvPr/>
        </p:nvSpPr>
        <p:spPr>
          <a:xfrm>
            <a:off x="8382440" y="336639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Oval 1424">
            <a:extLst>
              <a:ext uri="{FF2B5EF4-FFF2-40B4-BE49-F238E27FC236}">
                <a16:creationId xmlns:a16="http://schemas.microsoft.com/office/drawing/2014/main" id="{76876227-D60F-467B-8CA7-2990EBE37932}"/>
              </a:ext>
            </a:extLst>
          </p:cNvPr>
          <p:cNvSpPr/>
          <p:nvPr/>
        </p:nvSpPr>
        <p:spPr>
          <a:xfrm>
            <a:off x="8578181" y="347306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Oval 1425">
            <a:extLst>
              <a:ext uri="{FF2B5EF4-FFF2-40B4-BE49-F238E27FC236}">
                <a16:creationId xmlns:a16="http://schemas.microsoft.com/office/drawing/2014/main" id="{D62B518C-8AB2-4F7E-A35B-CDBBA2912C93}"/>
              </a:ext>
            </a:extLst>
          </p:cNvPr>
          <p:cNvSpPr/>
          <p:nvPr/>
        </p:nvSpPr>
        <p:spPr>
          <a:xfrm>
            <a:off x="8496737" y="331257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Oval 1426">
            <a:extLst>
              <a:ext uri="{FF2B5EF4-FFF2-40B4-BE49-F238E27FC236}">
                <a16:creationId xmlns:a16="http://schemas.microsoft.com/office/drawing/2014/main" id="{5C62D938-391D-44CF-AB06-E217B6A36684}"/>
              </a:ext>
            </a:extLst>
          </p:cNvPr>
          <p:cNvSpPr/>
          <p:nvPr/>
        </p:nvSpPr>
        <p:spPr>
          <a:xfrm>
            <a:off x="8570086" y="340496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Oval 1427">
            <a:extLst>
              <a:ext uri="{FF2B5EF4-FFF2-40B4-BE49-F238E27FC236}">
                <a16:creationId xmlns:a16="http://schemas.microsoft.com/office/drawing/2014/main" id="{AA1BC4DC-3FFA-464E-8BA1-A177EC2DCF02}"/>
              </a:ext>
            </a:extLst>
          </p:cNvPr>
          <p:cNvSpPr/>
          <p:nvPr/>
        </p:nvSpPr>
        <p:spPr>
          <a:xfrm>
            <a:off x="8536747" y="349592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Oval 1428">
            <a:extLst>
              <a:ext uri="{FF2B5EF4-FFF2-40B4-BE49-F238E27FC236}">
                <a16:creationId xmlns:a16="http://schemas.microsoft.com/office/drawing/2014/main" id="{FEFFB55C-149E-415A-A837-91992960058D}"/>
              </a:ext>
            </a:extLst>
          </p:cNvPr>
          <p:cNvSpPr/>
          <p:nvPr/>
        </p:nvSpPr>
        <p:spPr>
          <a:xfrm>
            <a:off x="8473878" y="344020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Oval 1429">
            <a:extLst>
              <a:ext uri="{FF2B5EF4-FFF2-40B4-BE49-F238E27FC236}">
                <a16:creationId xmlns:a16="http://schemas.microsoft.com/office/drawing/2014/main" id="{C2D9115D-4E42-4288-96A8-F0C7981D842C}"/>
              </a:ext>
            </a:extLst>
          </p:cNvPr>
          <p:cNvSpPr/>
          <p:nvPr/>
        </p:nvSpPr>
        <p:spPr>
          <a:xfrm>
            <a:off x="8428159" y="351450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Oval 1430">
            <a:extLst>
              <a:ext uri="{FF2B5EF4-FFF2-40B4-BE49-F238E27FC236}">
                <a16:creationId xmlns:a16="http://schemas.microsoft.com/office/drawing/2014/main" id="{9BBD5EF1-9878-44B0-A01E-1E93C22F042D}"/>
              </a:ext>
            </a:extLst>
          </p:cNvPr>
          <p:cNvSpPr/>
          <p:nvPr/>
        </p:nvSpPr>
        <p:spPr>
          <a:xfrm>
            <a:off x="8436740" y="348021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Oval 1431">
            <a:extLst>
              <a:ext uri="{FF2B5EF4-FFF2-40B4-BE49-F238E27FC236}">
                <a16:creationId xmlns:a16="http://schemas.microsoft.com/office/drawing/2014/main" id="{EEF03A7D-D2E9-4060-95AE-9C9455176DEE}"/>
              </a:ext>
            </a:extLst>
          </p:cNvPr>
          <p:cNvSpPr/>
          <p:nvPr/>
        </p:nvSpPr>
        <p:spPr>
          <a:xfrm>
            <a:off x="8411496" y="338210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Oval 1432">
            <a:extLst>
              <a:ext uri="{FF2B5EF4-FFF2-40B4-BE49-F238E27FC236}">
                <a16:creationId xmlns:a16="http://schemas.microsoft.com/office/drawing/2014/main" id="{0B0D01B6-C911-4067-92E0-4A174B221E5C}"/>
              </a:ext>
            </a:extLst>
          </p:cNvPr>
          <p:cNvSpPr/>
          <p:nvPr/>
        </p:nvSpPr>
        <p:spPr>
          <a:xfrm>
            <a:off x="8459600" y="332067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Oval 1433">
            <a:extLst>
              <a:ext uri="{FF2B5EF4-FFF2-40B4-BE49-F238E27FC236}">
                <a16:creationId xmlns:a16="http://schemas.microsoft.com/office/drawing/2014/main" id="{73EE3414-3426-4635-BFF2-194761785AA7}"/>
              </a:ext>
            </a:extLst>
          </p:cNvPr>
          <p:cNvSpPr/>
          <p:nvPr/>
        </p:nvSpPr>
        <p:spPr>
          <a:xfrm>
            <a:off x="8655341" y="342734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Oval 1434">
            <a:extLst>
              <a:ext uri="{FF2B5EF4-FFF2-40B4-BE49-F238E27FC236}">
                <a16:creationId xmlns:a16="http://schemas.microsoft.com/office/drawing/2014/main" id="{843B7973-7733-43A9-B037-1C11016C7706}"/>
              </a:ext>
            </a:extLst>
          </p:cNvPr>
          <p:cNvSpPr/>
          <p:nvPr/>
        </p:nvSpPr>
        <p:spPr>
          <a:xfrm>
            <a:off x="8573897" y="32668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Oval 1435">
            <a:extLst>
              <a:ext uri="{FF2B5EF4-FFF2-40B4-BE49-F238E27FC236}">
                <a16:creationId xmlns:a16="http://schemas.microsoft.com/office/drawing/2014/main" id="{C82EF490-AD9B-4E6E-A979-D49CC73FE5ED}"/>
              </a:ext>
            </a:extLst>
          </p:cNvPr>
          <p:cNvSpPr/>
          <p:nvPr/>
        </p:nvSpPr>
        <p:spPr>
          <a:xfrm>
            <a:off x="8647246" y="33592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Oval 1436">
            <a:extLst>
              <a:ext uri="{FF2B5EF4-FFF2-40B4-BE49-F238E27FC236}">
                <a16:creationId xmlns:a16="http://schemas.microsoft.com/office/drawing/2014/main" id="{406D465E-47DF-4DE8-8DD6-B9E47D667AD2}"/>
              </a:ext>
            </a:extLst>
          </p:cNvPr>
          <p:cNvSpPr/>
          <p:nvPr/>
        </p:nvSpPr>
        <p:spPr>
          <a:xfrm>
            <a:off x="8613907" y="345020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Oval 1437">
            <a:extLst>
              <a:ext uri="{FF2B5EF4-FFF2-40B4-BE49-F238E27FC236}">
                <a16:creationId xmlns:a16="http://schemas.microsoft.com/office/drawing/2014/main" id="{A2F4BDA6-3E8C-43BC-B252-29CC267BB020}"/>
              </a:ext>
            </a:extLst>
          </p:cNvPr>
          <p:cNvSpPr/>
          <p:nvPr/>
        </p:nvSpPr>
        <p:spPr>
          <a:xfrm>
            <a:off x="8551038" y="33944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Oval 1438">
            <a:extLst>
              <a:ext uri="{FF2B5EF4-FFF2-40B4-BE49-F238E27FC236}">
                <a16:creationId xmlns:a16="http://schemas.microsoft.com/office/drawing/2014/main" id="{7CCF28E4-5FFE-4F11-A94B-49D3F0CF0C2C}"/>
              </a:ext>
            </a:extLst>
          </p:cNvPr>
          <p:cNvSpPr/>
          <p:nvPr/>
        </p:nvSpPr>
        <p:spPr>
          <a:xfrm>
            <a:off x="8505319" y="346878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Oval 1439">
            <a:extLst>
              <a:ext uri="{FF2B5EF4-FFF2-40B4-BE49-F238E27FC236}">
                <a16:creationId xmlns:a16="http://schemas.microsoft.com/office/drawing/2014/main" id="{8D68CFB0-71DC-4405-9EB7-1F3342E725D4}"/>
              </a:ext>
            </a:extLst>
          </p:cNvPr>
          <p:cNvSpPr/>
          <p:nvPr/>
        </p:nvSpPr>
        <p:spPr>
          <a:xfrm>
            <a:off x="8416731" y="373786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Oval 1440">
            <a:extLst>
              <a:ext uri="{FF2B5EF4-FFF2-40B4-BE49-F238E27FC236}">
                <a16:creationId xmlns:a16="http://schemas.microsoft.com/office/drawing/2014/main" id="{96D1518C-E6B9-4024-8FD7-01A0E28D2DD5}"/>
              </a:ext>
            </a:extLst>
          </p:cNvPr>
          <p:cNvSpPr/>
          <p:nvPr/>
        </p:nvSpPr>
        <p:spPr>
          <a:xfrm>
            <a:off x="8391487" y="36397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Oval 1441">
            <a:extLst>
              <a:ext uri="{FF2B5EF4-FFF2-40B4-BE49-F238E27FC236}">
                <a16:creationId xmlns:a16="http://schemas.microsoft.com/office/drawing/2014/main" id="{E863A4B1-4561-48D6-8085-8395F78B0430}"/>
              </a:ext>
            </a:extLst>
          </p:cNvPr>
          <p:cNvSpPr/>
          <p:nvPr/>
        </p:nvSpPr>
        <p:spPr>
          <a:xfrm>
            <a:off x="8439591" y="357832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" name="Oval 1442">
            <a:extLst>
              <a:ext uri="{FF2B5EF4-FFF2-40B4-BE49-F238E27FC236}">
                <a16:creationId xmlns:a16="http://schemas.microsoft.com/office/drawing/2014/main" id="{383E30B7-3742-41E3-BA40-7BE005EA6764}"/>
              </a:ext>
            </a:extLst>
          </p:cNvPr>
          <p:cNvSpPr/>
          <p:nvPr/>
        </p:nvSpPr>
        <p:spPr>
          <a:xfrm>
            <a:off x="8635332" y="368499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4" name="Oval 1443">
            <a:extLst>
              <a:ext uri="{FF2B5EF4-FFF2-40B4-BE49-F238E27FC236}">
                <a16:creationId xmlns:a16="http://schemas.microsoft.com/office/drawing/2014/main" id="{797FE9C3-76CC-4D6F-B253-B82236CFBC9C}"/>
              </a:ext>
            </a:extLst>
          </p:cNvPr>
          <p:cNvSpPr/>
          <p:nvPr/>
        </p:nvSpPr>
        <p:spPr>
          <a:xfrm>
            <a:off x="8553888" y="352450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Oval 1444">
            <a:extLst>
              <a:ext uri="{FF2B5EF4-FFF2-40B4-BE49-F238E27FC236}">
                <a16:creationId xmlns:a16="http://schemas.microsoft.com/office/drawing/2014/main" id="{2A1ACCA9-4E37-410E-9B19-9EB3928E16B8}"/>
              </a:ext>
            </a:extLst>
          </p:cNvPr>
          <p:cNvSpPr/>
          <p:nvPr/>
        </p:nvSpPr>
        <p:spPr>
          <a:xfrm>
            <a:off x="8627237" y="361689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Oval 1445">
            <a:extLst>
              <a:ext uri="{FF2B5EF4-FFF2-40B4-BE49-F238E27FC236}">
                <a16:creationId xmlns:a16="http://schemas.microsoft.com/office/drawing/2014/main" id="{2B5EA284-1350-403A-AA08-8D9AF0E788C9}"/>
              </a:ext>
            </a:extLst>
          </p:cNvPr>
          <p:cNvSpPr/>
          <p:nvPr/>
        </p:nvSpPr>
        <p:spPr>
          <a:xfrm>
            <a:off x="8593898" y="370785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Oval 1446">
            <a:extLst>
              <a:ext uri="{FF2B5EF4-FFF2-40B4-BE49-F238E27FC236}">
                <a16:creationId xmlns:a16="http://schemas.microsoft.com/office/drawing/2014/main" id="{2910F510-5B66-4506-BA52-BFA5F23995D9}"/>
              </a:ext>
            </a:extLst>
          </p:cNvPr>
          <p:cNvSpPr/>
          <p:nvPr/>
        </p:nvSpPr>
        <p:spPr>
          <a:xfrm>
            <a:off x="8531029" y="36521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Oval 1447">
            <a:extLst>
              <a:ext uri="{FF2B5EF4-FFF2-40B4-BE49-F238E27FC236}">
                <a16:creationId xmlns:a16="http://schemas.microsoft.com/office/drawing/2014/main" id="{A576BE09-B630-4B1D-AE82-BA3964CD2804}"/>
              </a:ext>
            </a:extLst>
          </p:cNvPr>
          <p:cNvSpPr/>
          <p:nvPr/>
        </p:nvSpPr>
        <p:spPr>
          <a:xfrm>
            <a:off x="8485310" y="37264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Oval 1448">
            <a:extLst>
              <a:ext uri="{FF2B5EF4-FFF2-40B4-BE49-F238E27FC236}">
                <a16:creationId xmlns:a16="http://schemas.microsoft.com/office/drawing/2014/main" id="{199509AB-E084-4C77-9AB8-AD35AE4F0BB1}"/>
              </a:ext>
            </a:extLst>
          </p:cNvPr>
          <p:cNvSpPr/>
          <p:nvPr/>
        </p:nvSpPr>
        <p:spPr>
          <a:xfrm>
            <a:off x="8493891" y="369214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Oval 1449">
            <a:extLst>
              <a:ext uri="{FF2B5EF4-FFF2-40B4-BE49-F238E27FC236}">
                <a16:creationId xmlns:a16="http://schemas.microsoft.com/office/drawing/2014/main" id="{9338DA39-895A-4C27-B8D5-A91E455BDFDD}"/>
              </a:ext>
            </a:extLst>
          </p:cNvPr>
          <p:cNvSpPr/>
          <p:nvPr/>
        </p:nvSpPr>
        <p:spPr>
          <a:xfrm>
            <a:off x="8468647" y="359403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Oval 1450">
            <a:extLst>
              <a:ext uri="{FF2B5EF4-FFF2-40B4-BE49-F238E27FC236}">
                <a16:creationId xmlns:a16="http://schemas.microsoft.com/office/drawing/2014/main" id="{CEBB0A56-9FEC-4700-8672-21E215389022}"/>
              </a:ext>
            </a:extLst>
          </p:cNvPr>
          <p:cNvSpPr/>
          <p:nvPr/>
        </p:nvSpPr>
        <p:spPr>
          <a:xfrm>
            <a:off x="8516751" y="353260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Oval 1451">
            <a:extLst>
              <a:ext uri="{FF2B5EF4-FFF2-40B4-BE49-F238E27FC236}">
                <a16:creationId xmlns:a16="http://schemas.microsoft.com/office/drawing/2014/main" id="{8FC50498-6841-48F3-9E07-804FEB0E88FA}"/>
              </a:ext>
            </a:extLst>
          </p:cNvPr>
          <p:cNvSpPr/>
          <p:nvPr/>
        </p:nvSpPr>
        <p:spPr>
          <a:xfrm>
            <a:off x="8712492" y="363927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3" name="Oval 1452">
            <a:extLst>
              <a:ext uri="{FF2B5EF4-FFF2-40B4-BE49-F238E27FC236}">
                <a16:creationId xmlns:a16="http://schemas.microsoft.com/office/drawing/2014/main" id="{E0B1B739-C41D-411B-90D1-AE9D194686FF}"/>
              </a:ext>
            </a:extLst>
          </p:cNvPr>
          <p:cNvSpPr/>
          <p:nvPr/>
        </p:nvSpPr>
        <p:spPr>
          <a:xfrm>
            <a:off x="8631048" y="347878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Oval 1453">
            <a:extLst>
              <a:ext uri="{FF2B5EF4-FFF2-40B4-BE49-F238E27FC236}">
                <a16:creationId xmlns:a16="http://schemas.microsoft.com/office/drawing/2014/main" id="{943BF10D-3924-4465-8B6F-BE1A9A6E6807}"/>
              </a:ext>
            </a:extLst>
          </p:cNvPr>
          <p:cNvSpPr/>
          <p:nvPr/>
        </p:nvSpPr>
        <p:spPr>
          <a:xfrm>
            <a:off x="8704397" y="357117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Oval 1454">
            <a:extLst>
              <a:ext uri="{FF2B5EF4-FFF2-40B4-BE49-F238E27FC236}">
                <a16:creationId xmlns:a16="http://schemas.microsoft.com/office/drawing/2014/main" id="{E6CE8295-3359-4905-9DEC-DE1CD5688980}"/>
              </a:ext>
            </a:extLst>
          </p:cNvPr>
          <p:cNvSpPr/>
          <p:nvPr/>
        </p:nvSpPr>
        <p:spPr>
          <a:xfrm>
            <a:off x="8671058" y="366213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Oval 1455">
            <a:extLst>
              <a:ext uri="{FF2B5EF4-FFF2-40B4-BE49-F238E27FC236}">
                <a16:creationId xmlns:a16="http://schemas.microsoft.com/office/drawing/2014/main" id="{BA938726-D31C-477A-BD64-313D4B05864A}"/>
              </a:ext>
            </a:extLst>
          </p:cNvPr>
          <p:cNvSpPr/>
          <p:nvPr/>
        </p:nvSpPr>
        <p:spPr>
          <a:xfrm>
            <a:off x="8608189" y="360641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Oval 1456">
            <a:extLst>
              <a:ext uri="{FF2B5EF4-FFF2-40B4-BE49-F238E27FC236}">
                <a16:creationId xmlns:a16="http://schemas.microsoft.com/office/drawing/2014/main" id="{D44D07FB-1F32-4B91-A464-86828A1ACE4B}"/>
              </a:ext>
            </a:extLst>
          </p:cNvPr>
          <p:cNvSpPr/>
          <p:nvPr/>
        </p:nvSpPr>
        <p:spPr>
          <a:xfrm>
            <a:off x="8562470" y="368071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Oval 1457">
            <a:extLst>
              <a:ext uri="{FF2B5EF4-FFF2-40B4-BE49-F238E27FC236}">
                <a16:creationId xmlns:a16="http://schemas.microsoft.com/office/drawing/2014/main" id="{C4446F0E-C653-486C-BFD7-41FA6851818C}"/>
              </a:ext>
            </a:extLst>
          </p:cNvPr>
          <p:cNvSpPr/>
          <p:nvPr/>
        </p:nvSpPr>
        <p:spPr>
          <a:xfrm>
            <a:off x="8566753" y="35373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Oval 1458">
            <a:extLst>
              <a:ext uri="{FF2B5EF4-FFF2-40B4-BE49-F238E27FC236}">
                <a16:creationId xmlns:a16="http://schemas.microsoft.com/office/drawing/2014/main" id="{9B491EA4-E771-478E-9E2B-9332C1FBE952}"/>
              </a:ext>
            </a:extLst>
          </p:cNvPr>
          <p:cNvSpPr/>
          <p:nvPr/>
        </p:nvSpPr>
        <p:spPr>
          <a:xfrm>
            <a:off x="8541509" y="34392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Oval 1459">
            <a:extLst>
              <a:ext uri="{FF2B5EF4-FFF2-40B4-BE49-F238E27FC236}">
                <a16:creationId xmlns:a16="http://schemas.microsoft.com/office/drawing/2014/main" id="{B2FC0C29-2CFA-4C56-B73A-ED0DC113E568}"/>
              </a:ext>
            </a:extLst>
          </p:cNvPr>
          <p:cNvSpPr/>
          <p:nvPr/>
        </p:nvSpPr>
        <p:spPr>
          <a:xfrm>
            <a:off x="8589613" y="337781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Oval 1460">
            <a:extLst>
              <a:ext uri="{FF2B5EF4-FFF2-40B4-BE49-F238E27FC236}">
                <a16:creationId xmlns:a16="http://schemas.microsoft.com/office/drawing/2014/main" id="{22FB95CE-182C-455F-8CB8-86CC07D5B262}"/>
              </a:ext>
            </a:extLst>
          </p:cNvPr>
          <p:cNvSpPr/>
          <p:nvPr/>
        </p:nvSpPr>
        <p:spPr>
          <a:xfrm>
            <a:off x="8785354" y="34844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Oval 1461">
            <a:extLst>
              <a:ext uri="{FF2B5EF4-FFF2-40B4-BE49-F238E27FC236}">
                <a16:creationId xmlns:a16="http://schemas.microsoft.com/office/drawing/2014/main" id="{45E5EA92-5B19-45EC-AAA2-467F2178FDC1}"/>
              </a:ext>
            </a:extLst>
          </p:cNvPr>
          <p:cNvSpPr/>
          <p:nvPr/>
        </p:nvSpPr>
        <p:spPr>
          <a:xfrm>
            <a:off x="8703910" y="332400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3" name="Oval 1462">
            <a:extLst>
              <a:ext uri="{FF2B5EF4-FFF2-40B4-BE49-F238E27FC236}">
                <a16:creationId xmlns:a16="http://schemas.microsoft.com/office/drawing/2014/main" id="{509DF567-A1D3-4CD7-B8CA-5E142713DA3B}"/>
              </a:ext>
            </a:extLst>
          </p:cNvPr>
          <p:cNvSpPr/>
          <p:nvPr/>
        </p:nvSpPr>
        <p:spPr>
          <a:xfrm>
            <a:off x="8777259" y="341639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" name="Oval 1463">
            <a:extLst>
              <a:ext uri="{FF2B5EF4-FFF2-40B4-BE49-F238E27FC236}">
                <a16:creationId xmlns:a16="http://schemas.microsoft.com/office/drawing/2014/main" id="{3DA34D14-535F-41CE-BDE1-7302C0EA860E}"/>
              </a:ext>
            </a:extLst>
          </p:cNvPr>
          <p:cNvSpPr/>
          <p:nvPr/>
        </p:nvSpPr>
        <p:spPr>
          <a:xfrm>
            <a:off x="8743920" y="35073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5" name="Oval 1464">
            <a:extLst>
              <a:ext uri="{FF2B5EF4-FFF2-40B4-BE49-F238E27FC236}">
                <a16:creationId xmlns:a16="http://schemas.microsoft.com/office/drawing/2014/main" id="{AAF90519-1181-4154-966A-C56431797796}"/>
              </a:ext>
            </a:extLst>
          </p:cNvPr>
          <p:cNvSpPr/>
          <p:nvPr/>
        </p:nvSpPr>
        <p:spPr>
          <a:xfrm>
            <a:off x="8681051" y="345163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Oval 1465">
            <a:extLst>
              <a:ext uri="{FF2B5EF4-FFF2-40B4-BE49-F238E27FC236}">
                <a16:creationId xmlns:a16="http://schemas.microsoft.com/office/drawing/2014/main" id="{60C533CB-7A75-4EDE-954A-A5C513448DB2}"/>
              </a:ext>
            </a:extLst>
          </p:cNvPr>
          <p:cNvSpPr/>
          <p:nvPr/>
        </p:nvSpPr>
        <p:spPr>
          <a:xfrm>
            <a:off x="8635332" y="352593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Oval 1466">
            <a:extLst>
              <a:ext uri="{FF2B5EF4-FFF2-40B4-BE49-F238E27FC236}">
                <a16:creationId xmlns:a16="http://schemas.microsoft.com/office/drawing/2014/main" id="{F14426F3-E527-4200-9A81-89DAB2C9FF1F}"/>
              </a:ext>
            </a:extLst>
          </p:cNvPr>
          <p:cNvSpPr/>
          <p:nvPr/>
        </p:nvSpPr>
        <p:spPr>
          <a:xfrm>
            <a:off x="8643913" y="34916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Oval 1467">
            <a:extLst>
              <a:ext uri="{FF2B5EF4-FFF2-40B4-BE49-F238E27FC236}">
                <a16:creationId xmlns:a16="http://schemas.microsoft.com/office/drawing/2014/main" id="{BBFC92DB-3231-4737-8002-26150FB53182}"/>
              </a:ext>
            </a:extLst>
          </p:cNvPr>
          <p:cNvSpPr/>
          <p:nvPr/>
        </p:nvSpPr>
        <p:spPr>
          <a:xfrm>
            <a:off x="8618669" y="339353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Oval 1468">
            <a:extLst>
              <a:ext uri="{FF2B5EF4-FFF2-40B4-BE49-F238E27FC236}">
                <a16:creationId xmlns:a16="http://schemas.microsoft.com/office/drawing/2014/main" id="{BFF7B0B5-5437-4454-A47C-EE0C3D541967}"/>
              </a:ext>
            </a:extLst>
          </p:cNvPr>
          <p:cNvSpPr/>
          <p:nvPr/>
        </p:nvSpPr>
        <p:spPr>
          <a:xfrm>
            <a:off x="8666773" y="333210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Oval 1469">
            <a:extLst>
              <a:ext uri="{FF2B5EF4-FFF2-40B4-BE49-F238E27FC236}">
                <a16:creationId xmlns:a16="http://schemas.microsoft.com/office/drawing/2014/main" id="{6F8B9CB8-2041-43B7-92F8-12CA58FA720F}"/>
              </a:ext>
            </a:extLst>
          </p:cNvPr>
          <p:cNvSpPr/>
          <p:nvPr/>
        </p:nvSpPr>
        <p:spPr>
          <a:xfrm>
            <a:off x="8862514" y="343877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Oval 1470">
            <a:extLst>
              <a:ext uri="{FF2B5EF4-FFF2-40B4-BE49-F238E27FC236}">
                <a16:creationId xmlns:a16="http://schemas.microsoft.com/office/drawing/2014/main" id="{956FB445-847C-4A66-8BB9-6046177E6A03}"/>
              </a:ext>
            </a:extLst>
          </p:cNvPr>
          <p:cNvSpPr/>
          <p:nvPr/>
        </p:nvSpPr>
        <p:spPr>
          <a:xfrm>
            <a:off x="8781070" y="327828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Oval 1471">
            <a:extLst>
              <a:ext uri="{FF2B5EF4-FFF2-40B4-BE49-F238E27FC236}">
                <a16:creationId xmlns:a16="http://schemas.microsoft.com/office/drawing/2014/main" id="{D59BBB44-84F6-4039-8A25-C7CFBA4EEE39}"/>
              </a:ext>
            </a:extLst>
          </p:cNvPr>
          <p:cNvSpPr/>
          <p:nvPr/>
        </p:nvSpPr>
        <p:spPr>
          <a:xfrm>
            <a:off x="8854419" y="337067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Oval 1472">
            <a:extLst>
              <a:ext uri="{FF2B5EF4-FFF2-40B4-BE49-F238E27FC236}">
                <a16:creationId xmlns:a16="http://schemas.microsoft.com/office/drawing/2014/main" id="{FE783362-80C6-4F0C-BB92-BAE049B80FDD}"/>
              </a:ext>
            </a:extLst>
          </p:cNvPr>
          <p:cNvSpPr/>
          <p:nvPr/>
        </p:nvSpPr>
        <p:spPr>
          <a:xfrm>
            <a:off x="8821080" y="346163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Oval 1473">
            <a:extLst>
              <a:ext uri="{FF2B5EF4-FFF2-40B4-BE49-F238E27FC236}">
                <a16:creationId xmlns:a16="http://schemas.microsoft.com/office/drawing/2014/main" id="{900EE9FE-89B5-4243-AF47-5E0F313CC420}"/>
              </a:ext>
            </a:extLst>
          </p:cNvPr>
          <p:cNvSpPr/>
          <p:nvPr/>
        </p:nvSpPr>
        <p:spPr>
          <a:xfrm>
            <a:off x="8758211" y="34059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Oval 1474">
            <a:extLst>
              <a:ext uri="{FF2B5EF4-FFF2-40B4-BE49-F238E27FC236}">
                <a16:creationId xmlns:a16="http://schemas.microsoft.com/office/drawing/2014/main" id="{8D87115F-47B3-42AE-A519-12F8D2899497}"/>
              </a:ext>
            </a:extLst>
          </p:cNvPr>
          <p:cNvSpPr/>
          <p:nvPr/>
        </p:nvSpPr>
        <p:spPr>
          <a:xfrm>
            <a:off x="8712492" y="348021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Oval 1475">
            <a:extLst>
              <a:ext uri="{FF2B5EF4-FFF2-40B4-BE49-F238E27FC236}">
                <a16:creationId xmlns:a16="http://schemas.microsoft.com/office/drawing/2014/main" id="{37D45759-A963-4FCE-BB27-14A358FC8E1F}"/>
              </a:ext>
            </a:extLst>
          </p:cNvPr>
          <p:cNvSpPr/>
          <p:nvPr/>
        </p:nvSpPr>
        <p:spPr>
          <a:xfrm>
            <a:off x="8449119" y="351736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Oval 1476">
            <a:extLst>
              <a:ext uri="{FF2B5EF4-FFF2-40B4-BE49-F238E27FC236}">
                <a16:creationId xmlns:a16="http://schemas.microsoft.com/office/drawing/2014/main" id="{DFCC2DA9-F537-4E34-B703-A787A837FC05}"/>
              </a:ext>
            </a:extLst>
          </p:cNvPr>
          <p:cNvSpPr/>
          <p:nvPr/>
        </p:nvSpPr>
        <p:spPr>
          <a:xfrm>
            <a:off x="8423875" y="34192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Oval 1477">
            <a:extLst>
              <a:ext uri="{FF2B5EF4-FFF2-40B4-BE49-F238E27FC236}">
                <a16:creationId xmlns:a16="http://schemas.microsoft.com/office/drawing/2014/main" id="{99C92521-5F6D-462B-A9C7-50F887C0DDC8}"/>
              </a:ext>
            </a:extLst>
          </p:cNvPr>
          <p:cNvSpPr/>
          <p:nvPr/>
        </p:nvSpPr>
        <p:spPr>
          <a:xfrm>
            <a:off x="8471979" y="335782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Oval 1478">
            <a:extLst>
              <a:ext uri="{FF2B5EF4-FFF2-40B4-BE49-F238E27FC236}">
                <a16:creationId xmlns:a16="http://schemas.microsoft.com/office/drawing/2014/main" id="{24410E89-A4F3-438F-9229-81503F21F8D7}"/>
              </a:ext>
            </a:extLst>
          </p:cNvPr>
          <p:cNvSpPr/>
          <p:nvPr/>
        </p:nvSpPr>
        <p:spPr>
          <a:xfrm>
            <a:off x="8667720" y="346450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Oval 1479">
            <a:extLst>
              <a:ext uri="{FF2B5EF4-FFF2-40B4-BE49-F238E27FC236}">
                <a16:creationId xmlns:a16="http://schemas.microsoft.com/office/drawing/2014/main" id="{32C47A81-7C1E-4E44-AF71-E5464C31434B}"/>
              </a:ext>
            </a:extLst>
          </p:cNvPr>
          <p:cNvSpPr/>
          <p:nvPr/>
        </p:nvSpPr>
        <p:spPr>
          <a:xfrm>
            <a:off x="8586276" y="330400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Oval 1480">
            <a:extLst>
              <a:ext uri="{FF2B5EF4-FFF2-40B4-BE49-F238E27FC236}">
                <a16:creationId xmlns:a16="http://schemas.microsoft.com/office/drawing/2014/main" id="{B9A75577-F4FE-4B75-B776-ABF07B7E08D7}"/>
              </a:ext>
            </a:extLst>
          </p:cNvPr>
          <p:cNvSpPr/>
          <p:nvPr/>
        </p:nvSpPr>
        <p:spPr>
          <a:xfrm>
            <a:off x="8659625" y="339639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Oval 1481">
            <a:extLst>
              <a:ext uri="{FF2B5EF4-FFF2-40B4-BE49-F238E27FC236}">
                <a16:creationId xmlns:a16="http://schemas.microsoft.com/office/drawing/2014/main" id="{9FCA2042-E086-4C56-80F7-5E5F1562C7DD}"/>
              </a:ext>
            </a:extLst>
          </p:cNvPr>
          <p:cNvSpPr/>
          <p:nvPr/>
        </p:nvSpPr>
        <p:spPr>
          <a:xfrm>
            <a:off x="8626286" y="34873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Oval 1482">
            <a:extLst>
              <a:ext uri="{FF2B5EF4-FFF2-40B4-BE49-F238E27FC236}">
                <a16:creationId xmlns:a16="http://schemas.microsoft.com/office/drawing/2014/main" id="{0CC559AF-938C-4AF3-AF6F-BF6990529FF9}"/>
              </a:ext>
            </a:extLst>
          </p:cNvPr>
          <p:cNvSpPr/>
          <p:nvPr/>
        </p:nvSpPr>
        <p:spPr>
          <a:xfrm>
            <a:off x="8563417" y="343164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Oval 1483">
            <a:extLst>
              <a:ext uri="{FF2B5EF4-FFF2-40B4-BE49-F238E27FC236}">
                <a16:creationId xmlns:a16="http://schemas.microsoft.com/office/drawing/2014/main" id="{180A1D15-CA0E-4731-BEFC-5672C094AAB9}"/>
              </a:ext>
            </a:extLst>
          </p:cNvPr>
          <p:cNvSpPr/>
          <p:nvPr/>
        </p:nvSpPr>
        <p:spPr>
          <a:xfrm>
            <a:off x="8517698" y="350593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Oval 1484">
            <a:extLst>
              <a:ext uri="{FF2B5EF4-FFF2-40B4-BE49-F238E27FC236}">
                <a16:creationId xmlns:a16="http://schemas.microsoft.com/office/drawing/2014/main" id="{C0CAB94D-AD4A-41BC-84D0-1F63482102B6}"/>
              </a:ext>
            </a:extLst>
          </p:cNvPr>
          <p:cNvSpPr/>
          <p:nvPr/>
        </p:nvSpPr>
        <p:spPr>
          <a:xfrm>
            <a:off x="8526279" y="34716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Oval 1485">
            <a:extLst>
              <a:ext uri="{FF2B5EF4-FFF2-40B4-BE49-F238E27FC236}">
                <a16:creationId xmlns:a16="http://schemas.microsoft.com/office/drawing/2014/main" id="{D658331F-2BAB-44E8-BCBB-21F680FAAED3}"/>
              </a:ext>
            </a:extLst>
          </p:cNvPr>
          <p:cNvSpPr/>
          <p:nvPr/>
        </p:nvSpPr>
        <p:spPr>
          <a:xfrm>
            <a:off x="8501035" y="337353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Oval 1486">
            <a:extLst>
              <a:ext uri="{FF2B5EF4-FFF2-40B4-BE49-F238E27FC236}">
                <a16:creationId xmlns:a16="http://schemas.microsoft.com/office/drawing/2014/main" id="{7296415C-941B-4860-8355-445ECE1D2A7C}"/>
              </a:ext>
            </a:extLst>
          </p:cNvPr>
          <p:cNvSpPr/>
          <p:nvPr/>
        </p:nvSpPr>
        <p:spPr>
          <a:xfrm>
            <a:off x="8549139" y="331210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Oval 1487">
            <a:extLst>
              <a:ext uri="{FF2B5EF4-FFF2-40B4-BE49-F238E27FC236}">
                <a16:creationId xmlns:a16="http://schemas.microsoft.com/office/drawing/2014/main" id="{905DB41C-CF32-455B-8D46-DAB7023524DC}"/>
              </a:ext>
            </a:extLst>
          </p:cNvPr>
          <p:cNvSpPr/>
          <p:nvPr/>
        </p:nvSpPr>
        <p:spPr>
          <a:xfrm>
            <a:off x="8744880" y="341878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Oval 1488">
            <a:extLst>
              <a:ext uri="{FF2B5EF4-FFF2-40B4-BE49-F238E27FC236}">
                <a16:creationId xmlns:a16="http://schemas.microsoft.com/office/drawing/2014/main" id="{6B93846D-49C8-4789-828E-9150E8008F89}"/>
              </a:ext>
            </a:extLst>
          </p:cNvPr>
          <p:cNvSpPr/>
          <p:nvPr/>
        </p:nvSpPr>
        <p:spPr>
          <a:xfrm>
            <a:off x="8663436" y="325828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Oval 1489">
            <a:extLst>
              <a:ext uri="{FF2B5EF4-FFF2-40B4-BE49-F238E27FC236}">
                <a16:creationId xmlns:a16="http://schemas.microsoft.com/office/drawing/2014/main" id="{C77A4E0A-48A4-402F-BCE8-33401F11F252}"/>
              </a:ext>
            </a:extLst>
          </p:cNvPr>
          <p:cNvSpPr/>
          <p:nvPr/>
        </p:nvSpPr>
        <p:spPr>
          <a:xfrm>
            <a:off x="8736785" y="335067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Oval 1490">
            <a:extLst>
              <a:ext uri="{FF2B5EF4-FFF2-40B4-BE49-F238E27FC236}">
                <a16:creationId xmlns:a16="http://schemas.microsoft.com/office/drawing/2014/main" id="{1A815D22-5A8B-42AA-951C-2333E4FEA4EB}"/>
              </a:ext>
            </a:extLst>
          </p:cNvPr>
          <p:cNvSpPr/>
          <p:nvPr/>
        </p:nvSpPr>
        <p:spPr>
          <a:xfrm>
            <a:off x="8703446" y="344164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Oval 1491">
            <a:extLst>
              <a:ext uri="{FF2B5EF4-FFF2-40B4-BE49-F238E27FC236}">
                <a16:creationId xmlns:a16="http://schemas.microsoft.com/office/drawing/2014/main" id="{9494396C-A517-4017-877D-35D8EF2DF995}"/>
              </a:ext>
            </a:extLst>
          </p:cNvPr>
          <p:cNvSpPr/>
          <p:nvPr/>
        </p:nvSpPr>
        <p:spPr>
          <a:xfrm>
            <a:off x="8640577" y="338592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Oval 1492">
            <a:extLst>
              <a:ext uri="{FF2B5EF4-FFF2-40B4-BE49-F238E27FC236}">
                <a16:creationId xmlns:a16="http://schemas.microsoft.com/office/drawing/2014/main" id="{8771BC39-065F-4103-82AF-C6C4C49389C1}"/>
              </a:ext>
            </a:extLst>
          </p:cNvPr>
          <p:cNvSpPr/>
          <p:nvPr/>
        </p:nvSpPr>
        <p:spPr>
          <a:xfrm>
            <a:off x="8594858" y="346021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Oval 1493">
            <a:extLst>
              <a:ext uri="{FF2B5EF4-FFF2-40B4-BE49-F238E27FC236}">
                <a16:creationId xmlns:a16="http://schemas.microsoft.com/office/drawing/2014/main" id="{86B70095-D9C6-4ECA-8857-DF2190EF2B92}"/>
              </a:ext>
            </a:extLst>
          </p:cNvPr>
          <p:cNvSpPr/>
          <p:nvPr/>
        </p:nvSpPr>
        <p:spPr>
          <a:xfrm>
            <a:off x="8599141" y="331686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Oval 1494">
            <a:extLst>
              <a:ext uri="{FF2B5EF4-FFF2-40B4-BE49-F238E27FC236}">
                <a16:creationId xmlns:a16="http://schemas.microsoft.com/office/drawing/2014/main" id="{2B661A3C-1740-46B4-95FB-6CA189998B7F}"/>
              </a:ext>
            </a:extLst>
          </p:cNvPr>
          <p:cNvSpPr/>
          <p:nvPr/>
        </p:nvSpPr>
        <p:spPr>
          <a:xfrm>
            <a:off x="8573897" y="321875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Oval 1495">
            <a:extLst>
              <a:ext uri="{FF2B5EF4-FFF2-40B4-BE49-F238E27FC236}">
                <a16:creationId xmlns:a16="http://schemas.microsoft.com/office/drawing/2014/main" id="{0B3C601F-065C-4858-87F9-17573303E38D}"/>
              </a:ext>
            </a:extLst>
          </p:cNvPr>
          <p:cNvSpPr/>
          <p:nvPr/>
        </p:nvSpPr>
        <p:spPr>
          <a:xfrm>
            <a:off x="8622001" y="315732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Oval 1496">
            <a:extLst>
              <a:ext uri="{FF2B5EF4-FFF2-40B4-BE49-F238E27FC236}">
                <a16:creationId xmlns:a16="http://schemas.microsoft.com/office/drawing/2014/main" id="{4F4A168C-8758-40BD-ABCF-2510581B4E95}"/>
              </a:ext>
            </a:extLst>
          </p:cNvPr>
          <p:cNvSpPr/>
          <p:nvPr/>
        </p:nvSpPr>
        <p:spPr>
          <a:xfrm>
            <a:off x="8817742" y="326400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Oval 1497">
            <a:extLst>
              <a:ext uri="{FF2B5EF4-FFF2-40B4-BE49-F238E27FC236}">
                <a16:creationId xmlns:a16="http://schemas.microsoft.com/office/drawing/2014/main" id="{D240F387-743E-4BB8-923B-F007F9E749A0}"/>
              </a:ext>
            </a:extLst>
          </p:cNvPr>
          <p:cNvSpPr/>
          <p:nvPr/>
        </p:nvSpPr>
        <p:spPr>
          <a:xfrm>
            <a:off x="8736298" y="310350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Oval 1498">
            <a:extLst>
              <a:ext uri="{FF2B5EF4-FFF2-40B4-BE49-F238E27FC236}">
                <a16:creationId xmlns:a16="http://schemas.microsoft.com/office/drawing/2014/main" id="{67EC336F-820A-417C-8C49-478D4C48E102}"/>
              </a:ext>
            </a:extLst>
          </p:cNvPr>
          <p:cNvSpPr/>
          <p:nvPr/>
        </p:nvSpPr>
        <p:spPr>
          <a:xfrm>
            <a:off x="8809647" y="31958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Oval 1499">
            <a:extLst>
              <a:ext uri="{FF2B5EF4-FFF2-40B4-BE49-F238E27FC236}">
                <a16:creationId xmlns:a16="http://schemas.microsoft.com/office/drawing/2014/main" id="{29D0D9BA-1ECA-45B0-B108-B994B11AA61B}"/>
              </a:ext>
            </a:extLst>
          </p:cNvPr>
          <p:cNvSpPr/>
          <p:nvPr/>
        </p:nvSpPr>
        <p:spPr>
          <a:xfrm>
            <a:off x="8776308" y="328686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Oval 1500">
            <a:extLst>
              <a:ext uri="{FF2B5EF4-FFF2-40B4-BE49-F238E27FC236}">
                <a16:creationId xmlns:a16="http://schemas.microsoft.com/office/drawing/2014/main" id="{638D9A61-9A38-49D2-8095-1F0C6D7FB51F}"/>
              </a:ext>
            </a:extLst>
          </p:cNvPr>
          <p:cNvSpPr/>
          <p:nvPr/>
        </p:nvSpPr>
        <p:spPr>
          <a:xfrm>
            <a:off x="8713439" y="32311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Oval 1501">
            <a:extLst>
              <a:ext uri="{FF2B5EF4-FFF2-40B4-BE49-F238E27FC236}">
                <a16:creationId xmlns:a16="http://schemas.microsoft.com/office/drawing/2014/main" id="{9BEDC6A1-E2C6-4842-8385-FB15A882BE38}"/>
              </a:ext>
            </a:extLst>
          </p:cNvPr>
          <p:cNvSpPr/>
          <p:nvPr/>
        </p:nvSpPr>
        <p:spPr>
          <a:xfrm>
            <a:off x="8667720" y="330543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Oval 1502">
            <a:extLst>
              <a:ext uri="{FF2B5EF4-FFF2-40B4-BE49-F238E27FC236}">
                <a16:creationId xmlns:a16="http://schemas.microsoft.com/office/drawing/2014/main" id="{9C3FA9C2-338C-46F2-9B1F-82A5DC61ABD6}"/>
              </a:ext>
            </a:extLst>
          </p:cNvPr>
          <p:cNvSpPr/>
          <p:nvPr/>
        </p:nvSpPr>
        <p:spPr>
          <a:xfrm>
            <a:off x="8676301" y="327114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Oval 1503">
            <a:extLst>
              <a:ext uri="{FF2B5EF4-FFF2-40B4-BE49-F238E27FC236}">
                <a16:creationId xmlns:a16="http://schemas.microsoft.com/office/drawing/2014/main" id="{62E9FF72-5F75-4EF1-A828-878544F8DD2D}"/>
              </a:ext>
            </a:extLst>
          </p:cNvPr>
          <p:cNvSpPr/>
          <p:nvPr/>
        </p:nvSpPr>
        <p:spPr>
          <a:xfrm>
            <a:off x="8651057" y="31730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Oval 1504">
            <a:extLst>
              <a:ext uri="{FF2B5EF4-FFF2-40B4-BE49-F238E27FC236}">
                <a16:creationId xmlns:a16="http://schemas.microsoft.com/office/drawing/2014/main" id="{F25D0C6A-9329-48F0-B14E-41C898039275}"/>
              </a:ext>
            </a:extLst>
          </p:cNvPr>
          <p:cNvSpPr/>
          <p:nvPr/>
        </p:nvSpPr>
        <p:spPr>
          <a:xfrm>
            <a:off x="8699161" y="311160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Oval 1505">
            <a:extLst>
              <a:ext uri="{FF2B5EF4-FFF2-40B4-BE49-F238E27FC236}">
                <a16:creationId xmlns:a16="http://schemas.microsoft.com/office/drawing/2014/main" id="{DBE31046-5BB3-4470-9ED4-3BCBF3464C2B}"/>
              </a:ext>
            </a:extLst>
          </p:cNvPr>
          <p:cNvSpPr/>
          <p:nvPr/>
        </p:nvSpPr>
        <p:spPr>
          <a:xfrm>
            <a:off x="8894902" y="321828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Oval 1506">
            <a:extLst>
              <a:ext uri="{FF2B5EF4-FFF2-40B4-BE49-F238E27FC236}">
                <a16:creationId xmlns:a16="http://schemas.microsoft.com/office/drawing/2014/main" id="{B44D622F-A5A6-4E23-B90A-C2BA6A2F7CD8}"/>
              </a:ext>
            </a:extLst>
          </p:cNvPr>
          <p:cNvSpPr/>
          <p:nvPr/>
        </p:nvSpPr>
        <p:spPr>
          <a:xfrm>
            <a:off x="8886807" y="315017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Oval 1507">
            <a:extLst>
              <a:ext uri="{FF2B5EF4-FFF2-40B4-BE49-F238E27FC236}">
                <a16:creationId xmlns:a16="http://schemas.microsoft.com/office/drawing/2014/main" id="{B8629EBE-B7B0-4D68-9886-111DEAA4196A}"/>
              </a:ext>
            </a:extLst>
          </p:cNvPr>
          <p:cNvSpPr/>
          <p:nvPr/>
        </p:nvSpPr>
        <p:spPr>
          <a:xfrm>
            <a:off x="8853468" y="324114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Oval 1508">
            <a:extLst>
              <a:ext uri="{FF2B5EF4-FFF2-40B4-BE49-F238E27FC236}">
                <a16:creationId xmlns:a16="http://schemas.microsoft.com/office/drawing/2014/main" id="{93585BAD-4186-41B9-A87E-D566F5976E58}"/>
              </a:ext>
            </a:extLst>
          </p:cNvPr>
          <p:cNvSpPr/>
          <p:nvPr/>
        </p:nvSpPr>
        <p:spPr>
          <a:xfrm>
            <a:off x="8790599" y="31854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0" name="Oval 1509">
            <a:extLst>
              <a:ext uri="{FF2B5EF4-FFF2-40B4-BE49-F238E27FC236}">
                <a16:creationId xmlns:a16="http://schemas.microsoft.com/office/drawing/2014/main" id="{FA959ECC-E720-49E9-8BA4-EECC9D169714}"/>
              </a:ext>
            </a:extLst>
          </p:cNvPr>
          <p:cNvSpPr/>
          <p:nvPr/>
        </p:nvSpPr>
        <p:spPr>
          <a:xfrm>
            <a:off x="8744880" y="325971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Oval 1510">
            <a:extLst>
              <a:ext uri="{FF2B5EF4-FFF2-40B4-BE49-F238E27FC236}">
                <a16:creationId xmlns:a16="http://schemas.microsoft.com/office/drawing/2014/main" id="{BACC3D41-AA98-4412-9E94-9B2A0BB2E59D}"/>
              </a:ext>
            </a:extLst>
          </p:cNvPr>
          <p:cNvSpPr/>
          <p:nvPr/>
        </p:nvSpPr>
        <p:spPr>
          <a:xfrm>
            <a:off x="8656292" y="352879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Oval 1511">
            <a:extLst>
              <a:ext uri="{FF2B5EF4-FFF2-40B4-BE49-F238E27FC236}">
                <a16:creationId xmlns:a16="http://schemas.microsoft.com/office/drawing/2014/main" id="{677ED464-8D60-4200-AB96-C0BB4D61A91B}"/>
              </a:ext>
            </a:extLst>
          </p:cNvPr>
          <p:cNvSpPr/>
          <p:nvPr/>
        </p:nvSpPr>
        <p:spPr>
          <a:xfrm>
            <a:off x="8631048" y="343068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3" name="Oval 1512">
            <a:extLst>
              <a:ext uri="{FF2B5EF4-FFF2-40B4-BE49-F238E27FC236}">
                <a16:creationId xmlns:a16="http://schemas.microsoft.com/office/drawing/2014/main" id="{BCABE387-9001-45C3-843C-F02D9DAC78AF}"/>
              </a:ext>
            </a:extLst>
          </p:cNvPr>
          <p:cNvSpPr/>
          <p:nvPr/>
        </p:nvSpPr>
        <p:spPr>
          <a:xfrm>
            <a:off x="8679152" y="33692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4" name="Oval 1513">
            <a:extLst>
              <a:ext uri="{FF2B5EF4-FFF2-40B4-BE49-F238E27FC236}">
                <a16:creationId xmlns:a16="http://schemas.microsoft.com/office/drawing/2014/main" id="{BA2C3268-6A72-46D7-8F13-C4185D1C1587}"/>
              </a:ext>
            </a:extLst>
          </p:cNvPr>
          <p:cNvSpPr/>
          <p:nvPr/>
        </p:nvSpPr>
        <p:spPr>
          <a:xfrm>
            <a:off x="8874893" y="347593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Oval 1514">
            <a:extLst>
              <a:ext uri="{FF2B5EF4-FFF2-40B4-BE49-F238E27FC236}">
                <a16:creationId xmlns:a16="http://schemas.microsoft.com/office/drawing/2014/main" id="{A354C1DA-EA8F-45E2-9244-2B7FB6CECA4D}"/>
              </a:ext>
            </a:extLst>
          </p:cNvPr>
          <p:cNvSpPr/>
          <p:nvPr/>
        </p:nvSpPr>
        <p:spPr>
          <a:xfrm>
            <a:off x="8793449" y="331543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Oval 1515">
            <a:extLst>
              <a:ext uri="{FF2B5EF4-FFF2-40B4-BE49-F238E27FC236}">
                <a16:creationId xmlns:a16="http://schemas.microsoft.com/office/drawing/2014/main" id="{E7648241-C821-4979-9E93-EC3329608283}"/>
              </a:ext>
            </a:extLst>
          </p:cNvPr>
          <p:cNvSpPr/>
          <p:nvPr/>
        </p:nvSpPr>
        <p:spPr>
          <a:xfrm>
            <a:off x="8866798" y="340782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Oval 1516">
            <a:extLst>
              <a:ext uri="{FF2B5EF4-FFF2-40B4-BE49-F238E27FC236}">
                <a16:creationId xmlns:a16="http://schemas.microsoft.com/office/drawing/2014/main" id="{C1680DAC-8572-4CAB-8A57-247D23D1DA67}"/>
              </a:ext>
            </a:extLst>
          </p:cNvPr>
          <p:cNvSpPr/>
          <p:nvPr/>
        </p:nvSpPr>
        <p:spPr>
          <a:xfrm>
            <a:off x="8833459" y="34987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Oval 1517">
            <a:extLst>
              <a:ext uri="{FF2B5EF4-FFF2-40B4-BE49-F238E27FC236}">
                <a16:creationId xmlns:a16="http://schemas.microsoft.com/office/drawing/2014/main" id="{93A78517-AF0C-436D-862A-F2691607D990}"/>
              </a:ext>
            </a:extLst>
          </p:cNvPr>
          <p:cNvSpPr/>
          <p:nvPr/>
        </p:nvSpPr>
        <p:spPr>
          <a:xfrm>
            <a:off x="8770590" y="344307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Oval 1518">
            <a:extLst>
              <a:ext uri="{FF2B5EF4-FFF2-40B4-BE49-F238E27FC236}">
                <a16:creationId xmlns:a16="http://schemas.microsoft.com/office/drawing/2014/main" id="{53E40472-7140-471F-9828-A2FCD8B1B11B}"/>
              </a:ext>
            </a:extLst>
          </p:cNvPr>
          <p:cNvSpPr/>
          <p:nvPr/>
        </p:nvSpPr>
        <p:spPr>
          <a:xfrm>
            <a:off x="8724871" y="351736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Oval 1519">
            <a:extLst>
              <a:ext uri="{FF2B5EF4-FFF2-40B4-BE49-F238E27FC236}">
                <a16:creationId xmlns:a16="http://schemas.microsoft.com/office/drawing/2014/main" id="{9CB9B675-A383-49EE-82BD-BADDFDB47002}"/>
              </a:ext>
            </a:extLst>
          </p:cNvPr>
          <p:cNvSpPr/>
          <p:nvPr/>
        </p:nvSpPr>
        <p:spPr>
          <a:xfrm>
            <a:off x="8733452" y="348307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1" name="Oval 1520">
            <a:extLst>
              <a:ext uri="{FF2B5EF4-FFF2-40B4-BE49-F238E27FC236}">
                <a16:creationId xmlns:a16="http://schemas.microsoft.com/office/drawing/2014/main" id="{0FC036D5-FC0A-41D0-8455-AB24CDF7F0BE}"/>
              </a:ext>
            </a:extLst>
          </p:cNvPr>
          <p:cNvSpPr/>
          <p:nvPr/>
        </p:nvSpPr>
        <p:spPr>
          <a:xfrm>
            <a:off x="8708208" y="338496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Oval 1521">
            <a:extLst>
              <a:ext uri="{FF2B5EF4-FFF2-40B4-BE49-F238E27FC236}">
                <a16:creationId xmlns:a16="http://schemas.microsoft.com/office/drawing/2014/main" id="{D0C03A59-7B0C-469A-9284-EBA14E633BD5}"/>
              </a:ext>
            </a:extLst>
          </p:cNvPr>
          <p:cNvSpPr/>
          <p:nvPr/>
        </p:nvSpPr>
        <p:spPr>
          <a:xfrm>
            <a:off x="8756312" y="332353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3" name="Oval 1522">
            <a:extLst>
              <a:ext uri="{FF2B5EF4-FFF2-40B4-BE49-F238E27FC236}">
                <a16:creationId xmlns:a16="http://schemas.microsoft.com/office/drawing/2014/main" id="{F0A3A629-D92E-48C0-B419-8BBC98D1038C}"/>
              </a:ext>
            </a:extLst>
          </p:cNvPr>
          <p:cNvSpPr/>
          <p:nvPr/>
        </p:nvSpPr>
        <p:spPr>
          <a:xfrm>
            <a:off x="8952053" y="343021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Oval 1523">
            <a:extLst>
              <a:ext uri="{FF2B5EF4-FFF2-40B4-BE49-F238E27FC236}">
                <a16:creationId xmlns:a16="http://schemas.microsoft.com/office/drawing/2014/main" id="{56E61EA7-FFCA-4463-B0C9-BD813D672DDA}"/>
              </a:ext>
            </a:extLst>
          </p:cNvPr>
          <p:cNvSpPr/>
          <p:nvPr/>
        </p:nvSpPr>
        <p:spPr>
          <a:xfrm>
            <a:off x="8870609" y="326971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Oval 1524">
            <a:extLst>
              <a:ext uri="{FF2B5EF4-FFF2-40B4-BE49-F238E27FC236}">
                <a16:creationId xmlns:a16="http://schemas.microsoft.com/office/drawing/2014/main" id="{4EF2C8B5-6830-4F95-BBBC-A33F8C78BD44}"/>
              </a:ext>
            </a:extLst>
          </p:cNvPr>
          <p:cNvSpPr/>
          <p:nvPr/>
        </p:nvSpPr>
        <p:spPr>
          <a:xfrm>
            <a:off x="8943958" y="336210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6" name="Oval 1525">
            <a:extLst>
              <a:ext uri="{FF2B5EF4-FFF2-40B4-BE49-F238E27FC236}">
                <a16:creationId xmlns:a16="http://schemas.microsoft.com/office/drawing/2014/main" id="{10A3F1FA-3D1E-4270-9978-78C9015D7A02}"/>
              </a:ext>
            </a:extLst>
          </p:cNvPr>
          <p:cNvSpPr/>
          <p:nvPr/>
        </p:nvSpPr>
        <p:spPr>
          <a:xfrm>
            <a:off x="8910619" y="34530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Oval 1526">
            <a:extLst>
              <a:ext uri="{FF2B5EF4-FFF2-40B4-BE49-F238E27FC236}">
                <a16:creationId xmlns:a16="http://schemas.microsoft.com/office/drawing/2014/main" id="{464F2041-0AD2-4430-9B57-C756221B9D35}"/>
              </a:ext>
            </a:extLst>
          </p:cNvPr>
          <p:cNvSpPr/>
          <p:nvPr/>
        </p:nvSpPr>
        <p:spPr>
          <a:xfrm>
            <a:off x="8847750" y="339735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40D16BD5-1575-4721-BDFE-B35276A3FAF4}"/>
              </a:ext>
            </a:extLst>
          </p:cNvPr>
          <p:cNvSpPr/>
          <p:nvPr/>
        </p:nvSpPr>
        <p:spPr>
          <a:xfrm>
            <a:off x="8802031" y="34716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Oval 1528">
            <a:extLst>
              <a:ext uri="{FF2B5EF4-FFF2-40B4-BE49-F238E27FC236}">
                <a16:creationId xmlns:a16="http://schemas.microsoft.com/office/drawing/2014/main" id="{E404C5C4-4E6A-492F-8106-88A9E8E02985}"/>
              </a:ext>
            </a:extLst>
          </p:cNvPr>
          <p:cNvSpPr/>
          <p:nvPr/>
        </p:nvSpPr>
        <p:spPr>
          <a:xfrm>
            <a:off x="8806314" y="33282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Oval 1529">
            <a:extLst>
              <a:ext uri="{FF2B5EF4-FFF2-40B4-BE49-F238E27FC236}">
                <a16:creationId xmlns:a16="http://schemas.microsoft.com/office/drawing/2014/main" id="{A1F6D94E-BD2A-4F90-96A9-B09F47C69839}"/>
              </a:ext>
            </a:extLst>
          </p:cNvPr>
          <p:cNvSpPr/>
          <p:nvPr/>
        </p:nvSpPr>
        <p:spPr>
          <a:xfrm>
            <a:off x="8781070" y="323018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Oval 1530">
            <a:extLst>
              <a:ext uri="{FF2B5EF4-FFF2-40B4-BE49-F238E27FC236}">
                <a16:creationId xmlns:a16="http://schemas.microsoft.com/office/drawing/2014/main" id="{C2BD7FE8-B152-4295-BCB3-6CC7E20569C0}"/>
              </a:ext>
            </a:extLst>
          </p:cNvPr>
          <p:cNvSpPr/>
          <p:nvPr/>
        </p:nvSpPr>
        <p:spPr>
          <a:xfrm>
            <a:off x="8829174" y="31687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Oval 1531">
            <a:extLst>
              <a:ext uri="{FF2B5EF4-FFF2-40B4-BE49-F238E27FC236}">
                <a16:creationId xmlns:a16="http://schemas.microsoft.com/office/drawing/2014/main" id="{99C7BB0D-AB01-4CDB-BDEC-3EBD567F031F}"/>
              </a:ext>
            </a:extLst>
          </p:cNvPr>
          <p:cNvSpPr/>
          <p:nvPr/>
        </p:nvSpPr>
        <p:spPr>
          <a:xfrm>
            <a:off x="9024915" y="327543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Oval 1532">
            <a:extLst>
              <a:ext uri="{FF2B5EF4-FFF2-40B4-BE49-F238E27FC236}">
                <a16:creationId xmlns:a16="http://schemas.microsoft.com/office/drawing/2014/main" id="{CEFBA10A-E0D7-4C6B-9B16-E0EB3A00EF3B}"/>
              </a:ext>
            </a:extLst>
          </p:cNvPr>
          <p:cNvSpPr/>
          <p:nvPr/>
        </p:nvSpPr>
        <p:spPr>
          <a:xfrm>
            <a:off x="8943471" y="311493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Oval 1533">
            <a:extLst>
              <a:ext uri="{FF2B5EF4-FFF2-40B4-BE49-F238E27FC236}">
                <a16:creationId xmlns:a16="http://schemas.microsoft.com/office/drawing/2014/main" id="{56C938C1-01B1-40F9-B138-B26C2E29AB81}"/>
              </a:ext>
            </a:extLst>
          </p:cNvPr>
          <p:cNvSpPr/>
          <p:nvPr/>
        </p:nvSpPr>
        <p:spPr>
          <a:xfrm>
            <a:off x="9016820" y="320732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Oval 1534">
            <a:extLst>
              <a:ext uri="{FF2B5EF4-FFF2-40B4-BE49-F238E27FC236}">
                <a16:creationId xmlns:a16="http://schemas.microsoft.com/office/drawing/2014/main" id="{46E6C43A-90B7-414A-B10C-5DDFB93D4885}"/>
              </a:ext>
            </a:extLst>
          </p:cNvPr>
          <p:cNvSpPr/>
          <p:nvPr/>
        </p:nvSpPr>
        <p:spPr>
          <a:xfrm>
            <a:off x="8983481" y="329829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Oval 1535">
            <a:extLst>
              <a:ext uri="{FF2B5EF4-FFF2-40B4-BE49-F238E27FC236}">
                <a16:creationId xmlns:a16="http://schemas.microsoft.com/office/drawing/2014/main" id="{E51076FF-90CD-4FCD-B21D-601D3BC68150}"/>
              </a:ext>
            </a:extLst>
          </p:cNvPr>
          <p:cNvSpPr/>
          <p:nvPr/>
        </p:nvSpPr>
        <p:spPr>
          <a:xfrm>
            <a:off x="8920612" y="324256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Oval 1536">
            <a:extLst>
              <a:ext uri="{FF2B5EF4-FFF2-40B4-BE49-F238E27FC236}">
                <a16:creationId xmlns:a16="http://schemas.microsoft.com/office/drawing/2014/main" id="{349A2E20-B52F-4182-B36D-3C63C0175C48}"/>
              </a:ext>
            </a:extLst>
          </p:cNvPr>
          <p:cNvSpPr/>
          <p:nvPr/>
        </p:nvSpPr>
        <p:spPr>
          <a:xfrm>
            <a:off x="8874893" y="331686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Oval 1537">
            <a:extLst>
              <a:ext uri="{FF2B5EF4-FFF2-40B4-BE49-F238E27FC236}">
                <a16:creationId xmlns:a16="http://schemas.microsoft.com/office/drawing/2014/main" id="{6AECE91F-2428-4DA2-BBB5-863F1AB09D7E}"/>
              </a:ext>
            </a:extLst>
          </p:cNvPr>
          <p:cNvSpPr/>
          <p:nvPr/>
        </p:nvSpPr>
        <p:spPr>
          <a:xfrm>
            <a:off x="8883474" y="328257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Oval 1538">
            <a:extLst>
              <a:ext uri="{FF2B5EF4-FFF2-40B4-BE49-F238E27FC236}">
                <a16:creationId xmlns:a16="http://schemas.microsoft.com/office/drawing/2014/main" id="{77CD82C5-B16E-439A-A32E-A748728C45E1}"/>
              </a:ext>
            </a:extLst>
          </p:cNvPr>
          <p:cNvSpPr/>
          <p:nvPr/>
        </p:nvSpPr>
        <p:spPr>
          <a:xfrm>
            <a:off x="8858230" y="318446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Oval 1539">
            <a:extLst>
              <a:ext uri="{FF2B5EF4-FFF2-40B4-BE49-F238E27FC236}">
                <a16:creationId xmlns:a16="http://schemas.microsoft.com/office/drawing/2014/main" id="{2B626D27-47D0-4E6B-8F3F-DAEFFF1FF454}"/>
              </a:ext>
            </a:extLst>
          </p:cNvPr>
          <p:cNvSpPr/>
          <p:nvPr/>
        </p:nvSpPr>
        <p:spPr>
          <a:xfrm>
            <a:off x="8906334" y="312303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Oval 1540">
            <a:extLst>
              <a:ext uri="{FF2B5EF4-FFF2-40B4-BE49-F238E27FC236}">
                <a16:creationId xmlns:a16="http://schemas.microsoft.com/office/drawing/2014/main" id="{19D8C614-B20C-4C17-B046-8A3A8AA77AAA}"/>
              </a:ext>
            </a:extLst>
          </p:cNvPr>
          <p:cNvSpPr/>
          <p:nvPr/>
        </p:nvSpPr>
        <p:spPr>
          <a:xfrm>
            <a:off x="8997772" y="319685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Oval 1541">
            <a:extLst>
              <a:ext uri="{FF2B5EF4-FFF2-40B4-BE49-F238E27FC236}">
                <a16:creationId xmlns:a16="http://schemas.microsoft.com/office/drawing/2014/main" id="{199D1B8E-4690-4B27-AB7A-5168E799CD7D}"/>
              </a:ext>
            </a:extLst>
          </p:cNvPr>
          <p:cNvSpPr/>
          <p:nvPr/>
        </p:nvSpPr>
        <p:spPr>
          <a:xfrm>
            <a:off x="8952053" y="327114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Oval 1542">
            <a:extLst>
              <a:ext uri="{FF2B5EF4-FFF2-40B4-BE49-F238E27FC236}">
                <a16:creationId xmlns:a16="http://schemas.microsoft.com/office/drawing/2014/main" id="{A2AD1A7B-BA56-4734-BC7C-BC081DE98106}"/>
              </a:ext>
            </a:extLst>
          </p:cNvPr>
          <p:cNvSpPr/>
          <p:nvPr/>
        </p:nvSpPr>
        <p:spPr>
          <a:xfrm>
            <a:off x="8647696" y="345996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Oval 1543">
            <a:extLst>
              <a:ext uri="{FF2B5EF4-FFF2-40B4-BE49-F238E27FC236}">
                <a16:creationId xmlns:a16="http://schemas.microsoft.com/office/drawing/2014/main" id="{17BCCFD1-1074-4F25-8D39-9467CAD60BD9}"/>
              </a:ext>
            </a:extLst>
          </p:cNvPr>
          <p:cNvSpPr/>
          <p:nvPr/>
        </p:nvSpPr>
        <p:spPr>
          <a:xfrm>
            <a:off x="8622452" y="336185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Oval 1544">
            <a:extLst>
              <a:ext uri="{FF2B5EF4-FFF2-40B4-BE49-F238E27FC236}">
                <a16:creationId xmlns:a16="http://schemas.microsoft.com/office/drawing/2014/main" id="{E607D9BE-CF33-40E7-B45F-579E0DC57E5A}"/>
              </a:ext>
            </a:extLst>
          </p:cNvPr>
          <p:cNvSpPr/>
          <p:nvPr/>
        </p:nvSpPr>
        <p:spPr>
          <a:xfrm>
            <a:off x="8670556" y="330042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Oval 1545">
            <a:extLst>
              <a:ext uri="{FF2B5EF4-FFF2-40B4-BE49-F238E27FC236}">
                <a16:creationId xmlns:a16="http://schemas.microsoft.com/office/drawing/2014/main" id="{884691E4-96BF-4AF0-930A-0DFB88DBF13B}"/>
              </a:ext>
            </a:extLst>
          </p:cNvPr>
          <p:cNvSpPr/>
          <p:nvPr/>
        </p:nvSpPr>
        <p:spPr>
          <a:xfrm>
            <a:off x="8866297" y="340710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Oval 1546">
            <a:extLst>
              <a:ext uri="{FF2B5EF4-FFF2-40B4-BE49-F238E27FC236}">
                <a16:creationId xmlns:a16="http://schemas.microsoft.com/office/drawing/2014/main" id="{74521509-B24F-4121-AF2A-5C62F8FFD506}"/>
              </a:ext>
            </a:extLst>
          </p:cNvPr>
          <p:cNvSpPr/>
          <p:nvPr/>
        </p:nvSpPr>
        <p:spPr>
          <a:xfrm>
            <a:off x="8784853" y="324660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Oval 1547">
            <a:extLst>
              <a:ext uri="{FF2B5EF4-FFF2-40B4-BE49-F238E27FC236}">
                <a16:creationId xmlns:a16="http://schemas.microsoft.com/office/drawing/2014/main" id="{1DF4AF55-7EE9-446C-B2E6-7E315BB425BC}"/>
              </a:ext>
            </a:extLst>
          </p:cNvPr>
          <p:cNvSpPr/>
          <p:nvPr/>
        </p:nvSpPr>
        <p:spPr>
          <a:xfrm>
            <a:off x="8858202" y="33389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Oval 1548">
            <a:extLst>
              <a:ext uri="{FF2B5EF4-FFF2-40B4-BE49-F238E27FC236}">
                <a16:creationId xmlns:a16="http://schemas.microsoft.com/office/drawing/2014/main" id="{B31384CE-9A7A-4B32-A4D4-5D586AB73EFC}"/>
              </a:ext>
            </a:extLst>
          </p:cNvPr>
          <p:cNvSpPr/>
          <p:nvPr/>
        </p:nvSpPr>
        <p:spPr>
          <a:xfrm>
            <a:off x="8824863" y="342996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Oval 1549">
            <a:extLst>
              <a:ext uri="{FF2B5EF4-FFF2-40B4-BE49-F238E27FC236}">
                <a16:creationId xmlns:a16="http://schemas.microsoft.com/office/drawing/2014/main" id="{7F3738C6-9426-4F02-8EE1-317AACD1DC46}"/>
              </a:ext>
            </a:extLst>
          </p:cNvPr>
          <p:cNvSpPr/>
          <p:nvPr/>
        </p:nvSpPr>
        <p:spPr>
          <a:xfrm>
            <a:off x="8761994" y="33742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Oval 1550">
            <a:extLst>
              <a:ext uri="{FF2B5EF4-FFF2-40B4-BE49-F238E27FC236}">
                <a16:creationId xmlns:a16="http://schemas.microsoft.com/office/drawing/2014/main" id="{F3E75585-535F-4FD2-B842-36B584B83992}"/>
              </a:ext>
            </a:extLst>
          </p:cNvPr>
          <p:cNvSpPr/>
          <p:nvPr/>
        </p:nvSpPr>
        <p:spPr>
          <a:xfrm>
            <a:off x="8716275" y="344853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Oval 1551">
            <a:extLst>
              <a:ext uri="{FF2B5EF4-FFF2-40B4-BE49-F238E27FC236}">
                <a16:creationId xmlns:a16="http://schemas.microsoft.com/office/drawing/2014/main" id="{10189A4B-2E4F-48C2-8E6A-36C423DF16CF}"/>
              </a:ext>
            </a:extLst>
          </p:cNvPr>
          <p:cNvSpPr/>
          <p:nvPr/>
        </p:nvSpPr>
        <p:spPr>
          <a:xfrm>
            <a:off x="8724856" y="341424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Oval 1552">
            <a:extLst>
              <a:ext uri="{FF2B5EF4-FFF2-40B4-BE49-F238E27FC236}">
                <a16:creationId xmlns:a16="http://schemas.microsoft.com/office/drawing/2014/main" id="{AD5BB60C-30C2-45A5-8C0E-9BE78BF041F7}"/>
              </a:ext>
            </a:extLst>
          </p:cNvPr>
          <p:cNvSpPr/>
          <p:nvPr/>
        </p:nvSpPr>
        <p:spPr>
          <a:xfrm>
            <a:off x="8699612" y="33161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Oval 1553">
            <a:extLst>
              <a:ext uri="{FF2B5EF4-FFF2-40B4-BE49-F238E27FC236}">
                <a16:creationId xmlns:a16="http://schemas.microsoft.com/office/drawing/2014/main" id="{06FECD47-1C8A-4298-B3B1-A259D17DA3DF}"/>
              </a:ext>
            </a:extLst>
          </p:cNvPr>
          <p:cNvSpPr/>
          <p:nvPr/>
        </p:nvSpPr>
        <p:spPr>
          <a:xfrm>
            <a:off x="8747716" y="325470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Oval 1554">
            <a:extLst>
              <a:ext uri="{FF2B5EF4-FFF2-40B4-BE49-F238E27FC236}">
                <a16:creationId xmlns:a16="http://schemas.microsoft.com/office/drawing/2014/main" id="{5EE8466B-A9E6-4996-9DFA-A29CA817C817}"/>
              </a:ext>
            </a:extLst>
          </p:cNvPr>
          <p:cNvSpPr/>
          <p:nvPr/>
        </p:nvSpPr>
        <p:spPr>
          <a:xfrm>
            <a:off x="8943457" y="336138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Oval 1555">
            <a:extLst>
              <a:ext uri="{FF2B5EF4-FFF2-40B4-BE49-F238E27FC236}">
                <a16:creationId xmlns:a16="http://schemas.microsoft.com/office/drawing/2014/main" id="{2C9127CC-349D-4948-AD90-BCE7C07BAF63}"/>
              </a:ext>
            </a:extLst>
          </p:cNvPr>
          <p:cNvSpPr/>
          <p:nvPr/>
        </p:nvSpPr>
        <p:spPr>
          <a:xfrm>
            <a:off x="8862013" y="320088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Oval 1556">
            <a:extLst>
              <a:ext uri="{FF2B5EF4-FFF2-40B4-BE49-F238E27FC236}">
                <a16:creationId xmlns:a16="http://schemas.microsoft.com/office/drawing/2014/main" id="{1E281598-FE48-4807-8B8E-F9E187BFBF85}"/>
              </a:ext>
            </a:extLst>
          </p:cNvPr>
          <p:cNvSpPr/>
          <p:nvPr/>
        </p:nvSpPr>
        <p:spPr>
          <a:xfrm>
            <a:off x="8935362" y="329327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Oval 1557">
            <a:extLst>
              <a:ext uri="{FF2B5EF4-FFF2-40B4-BE49-F238E27FC236}">
                <a16:creationId xmlns:a16="http://schemas.microsoft.com/office/drawing/2014/main" id="{D6C00479-7C36-4508-B7D1-B0754657B09A}"/>
              </a:ext>
            </a:extLst>
          </p:cNvPr>
          <p:cNvSpPr/>
          <p:nvPr/>
        </p:nvSpPr>
        <p:spPr>
          <a:xfrm>
            <a:off x="8902023" y="338424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Oval 1558">
            <a:extLst>
              <a:ext uri="{FF2B5EF4-FFF2-40B4-BE49-F238E27FC236}">
                <a16:creationId xmlns:a16="http://schemas.microsoft.com/office/drawing/2014/main" id="{CE8E7978-6ED7-4D44-8D26-E9B2B1D50FD3}"/>
              </a:ext>
            </a:extLst>
          </p:cNvPr>
          <p:cNvSpPr/>
          <p:nvPr/>
        </p:nvSpPr>
        <p:spPr>
          <a:xfrm>
            <a:off x="8839154" y="33285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Oval 1559">
            <a:extLst>
              <a:ext uri="{FF2B5EF4-FFF2-40B4-BE49-F238E27FC236}">
                <a16:creationId xmlns:a16="http://schemas.microsoft.com/office/drawing/2014/main" id="{CAA22C11-B089-4310-9513-224A5F374791}"/>
              </a:ext>
            </a:extLst>
          </p:cNvPr>
          <p:cNvSpPr/>
          <p:nvPr/>
        </p:nvSpPr>
        <p:spPr>
          <a:xfrm>
            <a:off x="8793435" y="340281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Oval 1560">
            <a:extLst>
              <a:ext uri="{FF2B5EF4-FFF2-40B4-BE49-F238E27FC236}">
                <a16:creationId xmlns:a16="http://schemas.microsoft.com/office/drawing/2014/main" id="{2B1F833E-6A1F-4EC7-9DDB-F78C3EBCB358}"/>
              </a:ext>
            </a:extLst>
          </p:cNvPr>
          <p:cNvSpPr/>
          <p:nvPr/>
        </p:nvSpPr>
        <p:spPr>
          <a:xfrm>
            <a:off x="8797718" y="32594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Oval 1561">
            <a:extLst>
              <a:ext uri="{FF2B5EF4-FFF2-40B4-BE49-F238E27FC236}">
                <a16:creationId xmlns:a16="http://schemas.microsoft.com/office/drawing/2014/main" id="{694B452B-2212-493E-9DE4-FF2BB5DEA97D}"/>
              </a:ext>
            </a:extLst>
          </p:cNvPr>
          <p:cNvSpPr/>
          <p:nvPr/>
        </p:nvSpPr>
        <p:spPr>
          <a:xfrm>
            <a:off x="8772474" y="316135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Oval 1562">
            <a:extLst>
              <a:ext uri="{FF2B5EF4-FFF2-40B4-BE49-F238E27FC236}">
                <a16:creationId xmlns:a16="http://schemas.microsoft.com/office/drawing/2014/main" id="{086E8F79-0D44-429D-9B85-001F743D25D7}"/>
              </a:ext>
            </a:extLst>
          </p:cNvPr>
          <p:cNvSpPr/>
          <p:nvPr/>
        </p:nvSpPr>
        <p:spPr>
          <a:xfrm>
            <a:off x="8820578" y="309992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Oval 1563">
            <a:extLst>
              <a:ext uri="{FF2B5EF4-FFF2-40B4-BE49-F238E27FC236}">
                <a16:creationId xmlns:a16="http://schemas.microsoft.com/office/drawing/2014/main" id="{5114FE49-D80C-4C9C-9E03-CAA6CB3793AC}"/>
              </a:ext>
            </a:extLst>
          </p:cNvPr>
          <p:cNvSpPr/>
          <p:nvPr/>
        </p:nvSpPr>
        <p:spPr>
          <a:xfrm>
            <a:off x="9016319" y="320660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Oval 1564">
            <a:extLst>
              <a:ext uri="{FF2B5EF4-FFF2-40B4-BE49-F238E27FC236}">
                <a16:creationId xmlns:a16="http://schemas.microsoft.com/office/drawing/2014/main" id="{24431328-4883-43BD-A0C0-EF56E7012B77}"/>
              </a:ext>
            </a:extLst>
          </p:cNvPr>
          <p:cNvSpPr/>
          <p:nvPr/>
        </p:nvSpPr>
        <p:spPr>
          <a:xfrm>
            <a:off x="9008224" y="313849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Oval 1565">
            <a:extLst>
              <a:ext uri="{FF2B5EF4-FFF2-40B4-BE49-F238E27FC236}">
                <a16:creationId xmlns:a16="http://schemas.microsoft.com/office/drawing/2014/main" id="{A3D7D944-603E-41E4-AB6A-BC4E27D21F52}"/>
              </a:ext>
            </a:extLst>
          </p:cNvPr>
          <p:cNvSpPr/>
          <p:nvPr/>
        </p:nvSpPr>
        <p:spPr>
          <a:xfrm>
            <a:off x="8974885" y="322946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Oval 1566">
            <a:extLst>
              <a:ext uri="{FF2B5EF4-FFF2-40B4-BE49-F238E27FC236}">
                <a16:creationId xmlns:a16="http://schemas.microsoft.com/office/drawing/2014/main" id="{919DB06C-4658-4205-B3BD-292DF169B79A}"/>
              </a:ext>
            </a:extLst>
          </p:cNvPr>
          <p:cNvSpPr/>
          <p:nvPr/>
        </p:nvSpPr>
        <p:spPr>
          <a:xfrm>
            <a:off x="8912016" y="317373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Oval 1567">
            <a:extLst>
              <a:ext uri="{FF2B5EF4-FFF2-40B4-BE49-F238E27FC236}">
                <a16:creationId xmlns:a16="http://schemas.microsoft.com/office/drawing/2014/main" id="{0AF64A3C-DE03-4772-9CCE-7D1165E92110}"/>
              </a:ext>
            </a:extLst>
          </p:cNvPr>
          <p:cNvSpPr/>
          <p:nvPr/>
        </p:nvSpPr>
        <p:spPr>
          <a:xfrm>
            <a:off x="8866297" y="324803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Oval 1568">
            <a:extLst>
              <a:ext uri="{FF2B5EF4-FFF2-40B4-BE49-F238E27FC236}">
                <a16:creationId xmlns:a16="http://schemas.microsoft.com/office/drawing/2014/main" id="{A8B566EF-61D6-4E3C-B177-308CF0342BD1}"/>
              </a:ext>
            </a:extLst>
          </p:cNvPr>
          <p:cNvSpPr/>
          <p:nvPr/>
        </p:nvSpPr>
        <p:spPr>
          <a:xfrm>
            <a:off x="8874878" y="321374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Oval 1569">
            <a:extLst>
              <a:ext uri="{FF2B5EF4-FFF2-40B4-BE49-F238E27FC236}">
                <a16:creationId xmlns:a16="http://schemas.microsoft.com/office/drawing/2014/main" id="{45C879C5-A10C-40FB-BC37-D57B10653089}"/>
              </a:ext>
            </a:extLst>
          </p:cNvPr>
          <p:cNvSpPr/>
          <p:nvPr/>
        </p:nvSpPr>
        <p:spPr>
          <a:xfrm>
            <a:off x="8849634" y="311563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Oval 1570">
            <a:extLst>
              <a:ext uri="{FF2B5EF4-FFF2-40B4-BE49-F238E27FC236}">
                <a16:creationId xmlns:a16="http://schemas.microsoft.com/office/drawing/2014/main" id="{CA653B71-4B23-4F4B-89CB-ADF5D7553E67}"/>
              </a:ext>
            </a:extLst>
          </p:cNvPr>
          <p:cNvSpPr/>
          <p:nvPr/>
        </p:nvSpPr>
        <p:spPr>
          <a:xfrm>
            <a:off x="8989176" y="312802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Oval 1571">
            <a:extLst>
              <a:ext uri="{FF2B5EF4-FFF2-40B4-BE49-F238E27FC236}">
                <a16:creationId xmlns:a16="http://schemas.microsoft.com/office/drawing/2014/main" id="{B13CA781-9A30-43D0-9D12-7CE9E868293A}"/>
              </a:ext>
            </a:extLst>
          </p:cNvPr>
          <p:cNvSpPr/>
          <p:nvPr/>
        </p:nvSpPr>
        <p:spPr>
          <a:xfrm>
            <a:off x="8943457" y="320231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DF0314A0-9C7A-44F8-9994-ECAA600D8D13}"/>
              </a:ext>
            </a:extLst>
          </p:cNvPr>
          <p:cNvSpPr/>
          <p:nvPr/>
        </p:nvSpPr>
        <p:spPr>
          <a:xfrm>
            <a:off x="8854869" y="34713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63788E6A-BE95-426E-9233-76ECDB126052}"/>
              </a:ext>
            </a:extLst>
          </p:cNvPr>
          <p:cNvSpPr/>
          <p:nvPr/>
        </p:nvSpPr>
        <p:spPr>
          <a:xfrm>
            <a:off x="8829625" y="337328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015465B7-A55E-42C9-B539-095D933022F7}"/>
              </a:ext>
            </a:extLst>
          </p:cNvPr>
          <p:cNvSpPr/>
          <p:nvPr/>
        </p:nvSpPr>
        <p:spPr>
          <a:xfrm>
            <a:off x="8877729" y="33118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6CDBA809-02CD-41AA-89DA-C90CE3B3AF87}"/>
              </a:ext>
            </a:extLst>
          </p:cNvPr>
          <p:cNvSpPr/>
          <p:nvPr/>
        </p:nvSpPr>
        <p:spPr>
          <a:xfrm>
            <a:off x="8992026" y="325803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870CDB19-1AC6-42A4-8A1E-5B5BE724EEE2}"/>
              </a:ext>
            </a:extLst>
          </p:cNvPr>
          <p:cNvSpPr/>
          <p:nvPr/>
        </p:nvSpPr>
        <p:spPr>
          <a:xfrm>
            <a:off x="9032036" y="344139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94B65811-4E34-4588-A1C1-DE93E5DDD347}"/>
              </a:ext>
            </a:extLst>
          </p:cNvPr>
          <p:cNvSpPr/>
          <p:nvPr/>
        </p:nvSpPr>
        <p:spPr>
          <a:xfrm>
            <a:off x="8969167" y="338566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75E3E077-C7E0-43F8-B07A-E193523F5AF1}"/>
              </a:ext>
            </a:extLst>
          </p:cNvPr>
          <p:cNvSpPr/>
          <p:nvPr/>
        </p:nvSpPr>
        <p:spPr>
          <a:xfrm>
            <a:off x="8923448" y="345996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0317D069-BC47-4C9A-ABC1-6FB9B95E0E8D}"/>
              </a:ext>
            </a:extLst>
          </p:cNvPr>
          <p:cNvSpPr/>
          <p:nvPr/>
        </p:nvSpPr>
        <p:spPr>
          <a:xfrm>
            <a:off x="8932029" y="342567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5D8EFCDE-8783-4E9B-8FF9-C2412E07E326}"/>
              </a:ext>
            </a:extLst>
          </p:cNvPr>
          <p:cNvSpPr/>
          <p:nvPr/>
        </p:nvSpPr>
        <p:spPr>
          <a:xfrm>
            <a:off x="8906785" y="332756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10883910-EACF-4C61-AFAC-AA2B666831EF}"/>
              </a:ext>
            </a:extLst>
          </p:cNvPr>
          <p:cNvSpPr/>
          <p:nvPr/>
        </p:nvSpPr>
        <p:spPr>
          <a:xfrm>
            <a:off x="8954889" y="326613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76BC65FB-42EB-4923-B130-D80D8D649275}"/>
              </a:ext>
            </a:extLst>
          </p:cNvPr>
          <p:cNvSpPr/>
          <p:nvPr/>
        </p:nvSpPr>
        <p:spPr>
          <a:xfrm>
            <a:off x="9046327" y="333995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2B6C9BE8-E4BF-448F-A977-18F28213CA06}"/>
              </a:ext>
            </a:extLst>
          </p:cNvPr>
          <p:cNvSpPr/>
          <p:nvPr/>
        </p:nvSpPr>
        <p:spPr>
          <a:xfrm>
            <a:off x="9000608" y="341424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655F9E43-1B63-464D-B1A7-8853A7A11C39}"/>
              </a:ext>
            </a:extLst>
          </p:cNvPr>
          <p:cNvSpPr/>
          <p:nvPr/>
        </p:nvSpPr>
        <p:spPr>
          <a:xfrm>
            <a:off x="9004891" y="327089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22FD3788-B34F-436C-A5F9-355CF3C66C35}"/>
              </a:ext>
            </a:extLst>
          </p:cNvPr>
          <p:cNvSpPr/>
          <p:nvPr/>
        </p:nvSpPr>
        <p:spPr>
          <a:xfrm>
            <a:off x="8979647" y="317278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D809762C-F85B-41F2-A745-1951BA830440}"/>
              </a:ext>
            </a:extLst>
          </p:cNvPr>
          <p:cNvSpPr/>
          <p:nvPr/>
        </p:nvSpPr>
        <p:spPr>
          <a:xfrm>
            <a:off x="9027751" y="311135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349B9354-5EBD-4E90-8277-8F3693F31864}"/>
              </a:ext>
            </a:extLst>
          </p:cNvPr>
          <p:cNvSpPr/>
          <p:nvPr/>
        </p:nvSpPr>
        <p:spPr>
          <a:xfrm>
            <a:off x="8887257" y="325089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20A084C8-3A3B-471D-9806-85DF5FCAFE45}"/>
              </a:ext>
            </a:extLst>
          </p:cNvPr>
          <p:cNvSpPr/>
          <p:nvPr/>
        </p:nvSpPr>
        <p:spPr>
          <a:xfrm>
            <a:off x="8862013" y="315278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D698991C-1113-41C7-A8CB-C45CBD40C189}"/>
              </a:ext>
            </a:extLst>
          </p:cNvPr>
          <p:cNvSpPr/>
          <p:nvPr/>
        </p:nvSpPr>
        <p:spPr>
          <a:xfrm>
            <a:off x="9001555" y="316517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D74B8F1C-7FEE-4564-BBE2-6D8C2B992237}"/>
              </a:ext>
            </a:extLst>
          </p:cNvPr>
          <p:cNvSpPr/>
          <p:nvPr/>
        </p:nvSpPr>
        <p:spPr>
          <a:xfrm>
            <a:off x="8955836" y="323946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5F93F6A9-B323-46D0-A062-A66314457A22}"/>
              </a:ext>
            </a:extLst>
          </p:cNvPr>
          <p:cNvSpPr/>
          <p:nvPr/>
        </p:nvSpPr>
        <p:spPr>
          <a:xfrm>
            <a:off x="8964417" y="320517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82E70877-44A2-43DC-9049-6C8BF8591F06}"/>
              </a:ext>
            </a:extLst>
          </p:cNvPr>
          <p:cNvSpPr/>
          <p:nvPr/>
        </p:nvSpPr>
        <p:spPr>
          <a:xfrm>
            <a:off x="8939173" y="310707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E3404402-0DB7-4EFB-8A2F-34619C8EB51A}"/>
              </a:ext>
            </a:extLst>
          </p:cNvPr>
          <p:cNvSpPr/>
          <p:nvPr/>
        </p:nvSpPr>
        <p:spPr>
          <a:xfrm>
            <a:off x="9032996" y="319374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>
            <a:extLst>
              <a:ext uri="{FF2B5EF4-FFF2-40B4-BE49-F238E27FC236}">
                <a16:creationId xmlns:a16="http://schemas.microsoft.com/office/drawing/2014/main" id="{3927CF5F-2880-42E8-8EB9-EA5DADF6B012}"/>
              </a:ext>
            </a:extLst>
          </p:cNvPr>
          <p:cNvSpPr/>
          <p:nvPr/>
        </p:nvSpPr>
        <p:spPr>
          <a:xfrm>
            <a:off x="8430544" y="343246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>
            <a:extLst>
              <a:ext uri="{FF2B5EF4-FFF2-40B4-BE49-F238E27FC236}">
                <a16:creationId xmlns:a16="http://schemas.microsoft.com/office/drawing/2014/main" id="{930748B9-B1E7-44C1-96A6-40ADE1157DE8}"/>
              </a:ext>
            </a:extLst>
          </p:cNvPr>
          <p:cNvSpPr/>
          <p:nvPr/>
        </p:nvSpPr>
        <p:spPr>
          <a:xfrm>
            <a:off x="8405300" y="33343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>
            <a:extLst>
              <a:ext uri="{FF2B5EF4-FFF2-40B4-BE49-F238E27FC236}">
                <a16:creationId xmlns:a16="http://schemas.microsoft.com/office/drawing/2014/main" id="{8793FE15-6F32-4960-94FE-D7AF3A8CA5B1}"/>
              </a:ext>
            </a:extLst>
          </p:cNvPr>
          <p:cNvSpPr/>
          <p:nvPr/>
        </p:nvSpPr>
        <p:spPr>
          <a:xfrm>
            <a:off x="8453404" y="327292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EB3B06BA-72B9-46EA-A7F3-E51EE2DC31F9}"/>
              </a:ext>
            </a:extLst>
          </p:cNvPr>
          <p:cNvSpPr/>
          <p:nvPr/>
        </p:nvSpPr>
        <p:spPr>
          <a:xfrm>
            <a:off x="8649145" y="337960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>
            <a:extLst>
              <a:ext uri="{FF2B5EF4-FFF2-40B4-BE49-F238E27FC236}">
                <a16:creationId xmlns:a16="http://schemas.microsoft.com/office/drawing/2014/main" id="{17E9223C-A8F7-434B-872E-3B259154B655}"/>
              </a:ext>
            </a:extLst>
          </p:cNvPr>
          <p:cNvSpPr/>
          <p:nvPr/>
        </p:nvSpPr>
        <p:spPr>
          <a:xfrm>
            <a:off x="8567701" y="321910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>
            <a:extLst>
              <a:ext uri="{FF2B5EF4-FFF2-40B4-BE49-F238E27FC236}">
                <a16:creationId xmlns:a16="http://schemas.microsoft.com/office/drawing/2014/main" id="{0496CDDD-D1DC-472C-A38A-D58B669ACAD4}"/>
              </a:ext>
            </a:extLst>
          </p:cNvPr>
          <p:cNvSpPr/>
          <p:nvPr/>
        </p:nvSpPr>
        <p:spPr>
          <a:xfrm>
            <a:off x="8641050" y="331150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>
            <a:extLst>
              <a:ext uri="{FF2B5EF4-FFF2-40B4-BE49-F238E27FC236}">
                <a16:creationId xmlns:a16="http://schemas.microsoft.com/office/drawing/2014/main" id="{9F4F26B5-0B1F-4716-9EC9-5AFF7742A850}"/>
              </a:ext>
            </a:extLst>
          </p:cNvPr>
          <p:cNvSpPr/>
          <p:nvPr/>
        </p:nvSpPr>
        <p:spPr>
          <a:xfrm>
            <a:off x="8607711" y="340246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>
            <a:extLst>
              <a:ext uri="{FF2B5EF4-FFF2-40B4-BE49-F238E27FC236}">
                <a16:creationId xmlns:a16="http://schemas.microsoft.com/office/drawing/2014/main" id="{163ABB67-780E-49D3-966A-95623198CE85}"/>
              </a:ext>
            </a:extLst>
          </p:cNvPr>
          <p:cNvSpPr/>
          <p:nvPr/>
        </p:nvSpPr>
        <p:spPr>
          <a:xfrm>
            <a:off x="8544842" y="334674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5AAA47BE-AF97-4C3F-89E9-F20A0E81634A}"/>
              </a:ext>
            </a:extLst>
          </p:cNvPr>
          <p:cNvSpPr/>
          <p:nvPr/>
        </p:nvSpPr>
        <p:spPr>
          <a:xfrm>
            <a:off x="8499123" y="34210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076A34E1-C3D4-4308-9171-3AC3138AE92E}"/>
              </a:ext>
            </a:extLst>
          </p:cNvPr>
          <p:cNvSpPr/>
          <p:nvPr/>
        </p:nvSpPr>
        <p:spPr>
          <a:xfrm>
            <a:off x="8507704" y="338674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Oval 1604">
            <a:extLst>
              <a:ext uri="{FF2B5EF4-FFF2-40B4-BE49-F238E27FC236}">
                <a16:creationId xmlns:a16="http://schemas.microsoft.com/office/drawing/2014/main" id="{8CB61362-BAFD-4EBC-A23C-934D340DD248}"/>
              </a:ext>
            </a:extLst>
          </p:cNvPr>
          <p:cNvSpPr/>
          <p:nvPr/>
        </p:nvSpPr>
        <p:spPr>
          <a:xfrm>
            <a:off x="8482460" y="32886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6" name="Oval 1605">
            <a:extLst>
              <a:ext uri="{FF2B5EF4-FFF2-40B4-BE49-F238E27FC236}">
                <a16:creationId xmlns:a16="http://schemas.microsoft.com/office/drawing/2014/main" id="{545E3919-9F28-4D51-9B0D-B6144B483F8B}"/>
              </a:ext>
            </a:extLst>
          </p:cNvPr>
          <p:cNvSpPr/>
          <p:nvPr/>
        </p:nvSpPr>
        <p:spPr>
          <a:xfrm>
            <a:off x="8530564" y="322720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Oval 1606">
            <a:extLst>
              <a:ext uri="{FF2B5EF4-FFF2-40B4-BE49-F238E27FC236}">
                <a16:creationId xmlns:a16="http://schemas.microsoft.com/office/drawing/2014/main" id="{1CBB140D-D80D-45AF-8600-AA4AECFF7AAB}"/>
              </a:ext>
            </a:extLst>
          </p:cNvPr>
          <p:cNvSpPr/>
          <p:nvPr/>
        </p:nvSpPr>
        <p:spPr>
          <a:xfrm>
            <a:off x="8726305" y="333388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Oval 1607">
            <a:extLst>
              <a:ext uri="{FF2B5EF4-FFF2-40B4-BE49-F238E27FC236}">
                <a16:creationId xmlns:a16="http://schemas.microsoft.com/office/drawing/2014/main" id="{C5103B02-8DBC-4403-AD80-82457290118A}"/>
              </a:ext>
            </a:extLst>
          </p:cNvPr>
          <p:cNvSpPr/>
          <p:nvPr/>
        </p:nvSpPr>
        <p:spPr>
          <a:xfrm>
            <a:off x="8644861" y="31733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Oval 1608">
            <a:extLst>
              <a:ext uri="{FF2B5EF4-FFF2-40B4-BE49-F238E27FC236}">
                <a16:creationId xmlns:a16="http://schemas.microsoft.com/office/drawing/2014/main" id="{83BF9DA8-5823-4A8C-BB0C-94B022D7062D}"/>
              </a:ext>
            </a:extLst>
          </p:cNvPr>
          <p:cNvSpPr/>
          <p:nvPr/>
        </p:nvSpPr>
        <p:spPr>
          <a:xfrm>
            <a:off x="8718210" y="326578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Oval 1609">
            <a:extLst>
              <a:ext uri="{FF2B5EF4-FFF2-40B4-BE49-F238E27FC236}">
                <a16:creationId xmlns:a16="http://schemas.microsoft.com/office/drawing/2014/main" id="{F8AE4532-9BA4-473D-9659-1FC10FDE5988}"/>
              </a:ext>
            </a:extLst>
          </p:cNvPr>
          <p:cNvSpPr/>
          <p:nvPr/>
        </p:nvSpPr>
        <p:spPr>
          <a:xfrm>
            <a:off x="8684871" y="33567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Oval 1610">
            <a:extLst>
              <a:ext uri="{FF2B5EF4-FFF2-40B4-BE49-F238E27FC236}">
                <a16:creationId xmlns:a16="http://schemas.microsoft.com/office/drawing/2014/main" id="{48AD6C4A-CD38-4C39-8378-CEC6ECDE2E5D}"/>
              </a:ext>
            </a:extLst>
          </p:cNvPr>
          <p:cNvSpPr/>
          <p:nvPr/>
        </p:nvSpPr>
        <p:spPr>
          <a:xfrm>
            <a:off x="8622002" y="330102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Oval 1611">
            <a:extLst>
              <a:ext uri="{FF2B5EF4-FFF2-40B4-BE49-F238E27FC236}">
                <a16:creationId xmlns:a16="http://schemas.microsoft.com/office/drawing/2014/main" id="{89C1BCD8-66A9-4C76-8965-6C6D1C2AB6DC}"/>
              </a:ext>
            </a:extLst>
          </p:cNvPr>
          <p:cNvSpPr/>
          <p:nvPr/>
        </p:nvSpPr>
        <p:spPr>
          <a:xfrm>
            <a:off x="8576283" y="337531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Oval 1612">
            <a:extLst>
              <a:ext uri="{FF2B5EF4-FFF2-40B4-BE49-F238E27FC236}">
                <a16:creationId xmlns:a16="http://schemas.microsoft.com/office/drawing/2014/main" id="{DD009177-CA15-442D-86CA-E4561F5D7480}"/>
              </a:ext>
            </a:extLst>
          </p:cNvPr>
          <p:cNvSpPr/>
          <p:nvPr/>
        </p:nvSpPr>
        <p:spPr>
          <a:xfrm>
            <a:off x="8580566" y="32319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Oval 1613">
            <a:extLst>
              <a:ext uri="{FF2B5EF4-FFF2-40B4-BE49-F238E27FC236}">
                <a16:creationId xmlns:a16="http://schemas.microsoft.com/office/drawing/2014/main" id="{0729B018-DC69-4787-954A-832C944A73CA}"/>
              </a:ext>
            </a:extLst>
          </p:cNvPr>
          <p:cNvSpPr/>
          <p:nvPr/>
        </p:nvSpPr>
        <p:spPr>
          <a:xfrm>
            <a:off x="8555322" y="313385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5" name="Oval 1614">
            <a:extLst>
              <a:ext uri="{FF2B5EF4-FFF2-40B4-BE49-F238E27FC236}">
                <a16:creationId xmlns:a16="http://schemas.microsoft.com/office/drawing/2014/main" id="{A13ADF93-A9A4-4DE0-9A97-BC93EA46EE3E}"/>
              </a:ext>
            </a:extLst>
          </p:cNvPr>
          <p:cNvSpPr/>
          <p:nvPr/>
        </p:nvSpPr>
        <p:spPr>
          <a:xfrm>
            <a:off x="8799167" y="317910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6" name="Oval 1615">
            <a:extLst>
              <a:ext uri="{FF2B5EF4-FFF2-40B4-BE49-F238E27FC236}">
                <a16:creationId xmlns:a16="http://schemas.microsoft.com/office/drawing/2014/main" id="{35DF6458-BFEE-4BF1-944B-E2A33A74A9AE}"/>
              </a:ext>
            </a:extLst>
          </p:cNvPr>
          <p:cNvSpPr/>
          <p:nvPr/>
        </p:nvSpPr>
        <p:spPr>
          <a:xfrm>
            <a:off x="8791072" y="311099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7" name="Oval 1616">
            <a:extLst>
              <a:ext uri="{FF2B5EF4-FFF2-40B4-BE49-F238E27FC236}">
                <a16:creationId xmlns:a16="http://schemas.microsoft.com/office/drawing/2014/main" id="{9AE08114-1C9F-4A02-A195-B82353D0C7C0}"/>
              </a:ext>
            </a:extLst>
          </p:cNvPr>
          <p:cNvSpPr/>
          <p:nvPr/>
        </p:nvSpPr>
        <p:spPr>
          <a:xfrm>
            <a:off x="8757733" y="320196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8" name="Oval 1617">
            <a:extLst>
              <a:ext uri="{FF2B5EF4-FFF2-40B4-BE49-F238E27FC236}">
                <a16:creationId xmlns:a16="http://schemas.microsoft.com/office/drawing/2014/main" id="{FD764AA2-5A81-48AE-AE5C-EC35FF3CD96A}"/>
              </a:ext>
            </a:extLst>
          </p:cNvPr>
          <p:cNvSpPr/>
          <p:nvPr/>
        </p:nvSpPr>
        <p:spPr>
          <a:xfrm>
            <a:off x="8694864" y="314624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9" name="Oval 1618">
            <a:extLst>
              <a:ext uri="{FF2B5EF4-FFF2-40B4-BE49-F238E27FC236}">
                <a16:creationId xmlns:a16="http://schemas.microsoft.com/office/drawing/2014/main" id="{9A39CD5D-D080-49D2-891D-78B4998D8B53}"/>
              </a:ext>
            </a:extLst>
          </p:cNvPr>
          <p:cNvSpPr/>
          <p:nvPr/>
        </p:nvSpPr>
        <p:spPr>
          <a:xfrm>
            <a:off x="8649145" y="322053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0" name="Oval 1619">
            <a:extLst>
              <a:ext uri="{FF2B5EF4-FFF2-40B4-BE49-F238E27FC236}">
                <a16:creationId xmlns:a16="http://schemas.microsoft.com/office/drawing/2014/main" id="{96FE3289-0414-4E45-9ABD-C18B34D7EDE4}"/>
              </a:ext>
            </a:extLst>
          </p:cNvPr>
          <p:cNvSpPr/>
          <p:nvPr/>
        </p:nvSpPr>
        <p:spPr>
          <a:xfrm>
            <a:off x="8657726" y="318624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1" name="Oval 1620">
            <a:extLst>
              <a:ext uri="{FF2B5EF4-FFF2-40B4-BE49-F238E27FC236}">
                <a16:creationId xmlns:a16="http://schemas.microsoft.com/office/drawing/2014/main" id="{733356E8-D2B6-483B-B811-F7E6794B5DFE}"/>
              </a:ext>
            </a:extLst>
          </p:cNvPr>
          <p:cNvSpPr/>
          <p:nvPr/>
        </p:nvSpPr>
        <p:spPr>
          <a:xfrm>
            <a:off x="8876327" y="313338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2" name="Oval 1621">
            <a:extLst>
              <a:ext uri="{FF2B5EF4-FFF2-40B4-BE49-F238E27FC236}">
                <a16:creationId xmlns:a16="http://schemas.microsoft.com/office/drawing/2014/main" id="{91DBE6C8-C387-4BBC-841A-17B8F5D9A875}"/>
              </a:ext>
            </a:extLst>
          </p:cNvPr>
          <p:cNvSpPr/>
          <p:nvPr/>
        </p:nvSpPr>
        <p:spPr>
          <a:xfrm>
            <a:off x="8834893" y="315624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3" name="Oval 1622">
            <a:extLst>
              <a:ext uri="{FF2B5EF4-FFF2-40B4-BE49-F238E27FC236}">
                <a16:creationId xmlns:a16="http://schemas.microsoft.com/office/drawing/2014/main" id="{DE7E4272-5B18-4515-9027-C18837291730}"/>
              </a:ext>
            </a:extLst>
          </p:cNvPr>
          <p:cNvSpPr/>
          <p:nvPr/>
        </p:nvSpPr>
        <p:spPr>
          <a:xfrm>
            <a:off x="8772024" y="310052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4" name="Oval 1623">
            <a:extLst>
              <a:ext uri="{FF2B5EF4-FFF2-40B4-BE49-F238E27FC236}">
                <a16:creationId xmlns:a16="http://schemas.microsoft.com/office/drawing/2014/main" id="{92843A82-E049-4823-A0CA-D2B3471B7330}"/>
              </a:ext>
            </a:extLst>
          </p:cNvPr>
          <p:cNvSpPr/>
          <p:nvPr/>
        </p:nvSpPr>
        <p:spPr>
          <a:xfrm>
            <a:off x="8726305" y="31748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5" name="Oval 1624">
            <a:extLst>
              <a:ext uri="{FF2B5EF4-FFF2-40B4-BE49-F238E27FC236}">
                <a16:creationId xmlns:a16="http://schemas.microsoft.com/office/drawing/2014/main" id="{E7E2E434-6FA9-4CD9-B21A-DF75DD93331D}"/>
              </a:ext>
            </a:extLst>
          </p:cNvPr>
          <p:cNvSpPr/>
          <p:nvPr/>
        </p:nvSpPr>
        <p:spPr>
          <a:xfrm>
            <a:off x="8637717" y="344389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6" name="Oval 1625">
            <a:extLst>
              <a:ext uri="{FF2B5EF4-FFF2-40B4-BE49-F238E27FC236}">
                <a16:creationId xmlns:a16="http://schemas.microsoft.com/office/drawing/2014/main" id="{8592A19F-560A-4CA8-8898-6992157C160B}"/>
              </a:ext>
            </a:extLst>
          </p:cNvPr>
          <p:cNvSpPr/>
          <p:nvPr/>
        </p:nvSpPr>
        <p:spPr>
          <a:xfrm>
            <a:off x="8612473" y="334578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" name="Oval 1626">
            <a:extLst>
              <a:ext uri="{FF2B5EF4-FFF2-40B4-BE49-F238E27FC236}">
                <a16:creationId xmlns:a16="http://schemas.microsoft.com/office/drawing/2014/main" id="{DD6C1F4D-5BEF-4571-87B6-E78396F47B10}"/>
              </a:ext>
            </a:extLst>
          </p:cNvPr>
          <p:cNvSpPr/>
          <p:nvPr/>
        </p:nvSpPr>
        <p:spPr>
          <a:xfrm>
            <a:off x="8660577" y="328435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" name="Oval 1627">
            <a:extLst>
              <a:ext uri="{FF2B5EF4-FFF2-40B4-BE49-F238E27FC236}">
                <a16:creationId xmlns:a16="http://schemas.microsoft.com/office/drawing/2014/main" id="{26290EBF-793B-43F2-AE18-E93B5652EF7B}"/>
              </a:ext>
            </a:extLst>
          </p:cNvPr>
          <p:cNvSpPr/>
          <p:nvPr/>
        </p:nvSpPr>
        <p:spPr>
          <a:xfrm>
            <a:off x="8856318" y="339103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" name="Oval 1628">
            <a:extLst>
              <a:ext uri="{FF2B5EF4-FFF2-40B4-BE49-F238E27FC236}">
                <a16:creationId xmlns:a16="http://schemas.microsoft.com/office/drawing/2014/main" id="{9E92AB5B-FD17-4BE9-A3DC-67AF80F9D984}"/>
              </a:ext>
            </a:extLst>
          </p:cNvPr>
          <p:cNvSpPr/>
          <p:nvPr/>
        </p:nvSpPr>
        <p:spPr>
          <a:xfrm>
            <a:off x="8774874" y="323053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0" name="Oval 1629">
            <a:extLst>
              <a:ext uri="{FF2B5EF4-FFF2-40B4-BE49-F238E27FC236}">
                <a16:creationId xmlns:a16="http://schemas.microsoft.com/office/drawing/2014/main" id="{F544DD60-C280-4435-AB15-87585EFDB243}"/>
              </a:ext>
            </a:extLst>
          </p:cNvPr>
          <p:cNvSpPr/>
          <p:nvPr/>
        </p:nvSpPr>
        <p:spPr>
          <a:xfrm>
            <a:off x="8848223" y="332292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1" name="Oval 1630">
            <a:extLst>
              <a:ext uri="{FF2B5EF4-FFF2-40B4-BE49-F238E27FC236}">
                <a16:creationId xmlns:a16="http://schemas.microsoft.com/office/drawing/2014/main" id="{B7DF88BC-ED9C-4444-BBC0-FDD325FB64FC}"/>
              </a:ext>
            </a:extLst>
          </p:cNvPr>
          <p:cNvSpPr/>
          <p:nvPr/>
        </p:nvSpPr>
        <p:spPr>
          <a:xfrm>
            <a:off x="8814884" y="341389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2" name="Oval 1631">
            <a:extLst>
              <a:ext uri="{FF2B5EF4-FFF2-40B4-BE49-F238E27FC236}">
                <a16:creationId xmlns:a16="http://schemas.microsoft.com/office/drawing/2014/main" id="{E2E5BEEB-477C-4A15-8C9F-964858994E60}"/>
              </a:ext>
            </a:extLst>
          </p:cNvPr>
          <p:cNvSpPr/>
          <p:nvPr/>
        </p:nvSpPr>
        <p:spPr>
          <a:xfrm>
            <a:off x="8752015" y="335817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3" name="Oval 1632">
            <a:extLst>
              <a:ext uri="{FF2B5EF4-FFF2-40B4-BE49-F238E27FC236}">
                <a16:creationId xmlns:a16="http://schemas.microsoft.com/office/drawing/2014/main" id="{3543F17C-E899-4DFE-BDBF-0AB7C0212B6B}"/>
              </a:ext>
            </a:extLst>
          </p:cNvPr>
          <p:cNvSpPr/>
          <p:nvPr/>
        </p:nvSpPr>
        <p:spPr>
          <a:xfrm>
            <a:off x="8706296" y="343246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4" name="Oval 1633">
            <a:extLst>
              <a:ext uri="{FF2B5EF4-FFF2-40B4-BE49-F238E27FC236}">
                <a16:creationId xmlns:a16="http://schemas.microsoft.com/office/drawing/2014/main" id="{7B2486AD-C130-4FB5-8AA2-429505BAD639}"/>
              </a:ext>
            </a:extLst>
          </p:cNvPr>
          <p:cNvSpPr/>
          <p:nvPr/>
        </p:nvSpPr>
        <p:spPr>
          <a:xfrm>
            <a:off x="8714877" y="339817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5" name="Oval 1634">
            <a:extLst>
              <a:ext uri="{FF2B5EF4-FFF2-40B4-BE49-F238E27FC236}">
                <a16:creationId xmlns:a16="http://schemas.microsoft.com/office/drawing/2014/main" id="{41588C06-6EDD-4A61-8A23-C608A5253268}"/>
              </a:ext>
            </a:extLst>
          </p:cNvPr>
          <p:cNvSpPr/>
          <p:nvPr/>
        </p:nvSpPr>
        <p:spPr>
          <a:xfrm>
            <a:off x="8689633" y="330006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6" name="Oval 1635">
            <a:extLst>
              <a:ext uri="{FF2B5EF4-FFF2-40B4-BE49-F238E27FC236}">
                <a16:creationId xmlns:a16="http://schemas.microsoft.com/office/drawing/2014/main" id="{17699C08-5657-462B-B0C4-1176910E1322}"/>
              </a:ext>
            </a:extLst>
          </p:cNvPr>
          <p:cNvSpPr/>
          <p:nvPr/>
        </p:nvSpPr>
        <p:spPr>
          <a:xfrm>
            <a:off x="8737737" y="323863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7" name="Oval 1636">
            <a:extLst>
              <a:ext uri="{FF2B5EF4-FFF2-40B4-BE49-F238E27FC236}">
                <a16:creationId xmlns:a16="http://schemas.microsoft.com/office/drawing/2014/main" id="{4E8D4C91-B7F1-48AE-B310-A79A1FAC803E}"/>
              </a:ext>
            </a:extLst>
          </p:cNvPr>
          <p:cNvSpPr/>
          <p:nvPr/>
        </p:nvSpPr>
        <p:spPr>
          <a:xfrm>
            <a:off x="8933478" y="334531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" name="Oval 1637">
            <a:extLst>
              <a:ext uri="{FF2B5EF4-FFF2-40B4-BE49-F238E27FC236}">
                <a16:creationId xmlns:a16="http://schemas.microsoft.com/office/drawing/2014/main" id="{36573941-2439-4D16-B7D7-F7BB06FD48A5}"/>
              </a:ext>
            </a:extLst>
          </p:cNvPr>
          <p:cNvSpPr/>
          <p:nvPr/>
        </p:nvSpPr>
        <p:spPr>
          <a:xfrm>
            <a:off x="8852034" y="31848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Oval 1638">
            <a:extLst>
              <a:ext uri="{FF2B5EF4-FFF2-40B4-BE49-F238E27FC236}">
                <a16:creationId xmlns:a16="http://schemas.microsoft.com/office/drawing/2014/main" id="{3D547F8B-1D52-4A48-9B39-A79B14F2F8B1}"/>
              </a:ext>
            </a:extLst>
          </p:cNvPr>
          <p:cNvSpPr/>
          <p:nvPr/>
        </p:nvSpPr>
        <p:spPr>
          <a:xfrm>
            <a:off x="8925383" y="327721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Oval 1639">
            <a:extLst>
              <a:ext uri="{FF2B5EF4-FFF2-40B4-BE49-F238E27FC236}">
                <a16:creationId xmlns:a16="http://schemas.microsoft.com/office/drawing/2014/main" id="{1B40FD44-C5DF-48BB-95C3-A6C4A44D93E3}"/>
              </a:ext>
            </a:extLst>
          </p:cNvPr>
          <p:cNvSpPr/>
          <p:nvPr/>
        </p:nvSpPr>
        <p:spPr>
          <a:xfrm>
            <a:off x="8892044" y="336817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>
            <a:extLst>
              <a:ext uri="{FF2B5EF4-FFF2-40B4-BE49-F238E27FC236}">
                <a16:creationId xmlns:a16="http://schemas.microsoft.com/office/drawing/2014/main" id="{B7322B08-C2E5-468E-8DFF-79674A81A6DF}"/>
              </a:ext>
            </a:extLst>
          </p:cNvPr>
          <p:cNvSpPr/>
          <p:nvPr/>
        </p:nvSpPr>
        <p:spPr>
          <a:xfrm>
            <a:off x="8829175" y="331245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Oval 1641">
            <a:extLst>
              <a:ext uri="{FF2B5EF4-FFF2-40B4-BE49-F238E27FC236}">
                <a16:creationId xmlns:a16="http://schemas.microsoft.com/office/drawing/2014/main" id="{94340CEB-F320-4975-BFCB-830D30AA0887}"/>
              </a:ext>
            </a:extLst>
          </p:cNvPr>
          <p:cNvSpPr/>
          <p:nvPr/>
        </p:nvSpPr>
        <p:spPr>
          <a:xfrm>
            <a:off x="8783456" y="338674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" name="Oval 1642">
            <a:extLst>
              <a:ext uri="{FF2B5EF4-FFF2-40B4-BE49-F238E27FC236}">
                <a16:creationId xmlns:a16="http://schemas.microsoft.com/office/drawing/2014/main" id="{C88962A2-6ECB-4CEF-9989-23133DBC6E3B}"/>
              </a:ext>
            </a:extLst>
          </p:cNvPr>
          <p:cNvSpPr/>
          <p:nvPr/>
        </p:nvSpPr>
        <p:spPr>
          <a:xfrm>
            <a:off x="8787739" y="3243394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Oval 1643">
            <a:extLst>
              <a:ext uri="{FF2B5EF4-FFF2-40B4-BE49-F238E27FC236}">
                <a16:creationId xmlns:a16="http://schemas.microsoft.com/office/drawing/2014/main" id="{2FFD4A7C-F5A9-4E8B-8CEA-781607AE1DCC}"/>
              </a:ext>
            </a:extLst>
          </p:cNvPr>
          <p:cNvSpPr/>
          <p:nvPr/>
        </p:nvSpPr>
        <p:spPr>
          <a:xfrm>
            <a:off x="8762495" y="314528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Oval 1644">
            <a:extLst>
              <a:ext uri="{FF2B5EF4-FFF2-40B4-BE49-F238E27FC236}">
                <a16:creationId xmlns:a16="http://schemas.microsoft.com/office/drawing/2014/main" id="{DEABE6A8-F2FD-43CF-92B7-A2B39FE873C2}"/>
              </a:ext>
            </a:extLst>
          </p:cNvPr>
          <p:cNvSpPr/>
          <p:nvPr/>
        </p:nvSpPr>
        <p:spPr>
          <a:xfrm>
            <a:off x="9006340" y="319053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Oval 1645">
            <a:extLst>
              <a:ext uri="{FF2B5EF4-FFF2-40B4-BE49-F238E27FC236}">
                <a16:creationId xmlns:a16="http://schemas.microsoft.com/office/drawing/2014/main" id="{0747B28A-F358-44F5-B51B-F2FCA17C482B}"/>
              </a:ext>
            </a:extLst>
          </p:cNvPr>
          <p:cNvSpPr/>
          <p:nvPr/>
        </p:nvSpPr>
        <p:spPr>
          <a:xfrm>
            <a:off x="8998245" y="312242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val 1646">
            <a:extLst>
              <a:ext uri="{FF2B5EF4-FFF2-40B4-BE49-F238E27FC236}">
                <a16:creationId xmlns:a16="http://schemas.microsoft.com/office/drawing/2014/main" id="{8DDDBC8F-6F00-400C-8E4C-CD6082883989}"/>
              </a:ext>
            </a:extLst>
          </p:cNvPr>
          <p:cNvSpPr/>
          <p:nvPr/>
        </p:nvSpPr>
        <p:spPr>
          <a:xfrm>
            <a:off x="8964906" y="32133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BDCCAFDE-1AAD-4704-A102-CD1C26F4316F}"/>
              </a:ext>
            </a:extLst>
          </p:cNvPr>
          <p:cNvSpPr/>
          <p:nvPr/>
        </p:nvSpPr>
        <p:spPr>
          <a:xfrm>
            <a:off x="8902037" y="315767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D67BE959-20A5-4374-8D70-6F2DB5E1CB69}"/>
              </a:ext>
            </a:extLst>
          </p:cNvPr>
          <p:cNvSpPr/>
          <p:nvPr/>
        </p:nvSpPr>
        <p:spPr>
          <a:xfrm>
            <a:off x="8856318" y="32319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D4D20CF9-985B-47A2-82FD-1C3485DE41EF}"/>
              </a:ext>
            </a:extLst>
          </p:cNvPr>
          <p:cNvSpPr/>
          <p:nvPr/>
        </p:nvSpPr>
        <p:spPr>
          <a:xfrm>
            <a:off x="8864899" y="319767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AC08F182-39E1-4355-96DE-BE6FEA6CF021}"/>
              </a:ext>
            </a:extLst>
          </p:cNvPr>
          <p:cNvSpPr/>
          <p:nvPr/>
        </p:nvSpPr>
        <p:spPr>
          <a:xfrm>
            <a:off x="8839655" y="309956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F0B3D1B-B23C-4F1D-A7C2-B9509D948AB6}"/>
              </a:ext>
            </a:extLst>
          </p:cNvPr>
          <p:cNvSpPr/>
          <p:nvPr/>
        </p:nvSpPr>
        <p:spPr>
          <a:xfrm>
            <a:off x="9042066" y="316767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1597EE9F-C976-40DD-AC21-776569D46E0D}"/>
              </a:ext>
            </a:extLst>
          </p:cNvPr>
          <p:cNvSpPr/>
          <p:nvPr/>
        </p:nvSpPr>
        <p:spPr>
          <a:xfrm>
            <a:off x="8979197" y="311195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D5B61A7B-78F7-418A-99F0-17608ADF622F}"/>
              </a:ext>
            </a:extLst>
          </p:cNvPr>
          <p:cNvSpPr/>
          <p:nvPr/>
        </p:nvSpPr>
        <p:spPr>
          <a:xfrm>
            <a:off x="8933478" y="318624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Oval 1654">
            <a:extLst>
              <a:ext uri="{FF2B5EF4-FFF2-40B4-BE49-F238E27FC236}">
                <a16:creationId xmlns:a16="http://schemas.microsoft.com/office/drawing/2014/main" id="{B93F9060-6AD4-444B-AE28-1BA892E0097D}"/>
              </a:ext>
            </a:extLst>
          </p:cNvPr>
          <p:cNvSpPr/>
          <p:nvPr/>
        </p:nvSpPr>
        <p:spPr>
          <a:xfrm>
            <a:off x="8670105" y="322339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Oval 1655">
            <a:extLst>
              <a:ext uri="{FF2B5EF4-FFF2-40B4-BE49-F238E27FC236}">
                <a16:creationId xmlns:a16="http://schemas.microsoft.com/office/drawing/2014/main" id="{F95F5DE7-249F-4F2D-B51B-5B829BFC943B}"/>
              </a:ext>
            </a:extLst>
          </p:cNvPr>
          <p:cNvSpPr/>
          <p:nvPr/>
        </p:nvSpPr>
        <p:spPr>
          <a:xfrm>
            <a:off x="8644861" y="312529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Oval 1656">
            <a:extLst>
              <a:ext uri="{FF2B5EF4-FFF2-40B4-BE49-F238E27FC236}">
                <a16:creationId xmlns:a16="http://schemas.microsoft.com/office/drawing/2014/main" id="{04ADDC32-D965-4EFA-A14B-4AA4B17FD985}"/>
              </a:ext>
            </a:extLst>
          </p:cNvPr>
          <p:cNvSpPr/>
          <p:nvPr/>
        </p:nvSpPr>
        <p:spPr>
          <a:xfrm>
            <a:off x="8888706" y="31705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Oval 1657">
            <a:extLst>
              <a:ext uri="{FF2B5EF4-FFF2-40B4-BE49-F238E27FC236}">
                <a16:creationId xmlns:a16="http://schemas.microsoft.com/office/drawing/2014/main" id="{634A4D00-AB6B-49F6-9BA0-59F14FD1D8A4}"/>
              </a:ext>
            </a:extLst>
          </p:cNvPr>
          <p:cNvSpPr/>
          <p:nvPr/>
        </p:nvSpPr>
        <p:spPr>
          <a:xfrm>
            <a:off x="8880611" y="310243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Oval 1658">
            <a:extLst>
              <a:ext uri="{FF2B5EF4-FFF2-40B4-BE49-F238E27FC236}">
                <a16:creationId xmlns:a16="http://schemas.microsoft.com/office/drawing/2014/main" id="{61A49EBC-AFD8-487D-BB5D-58F8E3B7B7CD}"/>
              </a:ext>
            </a:extLst>
          </p:cNvPr>
          <p:cNvSpPr/>
          <p:nvPr/>
        </p:nvSpPr>
        <p:spPr>
          <a:xfrm>
            <a:off x="8847272" y="319339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Oval 1659">
            <a:extLst>
              <a:ext uri="{FF2B5EF4-FFF2-40B4-BE49-F238E27FC236}">
                <a16:creationId xmlns:a16="http://schemas.microsoft.com/office/drawing/2014/main" id="{4C76BF95-3DB3-424B-8289-7CEB31996156}"/>
              </a:ext>
            </a:extLst>
          </p:cNvPr>
          <p:cNvSpPr/>
          <p:nvPr/>
        </p:nvSpPr>
        <p:spPr>
          <a:xfrm>
            <a:off x="8784403" y="313767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1" name="Oval 1660">
            <a:extLst>
              <a:ext uri="{FF2B5EF4-FFF2-40B4-BE49-F238E27FC236}">
                <a16:creationId xmlns:a16="http://schemas.microsoft.com/office/drawing/2014/main" id="{EE8817CB-3394-44A9-8122-A50D1AEEE8F4}"/>
              </a:ext>
            </a:extLst>
          </p:cNvPr>
          <p:cNvSpPr/>
          <p:nvPr/>
        </p:nvSpPr>
        <p:spPr>
          <a:xfrm>
            <a:off x="8738684" y="321197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2" name="Oval 1661">
            <a:extLst>
              <a:ext uri="{FF2B5EF4-FFF2-40B4-BE49-F238E27FC236}">
                <a16:creationId xmlns:a16="http://schemas.microsoft.com/office/drawing/2014/main" id="{37691E80-7A93-4595-BED4-79F5202CE8FD}"/>
              </a:ext>
            </a:extLst>
          </p:cNvPr>
          <p:cNvSpPr/>
          <p:nvPr/>
        </p:nvSpPr>
        <p:spPr>
          <a:xfrm>
            <a:off x="8747265" y="317768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47A9A6B6-6BD2-4B79-9269-6149BF47523B}"/>
              </a:ext>
            </a:extLst>
          </p:cNvPr>
          <p:cNvSpPr/>
          <p:nvPr/>
        </p:nvSpPr>
        <p:spPr>
          <a:xfrm>
            <a:off x="8965866" y="312481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5E990011-5685-4E0A-B0F5-7A26F20A61F9}"/>
              </a:ext>
            </a:extLst>
          </p:cNvPr>
          <p:cNvSpPr/>
          <p:nvPr/>
        </p:nvSpPr>
        <p:spPr>
          <a:xfrm>
            <a:off x="8924432" y="314767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D5354361-B43C-4847-8F8D-108D24B88F9C}"/>
              </a:ext>
            </a:extLst>
          </p:cNvPr>
          <p:cNvSpPr/>
          <p:nvPr/>
        </p:nvSpPr>
        <p:spPr>
          <a:xfrm>
            <a:off x="8815844" y="316625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85311CC0-0D93-46ED-824A-DF4ACC07FDA8}"/>
              </a:ext>
            </a:extLst>
          </p:cNvPr>
          <p:cNvSpPr/>
          <p:nvPr/>
        </p:nvSpPr>
        <p:spPr>
          <a:xfrm>
            <a:off x="8877278" y="323482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D141D166-4033-4DB7-BF4E-37B79BE00E7E}"/>
              </a:ext>
            </a:extLst>
          </p:cNvPr>
          <p:cNvSpPr/>
          <p:nvPr/>
        </p:nvSpPr>
        <p:spPr>
          <a:xfrm>
            <a:off x="8852034" y="313672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F31A0464-3776-4067-B2EC-A1C6BFEE59B2}"/>
              </a:ext>
            </a:extLst>
          </p:cNvPr>
          <p:cNvSpPr/>
          <p:nvPr/>
        </p:nvSpPr>
        <p:spPr>
          <a:xfrm>
            <a:off x="8991576" y="314910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AFEECBB6-AE89-4E5E-AD05-45D24D06A004}"/>
              </a:ext>
            </a:extLst>
          </p:cNvPr>
          <p:cNvSpPr/>
          <p:nvPr/>
        </p:nvSpPr>
        <p:spPr>
          <a:xfrm>
            <a:off x="8945857" y="322339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FEE8F6A0-EC0B-4AB0-9391-717A620239EA}"/>
              </a:ext>
            </a:extLst>
          </p:cNvPr>
          <p:cNvSpPr/>
          <p:nvPr/>
        </p:nvSpPr>
        <p:spPr>
          <a:xfrm>
            <a:off x="8954438" y="318910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99DB2991-8D72-4D97-BF51-E17A5A18FA16}"/>
              </a:ext>
            </a:extLst>
          </p:cNvPr>
          <p:cNvSpPr/>
          <p:nvPr/>
        </p:nvSpPr>
        <p:spPr>
          <a:xfrm>
            <a:off x="9023017" y="317768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80105812-0C08-4B7A-972C-93992560C5C9}"/>
              </a:ext>
            </a:extLst>
          </p:cNvPr>
          <p:cNvSpPr/>
          <p:nvPr/>
        </p:nvSpPr>
        <p:spPr>
          <a:xfrm>
            <a:off x="8868682" y="316599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022E6824-DA7C-49C7-BC9C-C7D5C06A937F}"/>
              </a:ext>
            </a:extLst>
          </p:cNvPr>
          <p:cNvSpPr/>
          <p:nvPr/>
        </p:nvSpPr>
        <p:spPr>
          <a:xfrm>
            <a:off x="9045849" y="3135996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9DB0E1D1-C5A7-42C4-BFE5-2034689804B5}"/>
              </a:ext>
            </a:extLst>
          </p:cNvPr>
          <p:cNvSpPr/>
          <p:nvPr/>
        </p:nvSpPr>
        <p:spPr>
          <a:xfrm>
            <a:off x="8937261" y="315456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5" name="Oval 1674">
            <a:extLst>
              <a:ext uri="{FF2B5EF4-FFF2-40B4-BE49-F238E27FC236}">
                <a16:creationId xmlns:a16="http://schemas.microsoft.com/office/drawing/2014/main" id="{B01E7A22-7CE2-4A2C-A5DD-F87949A3A575}"/>
              </a:ext>
            </a:extLst>
          </p:cNvPr>
          <p:cNvSpPr/>
          <p:nvPr/>
        </p:nvSpPr>
        <p:spPr>
          <a:xfrm>
            <a:off x="8945842" y="312027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6" name="Oval 1675">
            <a:extLst>
              <a:ext uri="{FF2B5EF4-FFF2-40B4-BE49-F238E27FC236}">
                <a16:creationId xmlns:a16="http://schemas.microsoft.com/office/drawing/2014/main" id="{47827E45-7E89-449A-B4A1-11590F61BE27}"/>
              </a:ext>
            </a:extLst>
          </p:cNvPr>
          <p:cNvSpPr/>
          <p:nvPr/>
        </p:nvSpPr>
        <p:spPr>
          <a:xfrm>
            <a:off x="9014421" y="310885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TextBox 1676">
            <a:extLst>
              <a:ext uri="{FF2B5EF4-FFF2-40B4-BE49-F238E27FC236}">
                <a16:creationId xmlns:a16="http://schemas.microsoft.com/office/drawing/2014/main" id="{19B48B38-2D86-42DF-B2BA-81B34ED8E9E2}"/>
              </a:ext>
            </a:extLst>
          </p:cNvPr>
          <p:cNvSpPr txBox="1"/>
          <p:nvPr/>
        </p:nvSpPr>
        <p:spPr>
          <a:xfrm>
            <a:off x="7656412" y="1694865"/>
            <a:ext cx="28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78" name="TextBox 1677">
            <a:extLst>
              <a:ext uri="{FF2B5EF4-FFF2-40B4-BE49-F238E27FC236}">
                <a16:creationId xmlns:a16="http://schemas.microsoft.com/office/drawing/2014/main" id="{FB67087F-C183-46BB-8865-89E5D485DC79}"/>
              </a:ext>
            </a:extLst>
          </p:cNvPr>
          <p:cNvSpPr txBox="1"/>
          <p:nvPr/>
        </p:nvSpPr>
        <p:spPr>
          <a:xfrm>
            <a:off x="10406990" y="4152387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681" name="Straight Arrow Connector 1680">
            <a:extLst>
              <a:ext uri="{FF2B5EF4-FFF2-40B4-BE49-F238E27FC236}">
                <a16:creationId xmlns:a16="http://schemas.microsoft.com/office/drawing/2014/main" id="{BEFECC7E-FB70-4618-B062-21DED5218C36}"/>
              </a:ext>
            </a:extLst>
          </p:cNvPr>
          <p:cNvCxnSpPr/>
          <p:nvPr/>
        </p:nvCxnSpPr>
        <p:spPr>
          <a:xfrm flipV="1">
            <a:off x="8493891" y="2808456"/>
            <a:ext cx="1805363" cy="12179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Straight Arrow Connector 1681">
            <a:extLst>
              <a:ext uri="{FF2B5EF4-FFF2-40B4-BE49-F238E27FC236}">
                <a16:creationId xmlns:a16="http://schemas.microsoft.com/office/drawing/2014/main" id="{5E89E254-0348-4C67-97CD-18FEC42DA8BE}"/>
              </a:ext>
            </a:extLst>
          </p:cNvPr>
          <p:cNvCxnSpPr>
            <a:cxnSpLocks/>
          </p:cNvCxnSpPr>
          <p:nvPr/>
        </p:nvCxnSpPr>
        <p:spPr>
          <a:xfrm flipH="1" flipV="1">
            <a:off x="10011701" y="2242833"/>
            <a:ext cx="284034" cy="37472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Straight Arrow Connector 1682">
            <a:extLst>
              <a:ext uri="{FF2B5EF4-FFF2-40B4-BE49-F238E27FC236}">
                <a16:creationId xmlns:a16="http://schemas.microsoft.com/office/drawing/2014/main" id="{B5CBBA80-66D5-4876-8886-83B31C884BFF}"/>
              </a:ext>
            </a:extLst>
          </p:cNvPr>
          <p:cNvCxnSpPr>
            <a:cxnSpLocks/>
          </p:cNvCxnSpPr>
          <p:nvPr/>
        </p:nvCxnSpPr>
        <p:spPr>
          <a:xfrm>
            <a:off x="8300998" y="3870116"/>
            <a:ext cx="170881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Straight Arrow Connector 1683">
            <a:extLst>
              <a:ext uri="{FF2B5EF4-FFF2-40B4-BE49-F238E27FC236}">
                <a16:creationId xmlns:a16="http://schemas.microsoft.com/office/drawing/2014/main" id="{D994158C-78D4-45F8-A30A-D003CF767406}"/>
              </a:ext>
            </a:extLst>
          </p:cNvPr>
          <p:cNvCxnSpPr>
            <a:cxnSpLocks/>
          </p:cNvCxnSpPr>
          <p:nvPr/>
        </p:nvCxnSpPr>
        <p:spPr>
          <a:xfrm flipH="1" flipV="1">
            <a:off x="10103409" y="2388765"/>
            <a:ext cx="3" cy="13490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95179C-DAD8-41CA-BE3B-4A6E86A8DADB}"/>
              </a:ext>
            </a:extLst>
          </p:cNvPr>
          <p:cNvCxnSpPr/>
          <p:nvPr/>
        </p:nvCxnSpPr>
        <p:spPr>
          <a:xfrm flipV="1">
            <a:off x="8092440" y="1837944"/>
            <a:ext cx="0" cy="2505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98D962-4B9F-4C24-AB84-209C57DD5B80}"/>
              </a:ext>
            </a:extLst>
          </p:cNvPr>
          <p:cNvCxnSpPr/>
          <p:nvPr/>
        </p:nvCxnSpPr>
        <p:spPr>
          <a:xfrm>
            <a:off x="7680960" y="4123944"/>
            <a:ext cx="289864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857183-CD92-403F-B35C-340F427918B8}"/>
              </a:ext>
            </a:extLst>
          </p:cNvPr>
          <p:cNvCxnSpPr/>
          <p:nvPr/>
        </p:nvCxnSpPr>
        <p:spPr>
          <a:xfrm flipH="1" flipV="1">
            <a:off x="7419975" y="2434484"/>
            <a:ext cx="1150111" cy="18803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Straight Arrow Connector 1685">
            <a:extLst>
              <a:ext uri="{FF2B5EF4-FFF2-40B4-BE49-F238E27FC236}">
                <a16:creationId xmlns:a16="http://schemas.microsoft.com/office/drawing/2014/main" id="{97FD1D7B-5952-4058-B229-C3785010D44C}"/>
              </a:ext>
            </a:extLst>
          </p:cNvPr>
          <p:cNvCxnSpPr/>
          <p:nvPr/>
        </p:nvCxnSpPr>
        <p:spPr>
          <a:xfrm flipV="1">
            <a:off x="7953840" y="2320540"/>
            <a:ext cx="2333625" cy="16171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30C956-DEEB-4A16-B720-20DE969B7F2C}"/>
              </a:ext>
            </a:extLst>
          </p:cNvPr>
          <p:cNvSpPr txBox="1"/>
          <p:nvPr/>
        </p:nvSpPr>
        <p:spPr>
          <a:xfrm>
            <a:off x="298470" y="206034"/>
            <a:ext cx="579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u="sng" dirty="0">
                <a:solidFill>
                  <a:schemeClr val="bg1"/>
                </a:solidFill>
              </a:rPr>
              <a:t>Μη επιβλεπόμενη μηχανική μάθηση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23B00-E9D4-4839-AFB3-91BA607D5F88}"/>
              </a:ext>
            </a:extLst>
          </p:cNvPr>
          <p:cNvSpPr txBox="1"/>
          <p:nvPr/>
        </p:nvSpPr>
        <p:spPr>
          <a:xfrm>
            <a:off x="1111305" y="1069019"/>
            <a:ext cx="4277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</a:rPr>
              <a:t>Ανάλυση κυρίων συνιστωσών</a:t>
            </a:r>
          </a:p>
          <a:p>
            <a:r>
              <a:rPr lang="el-GR" sz="1600" i="1" dirty="0">
                <a:solidFill>
                  <a:schemeClr val="bg1"/>
                </a:solidFill>
              </a:rPr>
              <a:t>(</a:t>
            </a:r>
            <a:r>
              <a:rPr lang="en-US" sz="1600" i="1" dirty="0">
                <a:solidFill>
                  <a:schemeClr val="bg1"/>
                </a:solidFill>
              </a:rPr>
              <a:t>Principal component analysis</a:t>
            </a:r>
            <a:r>
              <a:rPr lang="el-GR" sz="1600" i="1" dirty="0">
                <a:solidFill>
                  <a:schemeClr val="bg1"/>
                </a:solidFill>
              </a:rPr>
              <a:t>)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B5B867-E928-4848-903D-146FA6404C3B}"/>
              </a:ext>
            </a:extLst>
          </p:cNvPr>
          <p:cNvSpPr/>
          <p:nvPr/>
        </p:nvSpPr>
        <p:spPr>
          <a:xfrm>
            <a:off x="530837" y="2040763"/>
            <a:ext cx="4937937" cy="4483861"/>
          </a:xfrm>
          <a:prstGeom prst="roundRect">
            <a:avLst/>
          </a:prstGeom>
          <a:solidFill>
            <a:srgbClr val="5AC6B9">
              <a:alpha val="7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Μέθοδος ελάττωσης διαστάσεων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Συρίκνωση δεδομένων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Νέα αναπάρασταση σε χώρο λιγότερων διαστάσεων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Στη νεα αναπαράσταση τα δεδομένα είναι στατιστικώς ανεξάρτητα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Η νέα πρώτη διάσταση αποθηκεύει όση το δυνατόν περισσότερη διασπορά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Κάθε διάσταση είναι ορθογώνια  της προηγούμενης και είναι γραμμικός συνδυασμός των αρχικών (συντελεστές γρ.συνδυασμού = συνιστώσες των αντιστοιχων ιδιοδιανυσμάτων)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Λιγότερος υπολογιστικός χρόνος – απώλεια πληροφορίας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1D854-B480-4FCC-BA45-6AB935340D5A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Θεωρητικό υπόβαθρο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7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75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75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75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75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" grpId="0"/>
      <p:bldP spid="16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B75A792-D782-4573-9889-FFF79BDD0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79" y="2392942"/>
            <a:ext cx="5656272" cy="2721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2DE8B8-3B77-498E-8BB9-8E4FA72F5A29}"/>
              </a:ext>
            </a:extLst>
          </p:cNvPr>
          <p:cNvSpPr txBox="1"/>
          <p:nvPr/>
        </p:nvSpPr>
        <p:spPr>
          <a:xfrm>
            <a:off x="372863" y="426128"/>
            <a:ext cx="656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bg1"/>
                </a:solidFill>
              </a:rPr>
              <a:t>Πρόγνωση τύπου μεμβρανικών πρωτεϊνών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10184-EB97-4CF0-9ABE-82AD8441AA72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Θεωρητικό υπόβαθρο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6F4B4-8FA7-4014-8A78-E359DFAB7528}"/>
              </a:ext>
            </a:extLst>
          </p:cNvPr>
          <p:cNvSpPr txBox="1"/>
          <p:nvPr/>
        </p:nvSpPr>
        <p:spPr>
          <a:xfrm>
            <a:off x="701336" y="2183907"/>
            <a:ext cx="41369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i="1" dirty="0">
                <a:solidFill>
                  <a:schemeClr val="bg1"/>
                </a:solidFill>
              </a:rPr>
              <a:t>Κωδικοποιούνται από το 20% εώς 35% των γονιδίων.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i="1" dirty="0">
                <a:solidFill>
                  <a:schemeClr val="bg1"/>
                </a:solidFill>
              </a:rPr>
              <a:t>&lt; 1% γνωστών τριδιάστατων δομών ανήκουν σε μεμβρανικές πρωτεϊνες.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i="1" dirty="0">
                <a:solidFill>
                  <a:schemeClr val="bg1"/>
                </a:solidFill>
              </a:rPr>
              <a:t>Προσδιορισμός της τριδιάστατης δομής τους με τις παραδοσιακές τεχνικές είναι εξαιρετικά επίπονη διαδικασία.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i="1" dirty="0">
                <a:solidFill>
                  <a:schemeClr val="bg1"/>
                </a:solidFill>
              </a:rPr>
              <a:t>Υπολογιστικές τεχνικές και αλγόριθμοι εφαρμόζονται με μεγάλη επιτυχία.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6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E6D8D-393D-4029-B21D-CD8AC3A45BB3}"/>
              </a:ext>
            </a:extLst>
          </p:cNvPr>
          <p:cNvSpPr txBox="1"/>
          <p:nvPr/>
        </p:nvSpPr>
        <p:spPr>
          <a:xfrm>
            <a:off x="63395" y="5811501"/>
            <a:ext cx="11546425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>
                <a:solidFill>
                  <a:schemeClr val="bg1"/>
                </a:solidFill>
                <a:latin typeface="CMR12"/>
              </a:rPr>
              <a:t>1.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2"/>
              </a:rPr>
              <a:t> </a:t>
            </a:r>
            <a:r>
              <a:rPr lang="en-US" sz="1050" i="1" dirty="0">
                <a:solidFill>
                  <a:schemeClr val="bg1"/>
                </a:solidFill>
                <a:latin typeface="CMR12"/>
              </a:rPr>
              <a:t>Xiao X. et al. </a:t>
            </a:r>
            <a:r>
              <a:rPr lang="en-US" sz="1050" i="1" dirty="0" err="1">
                <a:solidFill>
                  <a:schemeClr val="bg1"/>
                </a:solidFill>
                <a:latin typeface="CMR12"/>
              </a:rPr>
              <a:t>iMem</a:t>
            </a:r>
            <a:r>
              <a:rPr lang="en-US" sz="1050" i="1" dirty="0">
                <a:solidFill>
                  <a:schemeClr val="bg1"/>
                </a:solidFill>
                <a:latin typeface="CMR12"/>
              </a:rPr>
              <a:t>-Seq: a multi-label learning classifier for predicting membrane proteins types., J. </a:t>
            </a:r>
            <a:r>
              <a:rPr lang="en-US" sz="1050" i="1" dirty="0" err="1">
                <a:solidFill>
                  <a:schemeClr val="bg1"/>
                </a:solidFill>
                <a:latin typeface="CMR12"/>
              </a:rPr>
              <a:t>Membr.Biol</a:t>
            </a:r>
            <a:r>
              <a:rPr lang="en-US" sz="1050" i="1" dirty="0">
                <a:solidFill>
                  <a:schemeClr val="bg1"/>
                </a:solidFill>
                <a:latin typeface="CMR12"/>
              </a:rPr>
              <a:t>. 248(4) (pages 745-752),</a:t>
            </a:r>
            <a:r>
              <a:rPr lang="el-GR" sz="1050" i="1" dirty="0">
                <a:solidFill>
                  <a:schemeClr val="bg1"/>
                </a:solidFill>
                <a:latin typeface="CMR12"/>
              </a:rPr>
              <a:t> </a:t>
            </a:r>
            <a:r>
              <a:rPr lang="en-US" sz="1050" i="1" dirty="0">
                <a:solidFill>
                  <a:schemeClr val="bg1"/>
                </a:solidFill>
                <a:latin typeface="CMR12"/>
              </a:rPr>
              <a:t>2015</a:t>
            </a:r>
            <a:endParaRPr lang="el-GR" sz="1050" i="1" dirty="0">
              <a:solidFill>
                <a:schemeClr val="bg1"/>
              </a:solidFill>
              <a:latin typeface="CMR12"/>
            </a:endParaRPr>
          </a:p>
          <a:p>
            <a:r>
              <a:rPr lang="el-GR" sz="1050" dirty="0">
                <a:solidFill>
                  <a:schemeClr val="bg1"/>
                </a:solidFill>
                <a:latin typeface="CMR12"/>
              </a:rPr>
              <a:t>2</a:t>
            </a:r>
            <a:r>
              <a:rPr lang="el-GR" sz="1050" b="0" i="1" dirty="0">
                <a:solidFill>
                  <a:schemeClr val="bg1"/>
                </a:solidFill>
                <a:effectLst/>
                <a:latin typeface="CMR12"/>
              </a:rPr>
              <a:t>. </a:t>
            </a:r>
            <a:r>
              <a:rPr lang="en-US" sz="1050" b="0" i="1" dirty="0" err="1">
                <a:solidFill>
                  <a:schemeClr val="bg1"/>
                </a:solidFill>
                <a:effectLst/>
                <a:latin typeface="CMR12"/>
              </a:rPr>
              <a:t>Kuo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CMR12"/>
              </a:rPr>
              <a:t>-Chen Chou, Hong-Bin Shen. 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CMTI12"/>
              </a:rPr>
              <a:t>MemType-2L: A Web server for</a:t>
            </a:r>
            <a:r>
              <a:rPr lang="el-GR" sz="1050" b="0" i="1" dirty="0">
                <a:solidFill>
                  <a:schemeClr val="bg1"/>
                </a:solidFill>
                <a:effectLst/>
                <a:latin typeface="CMTI12"/>
              </a:rPr>
              <a:t> 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CMTI12"/>
              </a:rPr>
              <a:t>predicting membrane proteins and their types by incorporating evolution information through </a:t>
            </a:r>
            <a:r>
              <a:rPr lang="en-US" sz="1050" b="0" i="1" dirty="0" err="1">
                <a:solidFill>
                  <a:schemeClr val="bg1"/>
                </a:solidFill>
                <a:effectLst/>
                <a:latin typeface="CMTI12"/>
              </a:rPr>
              <a:t>Pse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CMTI12"/>
              </a:rPr>
              <a:t>-PSSM.</a:t>
            </a:r>
            <a:r>
              <a:rPr lang="en-US" sz="1050" b="0" i="1" dirty="0">
                <a:solidFill>
                  <a:schemeClr val="bg1"/>
                </a:solidFill>
                <a:effectLst/>
                <a:latin typeface="CMR12"/>
              </a:rPr>
              <a:t>, BBRC 360(2) (pages 339-345),2007</a:t>
            </a:r>
            <a:endParaRPr lang="el-GR" sz="1050" i="1" dirty="0"/>
          </a:p>
          <a:p>
            <a:r>
              <a:rPr lang="en-US" sz="1050" b="0" i="1" dirty="0">
                <a:solidFill>
                  <a:schemeClr val="bg1"/>
                </a:solidFill>
                <a:effectLst/>
                <a:latin typeface="CMTT1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http://www.jci-bioinfo.cn/iMem-Seq</a:t>
            </a:r>
            <a:endParaRPr lang="en-US" sz="1050" b="0" i="1" dirty="0">
              <a:solidFill>
                <a:schemeClr val="bg1"/>
              </a:solidFill>
              <a:effectLst/>
              <a:latin typeface="CMTT12"/>
            </a:endParaRPr>
          </a:p>
          <a:p>
            <a:r>
              <a:rPr lang="en-US" sz="1050" b="0" i="1" dirty="0">
                <a:solidFill>
                  <a:schemeClr val="bg1"/>
                </a:solidFill>
                <a:effectLst/>
                <a:latin typeface="CMTT1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http://www.csbio.sjtu.edu.cn/bioinf/MemType/</a:t>
            </a:r>
            <a:endParaRPr lang="el-GR" sz="1050" b="0" i="1" dirty="0">
              <a:solidFill>
                <a:schemeClr val="bg1"/>
              </a:solidFill>
              <a:effectLst/>
              <a:latin typeface="CMTT1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050" b="0" i="1" dirty="0">
                <a:solidFill>
                  <a:schemeClr val="bg1"/>
                </a:solidFill>
                <a:effectLst/>
                <a:latin typeface="CMTT1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http://bioinfo.eie.polyu.edu.hk/MemADSVMServer/datasets.html</a:t>
            </a:r>
          </a:p>
          <a:p>
            <a:endParaRPr lang="en-US" sz="1050" b="0" i="1" dirty="0">
              <a:solidFill>
                <a:schemeClr val="bg1"/>
              </a:solidFill>
              <a:effectLst/>
              <a:latin typeface="CMTT1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b="0" i="1" dirty="0">
                <a:solidFill>
                  <a:schemeClr val="bg1"/>
                </a:solidFill>
                <a:effectLst/>
                <a:latin typeface="CMTT1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br>
              <a:rPr lang="en-US" sz="1400" i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DBD8D3-4DED-4DE2-B7A2-3BA7C049C285}"/>
              </a:ext>
            </a:extLst>
          </p:cNvPr>
          <p:cNvSpPr/>
          <p:nvPr/>
        </p:nvSpPr>
        <p:spPr>
          <a:xfrm>
            <a:off x="298369" y="1180555"/>
            <a:ext cx="3740970" cy="1846555"/>
          </a:xfrm>
          <a:prstGeom prst="roundRect">
            <a:avLst/>
          </a:prstGeom>
          <a:solidFill>
            <a:srgbClr val="709E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i="1" dirty="0"/>
              <a:t>5,307 </a:t>
            </a:r>
            <a:r>
              <a:rPr lang="el-GR" sz="1400" b="1" i="1" dirty="0"/>
              <a:t>μεμβρανικές πρωτεϊνες</a:t>
            </a:r>
            <a:r>
              <a:rPr lang="en-US" sz="1400" b="1" i="1" dirty="0"/>
              <a:t> (5,117 </a:t>
            </a:r>
            <a:r>
              <a:rPr lang="el-GR" sz="1400" b="1" i="1" dirty="0"/>
              <a:t>ανήκουν σε ένα τύπο, 185 σε δύο και 5 σε τρεις</a:t>
            </a:r>
            <a:r>
              <a:rPr lang="en-US" sz="1400" b="1" i="1" dirty="0"/>
              <a:t>)</a:t>
            </a:r>
            <a:r>
              <a:rPr lang="el-GR" sz="1400" b="1" i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1" i="1" dirty="0"/>
              <a:t>Κατά ζεύγη ομοιότητα ακολουθιών ιδίου τύπου &lt; 25%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1" i="1" dirty="0"/>
              <a:t>Εξαχθείσες από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CMTT12"/>
                <a:hlinkClick r:id="rId4"/>
              </a:rPr>
              <a:t>https://www.uniprot.org/</a:t>
            </a:r>
            <a:r>
              <a:rPr lang="en-US" sz="1400" b="1" i="1" dirty="0">
                <a:hlinkClick r:id="rId4"/>
              </a:rPr>
              <a:t> </a:t>
            </a:r>
            <a:r>
              <a:rPr lang="el-GR" sz="1400" b="1" i="1" dirty="0"/>
              <a:t> τον Μάρτιο του 2013</a:t>
            </a:r>
            <a:r>
              <a:rPr lang="el-GR" sz="1400" b="1" i="1" baseline="30000" dirty="0"/>
              <a:t>(1)</a:t>
            </a:r>
            <a:endParaRPr lang="en-US" sz="1400" b="1" i="1" baseline="30000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B390F65-0E3C-4CF0-BE51-96C02EE06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894" y="3711091"/>
            <a:ext cx="2978499" cy="186507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6F848C-694A-4AE8-8F3D-7CBCFBFCB91F}"/>
              </a:ext>
            </a:extLst>
          </p:cNvPr>
          <p:cNvSpPr/>
          <p:nvPr/>
        </p:nvSpPr>
        <p:spPr>
          <a:xfrm>
            <a:off x="445938" y="3592084"/>
            <a:ext cx="3445831" cy="1846555"/>
          </a:xfrm>
          <a:prstGeom prst="roundRect">
            <a:avLst/>
          </a:prstGeom>
          <a:solidFill>
            <a:srgbClr val="709E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1" i="1" dirty="0"/>
              <a:t>3,249</a:t>
            </a:r>
            <a:r>
              <a:rPr lang="en-US" sz="1400" b="1" i="1" dirty="0"/>
              <a:t> </a:t>
            </a:r>
            <a:r>
              <a:rPr lang="el-GR" sz="1400" b="1" i="1" dirty="0"/>
              <a:t>μεμβρανικές πρωτεϊνες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1" i="1" dirty="0"/>
              <a:t>Κατά ζεύγη ομοιότητα ακολουθιών ιδίου τύπου &lt; 80%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sz="1400" b="1" i="1" dirty="0"/>
              <a:t>Εξαχθείσες από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CMTT12"/>
                <a:hlinkClick r:id="rId4"/>
              </a:rPr>
              <a:t>https://www.uniprot.org/</a:t>
            </a:r>
            <a:r>
              <a:rPr lang="en-US" sz="1400" b="1" i="1" dirty="0">
                <a:hlinkClick r:id="rId4"/>
              </a:rPr>
              <a:t> </a:t>
            </a:r>
            <a:r>
              <a:rPr lang="el-GR" sz="1400" b="1" i="1" dirty="0"/>
              <a:t> τον Οκτώβριο του 2006</a:t>
            </a:r>
            <a:r>
              <a:rPr lang="el-GR" sz="1400" b="1" i="1" baseline="30000" dirty="0"/>
              <a:t>(2)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022F4-378C-4E41-871F-2DC3682F2AD8}"/>
              </a:ext>
            </a:extLst>
          </p:cNvPr>
          <p:cNvSpPr txBox="1"/>
          <p:nvPr/>
        </p:nvSpPr>
        <p:spPr>
          <a:xfrm>
            <a:off x="1005213" y="851443"/>
            <a:ext cx="2583402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I (</a:t>
            </a:r>
            <a:r>
              <a:rPr lang="en-US" i="1" dirty="0">
                <a:solidFill>
                  <a:schemeClr val="bg1"/>
                </a:solidFill>
              </a:rPr>
              <a:t>train set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6613B-4E0E-4302-B49A-8056A9A690DB}"/>
              </a:ext>
            </a:extLst>
          </p:cNvPr>
          <p:cNvSpPr txBox="1"/>
          <p:nvPr/>
        </p:nvSpPr>
        <p:spPr>
          <a:xfrm>
            <a:off x="1005213" y="3219222"/>
            <a:ext cx="2583402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II (</a:t>
            </a:r>
            <a:r>
              <a:rPr lang="en-US" i="1" dirty="0">
                <a:solidFill>
                  <a:schemeClr val="bg1"/>
                </a:solidFill>
              </a:rPr>
              <a:t>test set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D62BE-CB58-4B30-977A-01A48549558E}"/>
              </a:ext>
            </a:extLst>
          </p:cNvPr>
          <p:cNvSpPr txBox="1"/>
          <p:nvPr/>
        </p:nvSpPr>
        <p:spPr>
          <a:xfrm>
            <a:off x="1087514" y="155681"/>
            <a:ext cx="590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Protein benchmark datasets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C883A62-74DB-4B58-AB10-D4846B31B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94" y="966211"/>
            <a:ext cx="3165892" cy="262019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1E4D30-9A67-407A-83A6-64C500A18EC4}"/>
              </a:ext>
            </a:extLst>
          </p:cNvPr>
          <p:cNvSpPr/>
          <p:nvPr/>
        </p:nvSpPr>
        <p:spPr>
          <a:xfrm>
            <a:off x="9053294" y="1024148"/>
            <a:ext cx="2691697" cy="2335930"/>
          </a:xfrm>
          <a:prstGeom prst="roundRect">
            <a:avLst/>
          </a:prstGeom>
          <a:solidFill>
            <a:srgbClr val="709E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600" b="1" i="1" dirty="0"/>
              <a:t>Single pass type 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/>
              <a:t>Single pass type II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/>
              <a:t>Single pass type III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/>
              <a:t>Single pass type IV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 err="1"/>
              <a:t>Multipass</a:t>
            </a:r>
            <a:endParaRPr lang="en-US" sz="16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/>
              <a:t>Lipid chain anchored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/>
              <a:t>GPI anchored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/>
              <a:t>Peripheral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AD384-409D-48B3-A395-2F48E3C790D9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Υλικά - Μέθοδοι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FD62F1-0580-473C-83C9-2CBB27F36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39" y="4115997"/>
            <a:ext cx="4637547" cy="500855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ACF56195-1AAB-4BCF-A612-052A44C17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559" y="4903639"/>
            <a:ext cx="4151106" cy="5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6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43C4FAC2-855B-444C-9124-0A7AE66E0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5" y="856754"/>
            <a:ext cx="3234688" cy="25722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rgbClr val="5BD1C6"/>
            </a:solidFill>
          </a:ln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C73C906E-A529-4116-9B0D-DDA1DF7D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10" y="3926167"/>
            <a:ext cx="3669694" cy="2520738"/>
          </a:xfrm>
          <a:prstGeom prst="rect">
            <a:avLst/>
          </a:prstGeom>
          <a:ln w="34925">
            <a:solidFill>
              <a:srgbClr val="5BD1C6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95F5FF-D93E-4724-A548-60B5635CF4E6}"/>
              </a:ext>
            </a:extLst>
          </p:cNvPr>
          <p:cNvSpPr txBox="1"/>
          <p:nvPr/>
        </p:nvSpPr>
        <p:spPr>
          <a:xfrm>
            <a:off x="4187002" y="297215"/>
            <a:ext cx="414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bg1"/>
                </a:solidFill>
              </a:rPr>
              <a:t>Στατιστική ανάλυση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34F42-A767-459F-BB10-9EE97C933326}"/>
              </a:ext>
            </a:extLst>
          </p:cNvPr>
          <p:cNvSpPr txBox="1"/>
          <p:nvPr/>
        </p:nvSpPr>
        <p:spPr>
          <a:xfrm>
            <a:off x="9521536" y="1083655"/>
            <a:ext cx="123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chemeClr val="bg1"/>
                </a:solidFill>
              </a:rPr>
              <a:t>Μέγεθος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C61E3B-BC5A-4FDF-8B84-8183ED39D744}"/>
              </a:ext>
            </a:extLst>
          </p:cNvPr>
          <p:cNvSpPr txBox="1"/>
          <p:nvPr/>
        </p:nvSpPr>
        <p:spPr>
          <a:xfrm>
            <a:off x="1040866" y="452879"/>
            <a:ext cx="132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chemeClr val="bg1"/>
                </a:solidFill>
              </a:rPr>
              <a:t>Συχνότητα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20259-C7CB-4967-B4FC-C0702475D67B}"/>
              </a:ext>
            </a:extLst>
          </p:cNvPr>
          <p:cNvSpPr txBox="1"/>
          <p:nvPr/>
        </p:nvSpPr>
        <p:spPr>
          <a:xfrm>
            <a:off x="3566289" y="3477529"/>
            <a:ext cx="2097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solidFill>
                  <a:schemeClr val="bg1"/>
                </a:solidFill>
              </a:rPr>
              <a:t>Τυπική απόκλιση</a:t>
            </a:r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F1179AD7-45BD-436A-82E5-B9F22DB3E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130" y="1621333"/>
            <a:ext cx="3101330" cy="460966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rgbClr val="5BD1C6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54E491-E7DA-4D64-9327-1473B3A21615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Υλικά - Μέθοδοι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E3A2E-38E3-47E6-819A-EA145E3A608D}"/>
              </a:ext>
            </a:extLst>
          </p:cNvPr>
          <p:cNvSpPr txBox="1"/>
          <p:nvPr/>
        </p:nvSpPr>
        <p:spPr>
          <a:xfrm>
            <a:off x="7082420" y="2211254"/>
            <a:ext cx="150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96.47% &lt; 1,500 aa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C4412-5B23-4119-AB70-F42D6E38FF51}"/>
              </a:ext>
            </a:extLst>
          </p:cNvPr>
          <p:cNvSpPr txBox="1"/>
          <p:nvPr/>
        </p:nvSpPr>
        <p:spPr>
          <a:xfrm>
            <a:off x="7082420" y="4862297"/>
            <a:ext cx="1504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97.56% &lt; 1,500 aa</a:t>
            </a:r>
          </a:p>
        </p:txBody>
      </p:sp>
    </p:spTree>
    <p:extLst>
      <p:ext uri="{BB962C8B-B14F-4D97-AF65-F5344CB8AC3E}">
        <p14:creationId xmlns:p14="http://schemas.microsoft.com/office/powerpoint/2010/main" val="169159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062024C1-F410-438E-AD6D-0282E011E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64" y="3429000"/>
            <a:ext cx="3023320" cy="299425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412DE59-09E8-420E-A65C-D9A180DAB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18" y="3921548"/>
            <a:ext cx="3458859" cy="2638576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275299DD-4442-45D7-BB04-EDE73CBE1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2" y="1312614"/>
            <a:ext cx="5973431" cy="2327636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8A3C1467-DA3F-4038-9A1C-0F54052EF989}"/>
              </a:ext>
            </a:extLst>
          </p:cNvPr>
          <p:cNvSpPr/>
          <p:nvPr/>
        </p:nvSpPr>
        <p:spPr>
          <a:xfrm rot="10800000" flipH="1">
            <a:off x="659310" y="3837764"/>
            <a:ext cx="1607994" cy="1808434"/>
          </a:xfrm>
          <a:prstGeom prst="bentArrow">
            <a:avLst/>
          </a:prstGeom>
          <a:solidFill>
            <a:srgbClr val="91FD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36BA8-E0AE-4975-A64C-DA2DFDB5E5CF}"/>
              </a:ext>
            </a:extLst>
          </p:cNvPr>
          <p:cNvSpPr txBox="1"/>
          <p:nvPr/>
        </p:nvSpPr>
        <p:spPr>
          <a:xfrm>
            <a:off x="1683201" y="710300"/>
            <a:ext cx="490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One hot encoding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E0E30-C6BC-4AC3-96A5-D9CD3430D9AC}"/>
              </a:ext>
            </a:extLst>
          </p:cNvPr>
          <p:cNvSpPr txBox="1"/>
          <p:nvPr/>
        </p:nvSpPr>
        <p:spPr>
          <a:xfrm>
            <a:off x="843378" y="18422"/>
            <a:ext cx="5459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chemeClr val="bg1"/>
                </a:solidFill>
              </a:rPr>
              <a:t>Διανυσματική αναπαράσταση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E436A4C-BB47-41FF-A8BE-912362FC8DA1}"/>
              </a:ext>
            </a:extLst>
          </p:cNvPr>
          <p:cNvSpPr/>
          <p:nvPr/>
        </p:nvSpPr>
        <p:spPr>
          <a:xfrm>
            <a:off x="6711518" y="4696401"/>
            <a:ext cx="1482572" cy="783617"/>
          </a:xfrm>
          <a:prstGeom prst="rightArrow">
            <a:avLst/>
          </a:prstGeom>
          <a:solidFill>
            <a:srgbClr val="91FD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6D917-5240-4483-BCFD-B0BE83EA71E5}"/>
              </a:ext>
            </a:extLst>
          </p:cNvPr>
          <p:cNvSpPr txBox="1"/>
          <p:nvPr/>
        </p:nvSpPr>
        <p:spPr>
          <a:xfrm>
            <a:off x="7316176" y="1377982"/>
            <a:ext cx="4061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dirty="0">
                <a:solidFill>
                  <a:schemeClr val="bg1"/>
                </a:solidFill>
              </a:rPr>
              <a:t>«Οι πρωτεϊνικές ακολουθίες πρέπει πρώτα να μετασχηματιστούν σε αριθμητικές ακολουθίες και μετά να διαβιβαστούν στους ταξινομητές.»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CB6E3-D963-4B44-8D9D-7CCEB85CC893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Υλικά - Μέθοδοι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Bent 5">
            <a:extLst>
              <a:ext uri="{FF2B5EF4-FFF2-40B4-BE49-F238E27FC236}">
                <a16:creationId xmlns:a16="http://schemas.microsoft.com/office/drawing/2014/main" id="{8A3C1467-DA3F-4038-9A1C-0F54052EF989}"/>
              </a:ext>
            </a:extLst>
          </p:cNvPr>
          <p:cNvSpPr/>
          <p:nvPr/>
        </p:nvSpPr>
        <p:spPr>
          <a:xfrm rot="10800000" flipH="1">
            <a:off x="815817" y="3891423"/>
            <a:ext cx="1598910" cy="1816919"/>
          </a:xfrm>
          <a:prstGeom prst="bentArrow">
            <a:avLst>
              <a:gd name="adj1" fmla="val 25000"/>
              <a:gd name="adj2" fmla="val 25209"/>
              <a:gd name="adj3" fmla="val 25000"/>
              <a:gd name="adj4" fmla="val 43750"/>
            </a:avLst>
          </a:prstGeom>
          <a:solidFill>
            <a:srgbClr val="91FD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36BA8-E0AE-4975-A64C-DA2DFDB5E5CF}"/>
              </a:ext>
            </a:extLst>
          </p:cNvPr>
          <p:cNvSpPr txBox="1"/>
          <p:nvPr/>
        </p:nvSpPr>
        <p:spPr>
          <a:xfrm>
            <a:off x="1958408" y="840242"/>
            <a:ext cx="490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</a:rPr>
              <a:t>Βάσει φυσικοχημικών ιδιοτήτων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E0E30-C6BC-4AC3-96A5-D9CD3430D9AC}"/>
              </a:ext>
            </a:extLst>
          </p:cNvPr>
          <p:cNvSpPr txBox="1"/>
          <p:nvPr/>
        </p:nvSpPr>
        <p:spPr>
          <a:xfrm>
            <a:off x="745723" y="119487"/>
            <a:ext cx="5459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chemeClr val="bg1"/>
                </a:solidFill>
              </a:rPr>
              <a:t>Διανυσματική αναπαράσταση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207ED59-5F74-417D-AE3C-B8A16C2F3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9" y="1419239"/>
            <a:ext cx="6582694" cy="2248214"/>
          </a:xfrm>
          <a:prstGeom prst="rect">
            <a:avLst/>
          </a:prstGeom>
          <a:ln w="19050">
            <a:solidFill>
              <a:srgbClr val="5BD1C6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8B8569-C1DF-44B7-BE9A-ADB6FEBECCA7}"/>
              </a:ext>
            </a:extLst>
          </p:cNvPr>
          <p:cNvSpPr txBox="1"/>
          <p:nvPr/>
        </p:nvSpPr>
        <p:spPr>
          <a:xfrm>
            <a:off x="1222205" y="5011686"/>
            <a:ext cx="1333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PCA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9C69DA-31B3-44F9-B294-C669212219DE}"/>
              </a:ext>
            </a:extLst>
          </p:cNvPr>
          <p:cNvSpPr/>
          <p:nvPr/>
        </p:nvSpPr>
        <p:spPr>
          <a:xfrm>
            <a:off x="2673970" y="4629924"/>
            <a:ext cx="4889376" cy="1448162"/>
          </a:xfrm>
          <a:prstGeom prst="roundRect">
            <a:avLst/>
          </a:prstGeom>
          <a:solidFill>
            <a:srgbClr val="709EBE">
              <a:alpha val="68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Συντελεστής συσχέτισης</a:t>
            </a:r>
            <a:r>
              <a:rPr lang="en-US" dirty="0"/>
              <a:t>:</a:t>
            </a:r>
            <a:r>
              <a:rPr lang="el-GR" dirty="0"/>
              <a:t> </a:t>
            </a:r>
            <a:r>
              <a:rPr lang="en-US" dirty="0"/>
              <a:t>r &gt; 0.8</a:t>
            </a:r>
            <a:r>
              <a:rPr lang="el-GR" dirty="0"/>
              <a:t> </a:t>
            </a:r>
            <a:r>
              <a:rPr lang="en-US" dirty="0"/>
              <a:t>| r &lt; -0.8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566 </a:t>
            </a:r>
            <a:r>
              <a:rPr lang="el-GR" dirty="0"/>
              <a:t>φ/χ ιδιότητες μειώθηκαν σε μόλις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Συνολική διασπορά: 99.2% της αρχικής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bg1"/>
                </a:solidFill>
              </a:rPr>
              <a:t>Μέγεθος λεξιλογίου: 18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4301D9-A58C-42F8-83AB-B9BCC6AEC031}"/>
              </a:ext>
            </a:extLst>
          </p:cNvPr>
          <p:cNvSpPr/>
          <p:nvPr/>
        </p:nvSpPr>
        <p:spPr>
          <a:xfrm>
            <a:off x="7775678" y="4854830"/>
            <a:ext cx="2220704" cy="920241"/>
          </a:xfrm>
          <a:prstGeom prst="rightArrow">
            <a:avLst/>
          </a:prstGeom>
          <a:solidFill>
            <a:srgbClr val="91FD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A42164-AF0C-4ADA-A4A4-72000C0ED03F}"/>
              </a:ext>
            </a:extLst>
          </p:cNvPr>
          <p:cNvSpPr txBox="1"/>
          <p:nvPr/>
        </p:nvSpPr>
        <p:spPr>
          <a:xfrm>
            <a:off x="7822588" y="5104019"/>
            <a:ext cx="1890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κανονικοποίηση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A3916-605E-493C-93A7-295A90EFE4C1}"/>
              </a:ext>
            </a:extLst>
          </p:cNvPr>
          <p:cNvSpPr/>
          <p:nvPr/>
        </p:nvSpPr>
        <p:spPr>
          <a:xfrm>
            <a:off x="10208714" y="4727118"/>
            <a:ext cx="1757779" cy="1075515"/>
          </a:xfrm>
          <a:prstGeom prst="roundRect">
            <a:avLst/>
          </a:prstGeom>
          <a:solidFill>
            <a:srgbClr val="709EBE">
              <a:alpha val="68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/>
              <a:t>Ταξινομητές </a:t>
            </a:r>
            <a:endParaRPr lang="en-US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55FA79-D923-433B-8549-75EE71CE2C5A}"/>
              </a:ext>
            </a:extLst>
          </p:cNvPr>
          <p:cNvSpPr/>
          <p:nvPr/>
        </p:nvSpPr>
        <p:spPr>
          <a:xfrm>
            <a:off x="7893106" y="1543049"/>
            <a:ext cx="3736920" cy="1075515"/>
          </a:xfrm>
          <a:prstGeom prst="roundRect">
            <a:avLst/>
          </a:prstGeom>
          <a:solidFill>
            <a:srgbClr val="709EBE">
              <a:alpha val="68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CMR12"/>
              </a:rPr>
              <a:t>AAindex</a:t>
            </a:r>
            <a:r>
              <a:rPr lang="el-GR" b="0" i="0" baseline="30000" dirty="0">
                <a:solidFill>
                  <a:schemeClr val="bg1"/>
                </a:solidFill>
                <a:effectLst/>
                <a:latin typeface="CMR12"/>
              </a:rPr>
              <a:t>(1)</a:t>
            </a:r>
            <a:r>
              <a:rPr lang="en-US" b="0" i="0" dirty="0">
                <a:solidFill>
                  <a:schemeClr val="bg1"/>
                </a:solidFill>
                <a:effectLst/>
                <a:latin typeface="CMR12"/>
              </a:rPr>
              <a:t> database</a:t>
            </a:r>
            <a:r>
              <a:rPr lang="el-GR" b="0" i="0" dirty="0">
                <a:solidFill>
                  <a:schemeClr val="bg1"/>
                </a:solidFill>
                <a:effectLst/>
                <a:latin typeface="CMR12"/>
              </a:rPr>
              <a:t> 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MR12"/>
              </a:rPr>
              <a:t>GenomeNet</a:t>
            </a:r>
            <a:r>
              <a:rPr lang="el-GR" b="0" i="0" dirty="0">
                <a:solidFill>
                  <a:schemeClr val="bg1"/>
                </a:solidFill>
                <a:effectLst/>
                <a:latin typeface="CMR12"/>
              </a:rPr>
              <a:t>)</a:t>
            </a:r>
          </a:p>
          <a:p>
            <a:r>
              <a:rPr lang="en-US" b="0" i="1" dirty="0">
                <a:solidFill>
                  <a:schemeClr val="bg1"/>
                </a:solidFill>
                <a:effectLst/>
                <a:latin typeface="CMTT1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http://www.genome.ad.jp/dbget/</a:t>
            </a:r>
            <a:r>
              <a:rPr lang="en-US" i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E1682-5BE3-4462-A3E6-7FE20841BA30}"/>
              </a:ext>
            </a:extLst>
          </p:cNvPr>
          <p:cNvSpPr txBox="1"/>
          <p:nvPr/>
        </p:nvSpPr>
        <p:spPr>
          <a:xfrm>
            <a:off x="2536054" y="6424336"/>
            <a:ext cx="7119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0" i="0" dirty="0">
                <a:solidFill>
                  <a:schemeClr val="bg1"/>
                </a:solidFill>
                <a:effectLst/>
                <a:latin typeface="CMR12"/>
              </a:rPr>
              <a:t>1</a:t>
            </a:r>
            <a:r>
              <a:rPr lang="el-GR" sz="1400" b="0" i="0" dirty="0">
                <a:solidFill>
                  <a:schemeClr val="bg1"/>
                </a:solidFill>
                <a:effectLst/>
                <a:latin typeface="CMR12"/>
              </a:rPr>
              <a:t>. 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CMR12"/>
              </a:rPr>
              <a:t>Kawashima S. 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CMTI12"/>
              </a:rPr>
              <a:t>et al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CMR12"/>
              </a:rPr>
              <a:t>. </a:t>
            </a:r>
            <a:r>
              <a:rPr lang="en-US" sz="1200" b="0" i="1" dirty="0" err="1">
                <a:solidFill>
                  <a:schemeClr val="bg1"/>
                </a:solidFill>
                <a:effectLst/>
                <a:latin typeface="CMTI12"/>
              </a:rPr>
              <a:t>AAindex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CMTI12"/>
              </a:rPr>
              <a:t>: Amino Acid Index Database.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CMR12"/>
              </a:rPr>
              <a:t>, Nucleic</a:t>
            </a:r>
            <a:r>
              <a:rPr lang="el-GR" sz="1200" b="0" i="1" dirty="0">
                <a:solidFill>
                  <a:schemeClr val="bg1"/>
                </a:solidFill>
                <a:effectLst/>
                <a:latin typeface="CMR12"/>
              </a:rPr>
              <a:t> 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CMR12"/>
              </a:rPr>
              <a:t>Acids Res 27(1) (pages 368</a:t>
            </a:r>
            <a:r>
              <a:rPr lang="el-GR" sz="1200" b="0" i="1" dirty="0">
                <a:solidFill>
                  <a:schemeClr val="bg1"/>
                </a:solidFill>
                <a:effectLst/>
                <a:latin typeface="CMR12"/>
              </a:rPr>
              <a:t>,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CMR12"/>
              </a:rPr>
              <a:t>369), 1999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C8AAD-8553-4A45-AD1C-4C7BABE6D082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Υλικά - Μέθοδοι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1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1F1CCD-D763-43F6-A753-4F3414C54A67}"/>
              </a:ext>
            </a:extLst>
          </p:cNvPr>
          <p:cNvSpPr txBox="1"/>
          <p:nvPr/>
        </p:nvSpPr>
        <p:spPr>
          <a:xfrm>
            <a:off x="736846" y="550416"/>
            <a:ext cx="535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chemeClr val="bg1"/>
                </a:solidFill>
              </a:rPr>
              <a:t>Ταξινομητές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l-GR" i="1" dirty="0">
                <a:solidFill>
                  <a:schemeClr val="bg1"/>
                </a:solidFill>
              </a:rPr>
              <a:t>παραμετροποίηση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645A0-41DC-4AFF-B381-78DACFF4F913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Υλικά - Μέθοδοι</a:t>
            </a:r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4648EB5-5B22-4E5E-9CB2-FD7AC054B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857176"/>
              </p:ext>
            </p:extLst>
          </p:nvPr>
        </p:nvGraphicFramePr>
        <p:xfrm>
          <a:off x="2205947" y="1313895"/>
          <a:ext cx="6934200" cy="499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04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5A02BF-99F7-4202-8F57-A5772D0C2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9927" y="1425491"/>
            <a:ext cx="8069870" cy="4825204"/>
          </a:xfrm>
          <a:prstGeom prst="rect">
            <a:avLst/>
          </a:prstGeom>
          <a:ln w="15875"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6D153-7DC2-48B9-A04C-A4D8A0ECCB89}"/>
              </a:ext>
            </a:extLst>
          </p:cNvPr>
          <p:cNvSpPr txBox="1"/>
          <p:nvPr/>
        </p:nvSpPr>
        <p:spPr>
          <a:xfrm>
            <a:off x="354985" y="2087753"/>
            <a:ext cx="34057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u="sng" dirty="0">
                <a:solidFill>
                  <a:schemeClr val="bg1"/>
                </a:solidFill>
              </a:rPr>
              <a:t>Απλό γραμμικό </a:t>
            </a:r>
            <a:endParaRPr lang="en-US" sz="3200" u="sng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2 κρυφά στρώματα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Παρτίδες των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ReLU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RMSProp</a:t>
            </a:r>
            <a:endParaRPr lang="el-G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Σετ επικύρωσης (</a:t>
            </a:r>
            <a:r>
              <a:rPr lang="en-US" dirty="0">
                <a:solidFill>
                  <a:schemeClr val="bg1"/>
                </a:solidFill>
              </a:rPr>
              <a:t>validation set</a:t>
            </a:r>
            <a:r>
              <a:rPr lang="el-G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8BF06-45A9-4BEA-BC73-AC1F5F5C6DD4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Υλικά - Μέθοδοι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FB0F1-0D21-400C-B825-44F6EA399563}"/>
              </a:ext>
            </a:extLst>
          </p:cNvPr>
          <p:cNvSpPr txBox="1"/>
          <p:nvPr/>
        </p:nvSpPr>
        <p:spPr>
          <a:xfrm>
            <a:off x="354984" y="408373"/>
            <a:ext cx="773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chemeClr val="bg1"/>
                </a:solidFill>
              </a:rPr>
              <a:t>Νευρωνικά δίκτυα </a:t>
            </a:r>
            <a:r>
              <a:rPr lang="el-GR" i="1" dirty="0">
                <a:solidFill>
                  <a:schemeClr val="bg1"/>
                </a:solidFill>
              </a:rPr>
              <a:t>(αρχιτεκτονική - παραμετροποίηση</a:t>
            </a:r>
            <a:r>
              <a:rPr lang="en-US" i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266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45A02BF-99F7-4202-8F57-A5772D0C2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137" y="723900"/>
            <a:ext cx="8459755" cy="5410200"/>
          </a:xfrm>
          <a:prstGeom prst="rect">
            <a:avLst/>
          </a:prstGeom>
          <a:ln w="15875"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6D153-7DC2-48B9-A04C-A4D8A0ECCB89}"/>
              </a:ext>
            </a:extLst>
          </p:cNvPr>
          <p:cNvSpPr txBox="1"/>
          <p:nvPr/>
        </p:nvSpPr>
        <p:spPr>
          <a:xfrm>
            <a:off x="186108" y="1138110"/>
            <a:ext cx="329434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</a:rPr>
              <a:t>Convolutional</a:t>
            </a:r>
            <a:r>
              <a:rPr lang="en-US" sz="3200" u="sng" baseline="30000" dirty="0">
                <a:solidFill>
                  <a:schemeClr val="bg1"/>
                </a:solidFill>
              </a:rPr>
              <a:t>(1)</a:t>
            </a:r>
            <a:r>
              <a:rPr lang="en-US" sz="3200" u="sng" dirty="0">
                <a:solidFill>
                  <a:schemeClr val="bg1"/>
                </a:solidFill>
              </a:rPr>
              <a:t> Network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 Conv </a:t>
            </a:r>
            <a:r>
              <a:rPr lang="el-GR" dirty="0">
                <a:solidFill>
                  <a:schemeClr val="bg1"/>
                </a:solidFill>
              </a:rPr>
              <a:t>στρώματα νευρώνων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2 </a:t>
            </a:r>
            <a:r>
              <a:rPr lang="en-US" dirty="0">
                <a:solidFill>
                  <a:schemeClr val="bg1"/>
                </a:solidFill>
              </a:rPr>
              <a:t>Max-pooling</a:t>
            </a:r>
            <a:r>
              <a:rPr lang="el-GR" dirty="0">
                <a:solidFill>
                  <a:schemeClr val="bg1"/>
                </a:solidFill>
              </a:rPr>
              <a:t> στρώματα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1 απλό στρώμα νευρώνων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ReLU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RMSProp</a:t>
            </a:r>
            <a:endParaRPr lang="el-G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Παρτίδες των 64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Σετ επικύρωσης (</a:t>
            </a:r>
            <a:r>
              <a:rPr lang="en-US" dirty="0">
                <a:solidFill>
                  <a:schemeClr val="bg1"/>
                </a:solidFill>
              </a:rPr>
              <a:t>validation set</a:t>
            </a:r>
            <a:r>
              <a:rPr lang="el-G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B9B7B-F9C0-42DA-A589-5390AE3CC446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Υλικά - Μέθοδοι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7A29A-5846-4281-9D7D-26A47FBCE5A6}"/>
              </a:ext>
            </a:extLst>
          </p:cNvPr>
          <p:cNvSpPr txBox="1"/>
          <p:nvPr/>
        </p:nvSpPr>
        <p:spPr>
          <a:xfrm>
            <a:off x="1038442" y="6331755"/>
            <a:ext cx="10801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chemeClr val="bg1"/>
                </a:solidFill>
                <a:effectLst/>
                <a:latin typeface="CMR12"/>
              </a:rPr>
              <a:t>1. </a:t>
            </a:r>
            <a:r>
              <a:rPr lang="en-US" sz="1600" b="0" i="1" dirty="0" err="1">
                <a:solidFill>
                  <a:schemeClr val="bg1"/>
                </a:solidFill>
                <a:effectLst/>
                <a:latin typeface="CMR12"/>
              </a:rPr>
              <a:t>LeCun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CMR12"/>
              </a:rPr>
              <a:t>, Y. </a:t>
            </a:r>
            <a:r>
              <a:rPr lang="en-US" sz="1600" i="1" dirty="0">
                <a:solidFill>
                  <a:schemeClr val="bg1"/>
                </a:solidFill>
                <a:latin typeface="CMR12"/>
              </a:rPr>
              <a:t>Generalization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CMTI12"/>
              </a:rPr>
              <a:t> and network design strategies. 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CMR12"/>
              </a:rPr>
              <a:t>Technical Report, CRG-TR-89-4, University of Toronto, 1989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br>
              <a:rPr lang="en-US" sz="1600" i="1" dirty="0">
                <a:solidFill>
                  <a:schemeClr val="bg1"/>
                </a:solidFill>
              </a:rPr>
            </a:b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9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A9D300-C668-4EB2-9289-4D9A7EDCC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r="15725"/>
          <a:stretch/>
        </p:blipFill>
        <p:spPr>
          <a:xfrm>
            <a:off x="0" y="0"/>
            <a:ext cx="8289648" cy="5379868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BF2A4B-C782-4410-9C76-EA9E3AF4A094}"/>
              </a:ext>
            </a:extLst>
          </p:cNvPr>
          <p:cNvSpPr/>
          <p:nvPr/>
        </p:nvSpPr>
        <p:spPr>
          <a:xfrm>
            <a:off x="8670664" y="1000124"/>
            <a:ext cx="3238051" cy="430136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C4CF4-269D-487D-904A-459F30C2C3D7}"/>
              </a:ext>
            </a:extLst>
          </p:cNvPr>
          <p:cNvSpPr txBox="1"/>
          <p:nvPr/>
        </p:nvSpPr>
        <p:spPr>
          <a:xfrm>
            <a:off x="8916878" y="1556508"/>
            <a:ext cx="28497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u="sng" dirty="0"/>
              <a:t>Περιεχόμενα</a:t>
            </a:r>
          </a:p>
          <a:p>
            <a:pPr algn="ctr"/>
            <a:endParaRPr lang="el-GR" u="sng" dirty="0"/>
          </a:p>
          <a:p>
            <a:pPr marL="342900" indent="-342900">
              <a:buFont typeface="+mj-lt"/>
              <a:buAutoNum type="arabicPeriod"/>
            </a:pPr>
            <a:r>
              <a:rPr lang="el-GR" b="1" i="1" u="sng" dirty="0"/>
              <a:t>Εισαγωγή</a:t>
            </a:r>
          </a:p>
          <a:p>
            <a:pPr marL="342900" indent="-342900">
              <a:buFont typeface="+mj-lt"/>
              <a:buAutoNum type="arabicPeriod"/>
            </a:pPr>
            <a:endParaRPr lang="el-GR" b="1" i="1" u="sng" dirty="0"/>
          </a:p>
          <a:p>
            <a:pPr marL="342900" indent="-342900">
              <a:buFont typeface="+mj-lt"/>
              <a:buAutoNum type="arabicPeriod"/>
            </a:pPr>
            <a:r>
              <a:rPr lang="el-GR" b="1" i="1" u="sng" dirty="0"/>
              <a:t>Θεωρητικό υπόβαθρο</a:t>
            </a:r>
          </a:p>
          <a:p>
            <a:pPr marL="342900" indent="-342900">
              <a:buFont typeface="+mj-lt"/>
              <a:buAutoNum type="arabicPeriod"/>
            </a:pPr>
            <a:endParaRPr lang="el-GR" b="1" i="1" u="sng" dirty="0"/>
          </a:p>
          <a:p>
            <a:pPr marL="342900" indent="-342900">
              <a:buFont typeface="+mj-lt"/>
              <a:buAutoNum type="arabicPeriod"/>
            </a:pPr>
            <a:r>
              <a:rPr lang="el-GR" b="1" i="1" u="sng" dirty="0"/>
              <a:t>Υλικά – Μέθοδοι</a:t>
            </a:r>
          </a:p>
          <a:p>
            <a:pPr marL="342900" indent="-342900">
              <a:buFont typeface="+mj-lt"/>
              <a:buAutoNum type="arabicPeriod"/>
            </a:pPr>
            <a:endParaRPr lang="el-GR" b="1" i="1" u="sng" dirty="0"/>
          </a:p>
          <a:p>
            <a:pPr marL="342900" indent="-342900">
              <a:buFont typeface="+mj-lt"/>
              <a:buAutoNum type="arabicPeriod"/>
            </a:pPr>
            <a:r>
              <a:rPr lang="el-GR" b="1" i="1" u="sng" dirty="0"/>
              <a:t>Αποτελέσματα</a:t>
            </a:r>
          </a:p>
          <a:p>
            <a:pPr marL="342900" indent="-342900">
              <a:buFont typeface="+mj-lt"/>
              <a:buAutoNum type="arabicPeriod"/>
            </a:pPr>
            <a:endParaRPr lang="el-GR" b="1" i="1" u="sng" dirty="0"/>
          </a:p>
          <a:p>
            <a:pPr marL="342900" indent="-342900">
              <a:buFont typeface="+mj-lt"/>
              <a:buAutoNum type="arabicPeriod"/>
            </a:pPr>
            <a:r>
              <a:rPr lang="el-GR" b="1" i="1" u="sng" dirty="0"/>
              <a:t>Συμπεράσματα</a:t>
            </a:r>
            <a:endParaRPr lang="en-US" b="1" i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3FCB2-C6D8-4357-80AA-12D3EDB2F49E}"/>
              </a:ext>
            </a:extLst>
          </p:cNvPr>
          <p:cNvSpPr txBox="1"/>
          <p:nvPr/>
        </p:nvSpPr>
        <p:spPr>
          <a:xfrm>
            <a:off x="923277" y="5752730"/>
            <a:ext cx="9037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bg1"/>
                </a:solidFill>
              </a:rPr>
              <a:t>Κείμενα και διαγράμματα σε γλώσσα </a:t>
            </a:r>
            <a:r>
              <a:rPr lang="en-US" i="1" dirty="0">
                <a:solidFill>
                  <a:schemeClr val="bg1"/>
                </a:solidFill>
              </a:rPr>
              <a:t>LaTeX</a:t>
            </a:r>
          </a:p>
          <a:p>
            <a:r>
              <a:rPr lang="el-GR" i="1" dirty="0">
                <a:solidFill>
                  <a:schemeClr val="bg1"/>
                </a:solidFill>
              </a:rPr>
              <a:t>Διαχείριση-επεξεργασία σετ δεδομένων και εφαρμογή μοντέλων σε γλώσσα </a:t>
            </a:r>
            <a:r>
              <a:rPr lang="en-US" i="1" dirty="0">
                <a:solidFill>
                  <a:schemeClr val="bg1"/>
                </a:solidFill>
              </a:rPr>
              <a:t>Python v3.7, v3.8</a:t>
            </a:r>
          </a:p>
          <a:p>
            <a:r>
              <a:rPr lang="en-US" i="1" dirty="0">
                <a:solidFill>
                  <a:schemeClr val="bg1"/>
                </a:solidFill>
              </a:rPr>
              <a:t>(</a:t>
            </a:r>
            <a:r>
              <a:rPr lang="el-GR" i="1" dirty="0">
                <a:solidFill>
                  <a:schemeClr val="bg1"/>
                </a:solidFill>
              </a:rPr>
              <a:t>βιβλιοθήκες: </a:t>
            </a:r>
            <a:r>
              <a:rPr lang="en-US" i="1" dirty="0">
                <a:solidFill>
                  <a:schemeClr val="bg1"/>
                </a:solidFill>
              </a:rPr>
              <a:t>scikit learn, </a:t>
            </a:r>
            <a:r>
              <a:rPr lang="en-US" i="1" dirty="0" err="1">
                <a:solidFill>
                  <a:schemeClr val="bg1"/>
                </a:solidFill>
              </a:rPr>
              <a:t>keras</a:t>
            </a:r>
            <a:r>
              <a:rPr lang="en-US" i="1" dirty="0">
                <a:solidFill>
                  <a:schemeClr val="bg1"/>
                </a:solidFill>
              </a:rPr>
              <a:t> , </a:t>
            </a:r>
            <a:r>
              <a:rPr lang="en-US" i="1" dirty="0" err="1">
                <a:solidFill>
                  <a:schemeClr val="bg1"/>
                </a:solidFill>
              </a:rPr>
              <a:t>tensorflow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gpu</a:t>
            </a:r>
            <a:r>
              <a:rPr lang="en-US" i="1" dirty="0">
                <a:solidFill>
                  <a:schemeClr val="bg1"/>
                </a:solidFill>
              </a:rPr>
              <a:t> 2.0, regex, pandas, numpy)</a:t>
            </a:r>
          </a:p>
        </p:txBody>
      </p:sp>
      <p:pic>
        <p:nvPicPr>
          <p:cNvPr id="29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CF332E4E-C1A4-46BC-9923-36B8D5887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67" y="5617288"/>
            <a:ext cx="1202445" cy="501645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19B413C8-A0E9-41E1-984F-532C084E6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3" y="6118933"/>
            <a:ext cx="501645" cy="5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48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5A02BF-99F7-4202-8F57-A5772D0C2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9654" y="614666"/>
            <a:ext cx="8069870" cy="5410200"/>
          </a:xfrm>
          <a:prstGeom prst="rect">
            <a:avLst/>
          </a:prstGeom>
          <a:ln w="15875"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6D153-7DC2-48B9-A04C-A4D8A0ECCB89}"/>
              </a:ext>
            </a:extLst>
          </p:cNvPr>
          <p:cNvSpPr txBox="1"/>
          <p:nvPr/>
        </p:nvSpPr>
        <p:spPr>
          <a:xfrm>
            <a:off x="204187" y="801852"/>
            <a:ext cx="340579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</a:rPr>
              <a:t>Convolutional</a:t>
            </a:r>
            <a:r>
              <a:rPr lang="el-GR" sz="3200" u="sng" dirty="0">
                <a:solidFill>
                  <a:schemeClr val="bg1"/>
                </a:solidFill>
              </a:rPr>
              <a:t> – </a:t>
            </a:r>
            <a:r>
              <a:rPr lang="en-US" sz="3200" u="sng" dirty="0">
                <a:solidFill>
                  <a:schemeClr val="bg1"/>
                </a:solidFill>
              </a:rPr>
              <a:t>LSTM</a:t>
            </a:r>
            <a:r>
              <a:rPr lang="en-US" sz="3200" u="sng" baseline="30000" dirty="0">
                <a:solidFill>
                  <a:schemeClr val="bg1"/>
                </a:solidFill>
              </a:rPr>
              <a:t>(1)</a:t>
            </a:r>
            <a:r>
              <a:rPr lang="en-US" sz="3200" u="sng" dirty="0">
                <a:solidFill>
                  <a:schemeClr val="bg1"/>
                </a:solidFill>
              </a:rPr>
              <a:t> Network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 Conv </a:t>
            </a:r>
            <a:r>
              <a:rPr lang="el-GR" dirty="0">
                <a:solidFill>
                  <a:schemeClr val="bg1"/>
                </a:solidFill>
              </a:rPr>
              <a:t>στρώμα νευρώνων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Max-pooling</a:t>
            </a:r>
            <a:r>
              <a:rPr lang="el-GR" dirty="0">
                <a:solidFill>
                  <a:schemeClr val="bg1"/>
                </a:solidFill>
              </a:rPr>
              <a:t> στρώμα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LSTM </a:t>
            </a:r>
            <a:r>
              <a:rPr lang="el-GR" dirty="0">
                <a:solidFill>
                  <a:schemeClr val="bg1"/>
                </a:solidFill>
              </a:rPr>
              <a:t>στρώμα νευρώνων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ReLU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RMSProp</a:t>
            </a:r>
            <a:endParaRPr lang="el-G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Παρτίδες των 64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Σετ επικύρωσης (</a:t>
            </a:r>
            <a:r>
              <a:rPr lang="en-US" dirty="0">
                <a:solidFill>
                  <a:schemeClr val="bg1"/>
                </a:solidFill>
              </a:rPr>
              <a:t>validation set</a:t>
            </a:r>
            <a:r>
              <a:rPr lang="el-G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2F11E-FF65-4358-90FA-4B373CF6BE16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Υλικά - Μέθοδοι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7AFF1-B297-4E1D-B06E-D79D50D6F94F}"/>
              </a:ext>
            </a:extLst>
          </p:cNvPr>
          <p:cNvSpPr txBox="1"/>
          <p:nvPr/>
        </p:nvSpPr>
        <p:spPr>
          <a:xfrm>
            <a:off x="734096" y="6336406"/>
            <a:ext cx="1072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chemeClr val="bg1"/>
                </a:solidFill>
                <a:effectLst/>
                <a:latin typeface="CMR12"/>
              </a:rPr>
              <a:t>1. </a:t>
            </a:r>
            <a:r>
              <a:rPr lang="en-US" sz="1600" b="0" i="1" dirty="0" err="1">
                <a:solidFill>
                  <a:schemeClr val="bg1"/>
                </a:solidFill>
                <a:effectLst/>
                <a:latin typeface="CMR12"/>
              </a:rPr>
              <a:t>Hochreiter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CMR12"/>
              </a:rPr>
              <a:t>, S. and </a:t>
            </a:r>
            <a:r>
              <a:rPr lang="en-US" sz="1600" b="0" i="1" dirty="0" err="1">
                <a:solidFill>
                  <a:schemeClr val="bg1"/>
                </a:solidFill>
                <a:effectLst/>
                <a:latin typeface="CMR12"/>
              </a:rPr>
              <a:t>Schmidhuber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CMR12"/>
              </a:rPr>
              <a:t>, J. 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CMTI12"/>
              </a:rPr>
              <a:t>Long short-term memory. 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CMR12"/>
              </a:rPr>
              <a:t>Neural Computation, 9(8) (pages 1735,1780), 1997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br>
              <a:rPr lang="en-US" sz="1600" i="1" dirty="0">
                <a:solidFill>
                  <a:schemeClr val="bg1"/>
                </a:solidFill>
              </a:rPr>
            </a:b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5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5A02BF-99F7-4202-8F57-A5772D0C2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2029" y="1427584"/>
            <a:ext cx="8069870" cy="3336327"/>
          </a:xfrm>
          <a:prstGeom prst="rect">
            <a:avLst/>
          </a:prstGeom>
          <a:ln w="15875"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6D153-7DC2-48B9-A04C-A4D8A0ECCB89}"/>
              </a:ext>
            </a:extLst>
          </p:cNvPr>
          <p:cNvSpPr txBox="1"/>
          <p:nvPr/>
        </p:nvSpPr>
        <p:spPr>
          <a:xfrm>
            <a:off x="161673" y="1239538"/>
            <a:ext cx="340579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>
                <a:solidFill>
                  <a:schemeClr val="bg1"/>
                </a:solidFill>
              </a:rPr>
              <a:t>Wavenet</a:t>
            </a:r>
            <a:r>
              <a:rPr lang="en-US" sz="3200" u="sng" baseline="30000" dirty="0">
                <a:solidFill>
                  <a:schemeClr val="bg1"/>
                </a:solidFill>
              </a:rPr>
              <a:t>(1)</a:t>
            </a:r>
            <a:endParaRPr lang="en-US" sz="3200" u="sng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 </a:t>
            </a:r>
            <a:r>
              <a:rPr lang="el-GR" dirty="0">
                <a:solidFill>
                  <a:schemeClr val="bg1"/>
                </a:solidFill>
              </a:rPr>
              <a:t>στρώματα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Διαστολή μεγέθους 2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 Conv </a:t>
            </a:r>
            <a:r>
              <a:rPr lang="el-GR" dirty="0">
                <a:solidFill>
                  <a:schemeClr val="bg1"/>
                </a:solidFill>
              </a:rPr>
              <a:t>στρώμα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νευρώνων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ReLU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Softmax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RMSProp</a:t>
            </a:r>
            <a:endParaRPr lang="el-G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Παρτίδες των 64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Σετ επικύρωσης (</a:t>
            </a:r>
            <a:r>
              <a:rPr lang="en-US" dirty="0">
                <a:solidFill>
                  <a:schemeClr val="bg1"/>
                </a:solidFill>
              </a:rPr>
              <a:t>validation set</a:t>
            </a:r>
            <a:r>
              <a:rPr lang="el-GR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8C2C9-9E38-446D-9902-C8D6E1EC65FA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Υλικά - Μέθοδοι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0776B-9736-4820-B84A-80690775E0DB}"/>
              </a:ext>
            </a:extLst>
          </p:cNvPr>
          <p:cNvSpPr txBox="1"/>
          <p:nvPr/>
        </p:nvSpPr>
        <p:spPr>
          <a:xfrm>
            <a:off x="1557677" y="6117465"/>
            <a:ext cx="865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>
                <a:solidFill>
                  <a:schemeClr val="bg1"/>
                </a:solidFill>
                <a:effectLst/>
                <a:latin typeface="CMR12"/>
              </a:rPr>
              <a:t>1. Aaron van den Oord 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CMTI12"/>
              </a:rPr>
              <a:t>et al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CMR12"/>
              </a:rPr>
              <a:t>. </a:t>
            </a:r>
            <a:r>
              <a:rPr lang="en-US" sz="1400" b="0" i="1" dirty="0" err="1">
                <a:solidFill>
                  <a:schemeClr val="bg1"/>
                </a:solidFill>
                <a:effectLst/>
                <a:latin typeface="CMTI12"/>
              </a:rPr>
              <a:t>WaveNet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CMTI12"/>
              </a:rPr>
              <a:t>: A Generative Model for Raw Audio. </a:t>
            </a:r>
            <a:r>
              <a:rPr lang="en-US" sz="1400" b="0" i="1" dirty="0" err="1">
                <a:solidFill>
                  <a:schemeClr val="bg1"/>
                </a:solidFill>
                <a:effectLst/>
                <a:latin typeface="CMR12"/>
              </a:rPr>
              <a:t>arXiv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CMR12"/>
              </a:rPr>
              <a:t> preprint arXiv:1609.03499, 2016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27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C062887-84C5-4CB0-B41B-10F1446A6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" y="3449654"/>
            <a:ext cx="5220429" cy="3086531"/>
          </a:xfrm>
          <a:prstGeom prst="rect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4F1149A0-92C7-478D-A9B0-D7C968D5A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09" y="3678286"/>
            <a:ext cx="4477375" cy="2857899"/>
          </a:xfrm>
          <a:prstGeom prst="rect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4B7345A4-4373-4F38-9FD6-701440FC1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66" y="585579"/>
            <a:ext cx="4182059" cy="2734057"/>
          </a:xfrm>
          <a:prstGeom prst="rect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714C12-5635-4F60-BDC9-A870CAF8FEE6}"/>
                  </a:ext>
                </a:extLst>
              </p:cNvPr>
              <p:cNvSpPr/>
              <p:nvPr/>
            </p:nvSpPr>
            <p:spPr>
              <a:xfrm>
                <a:off x="533074" y="1050364"/>
                <a:ext cx="5445118" cy="710214"/>
              </a:xfrm>
              <a:prstGeom prst="rect">
                <a:avLst/>
              </a:prstGeom>
              <a:solidFill>
                <a:srgbClr val="5BD1C6">
                  <a:alpha val="50000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Accuracy </a:t>
                </a:r>
                <a:r>
                  <a: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714C12-5635-4F60-BDC9-A870CAF8F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4" y="1050364"/>
                <a:ext cx="5445118" cy="7102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BCE707-6AD1-4884-9039-BFB6A869FD41}"/>
                  </a:ext>
                </a:extLst>
              </p:cNvPr>
              <p:cNvSpPr/>
              <p:nvPr/>
            </p:nvSpPr>
            <p:spPr>
              <a:xfrm>
                <a:off x="533074" y="2066607"/>
                <a:ext cx="5445118" cy="1077018"/>
              </a:xfrm>
              <a:prstGeom prst="rect">
                <a:avLst/>
              </a:prstGeom>
              <a:solidFill>
                <a:srgbClr val="5AC6B9">
                  <a:alpha val="50000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i="1" dirty="0">
                    <a:solidFill>
                      <a:schemeClr val="bg1"/>
                    </a:solidFill>
                  </a:rPr>
                  <a:t>Baseline accuracy</a:t>
                </a:r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1600" dirty="0">
                    <a:solidFill>
                      <a:schemeClr val="bg1"/>
                    </a:solidFill>
                  </a:rPr>
                  <a:t>συχνότητα του πολυπληθέστερου τύπου: </a:t>
                </a:r>
              </a:p>
              <a:p>
                <a:pPr algn="ctr"/>
                <a:r>
                  <a:rPr lang="el-G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1,316</m:t>
                        </m:r>
                      </m:num>
                      <m:den>
                        <m:r>
                          <a:rPr lang="el-G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3,249</m:t>
                        </m:r>
                      </m:den>
                    </m:f>
                    <m:r>
                      <a:rPr lang="el-G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=0.41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BCE707-6AD1-4884-9039-BFB6A869F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4" y="2066607"/>
                <a:ext cx="5445118" cy="10770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B34E5D4-2B1C-4945-8553-9480DDC56A2C}"/>
              </a:ext>
            </a:extLst>
          </p:cNvPr>
          <p:cNvSpPr txBox="1"/>
          <p:nvPr/>
        </p:nvSpPr>
        <p:spPr>
          <a:xfrm>
            <a:off x="9215021" y="0"/>
            <a:ext cx="2976979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Αποτελέσματα</a:t>
            </a:r>
            <a:r>
              <a:rPr lang="en-US" dirty="0"/>
              <a:t> - </a:t>
            </a:r>
            <a:r>
              <a:rPr lang="el-GR" dirty="0"/>
              <a:t>Συμπεράσματα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281C4-0B11-4591-AF05-9C177B2215BF}"/>
              </a:ext>
            </a:extLst>
          </p:cNvPr>
          <p:cNvSpPr txBox="1"/>
          <p:nvPr/>
        </p:nvSpPr>
        <p:spPr>
          <a:xfrm>
            <a:off x="938064" y="98004"/>
            <a:ext cx="423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chemeClr val="bg1"/>
                </a:solidFill>
              </a:rPr>
              <a:t>Αποτελέσματα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60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E54F7-8F46-4BC6-BDDD-DC110AEF05DE}"/>
              </a:ext>
            </a:extLst>
          </p:cNvPr>
          <p:cNvSpPr txBox="1"/>
          <p:nvPr/>
        </p:nvSpPr>
        <p:spPr>
          <a:xfrm>
            <a:off x="1278385" y="1536522"/>
            <a:ext cx="376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bg1"/>
                </a:solidFill>
              </a:rPr>
              <a:t>Convolutions networks: 7</a:t>
            </a:r>
            <a:r>
              <a:rPr lang="el-GR" sz="2000" i="1" u="sng" dirty="0">
                <a:solidFill>
                  <a:schemeClr val="bg1"/>
                </a:solidFill>
              </a:rPr>
              <a:t>8</a:t>
            </a:r>
            <a:r>
              <a:rPr lang="en-US" sz="2000" i="1" u="sng" dirty="0">
                <a:solidFill>
                  <a:schemeClr val="bg1"/>
                </a:solidFill>
              </a:rPr>
              <a:t>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59F35-2302-48F7-AD95-8AD752E66D29}"/>
              </a:ext>
            </a:extLst>
          </p:cNvPr>
          <p:cNvSpPr txBox="1"/>
          <p:nvPr/>
        </p:nvSpPr>
        <p:spPr>
          <a:xfrm>
            <a:off x="9215021" y="0"/>
            <a:ext cx="2976979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Αποτελέσματα</a:t>
            </a:r>
            <a:r>
              <a:rPr lang="en-US" dirty="0"/>
              <a:t> - </a:t>
            </a:r>
            <a:r>
              <a:rPr lang="el-GR" dirty="0"/>
              <a:t>Συμπεράσματα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0D4B6C-EA92-491D-B1AA-90A26F2FA65D}"/>
              </a:ext>
            </a:extLst>
          </p:cNvPr>
          <p:cNvSpPr/>
          <p:nvPr/>
        </p:nvSpPr>
        <p:spPr>
          <a:xfrm>
            <a:off x="1171853" y="1987964"/>
            <a:ext cx="3395252" cy="1260694"/>
          </a:xfrm>
          <a:prstGeom prst="roundRect">
            <a:avLst/>
          </a:prstGeom>
          <a:solidFill>
            <a:srgbClr val="709E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400" i="1" baseline="30000" dirty="0"/>
              <a:t>Ικανά να αναγνωρίζουν «τμήματα» στις ακολουθίες χωρίς να χρειάζεται να τις επεξεργαστουν από την αρχή.</a:t>
            </a:r>
            <a:endParaRPr lang="en-US" sz="2400" b="1" i="1" baseline="30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DDEB7-8440-4C8E-97E2-CB174B5A9140}"/>
              </a:ext>
            </a:extLst>
          </p:cNvPr>
          <p:cNvSpPr txBox="1"/>
          <p:nvPr/>
        </p:nvSpPr>
        <p:spPr>
          <a:xfrm>
            <a:off x="7954391" y="1505358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err="1">
                <a:solidFill>
                  <a:schemeClr val="bg1"/>
                </a:solidFill>
              </a:rPr>
              <a:t>Wavenets</a:t>
            </a:r>
            <a:r>
              <a:rPr lang="en-US" i="1" u="sng" dirty="0">
                <a:solidFill>
                  <a:schemeClr val="bg1"/>
                </a:solidFill>
              </a:rPr>
              <a:t>: 8</a:t>
            </a:r>
            <a:r>
              <a:rPr lang="el-GR" i="1" u="sng" dirty="0">
                <a:solidFill>
                  <a:schemeClr val="bg1"/>
                </a:solidFill>
              </a:rPr>
              <a:t>4</a:t>
            </a:r>
            <a:r>
              <a:rPr lang="en-US" i="1" u="sng" dirty="0">
                <a:solidFill>
                  <a:schemeClr val="bg1"/>
                </a:solidFill>
              </a:rPr>
              <a:t>%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CFB021-394B-4ED2-9026-A0458810652A}"/>
              </a:ext>
            </a:extLst>
          </p:cNvPr>
          <p:cNvSpPr/>
          <p:nvPr/>
        </p:nvSpPr>
        <p:spPr>
          <a:xfrm>
            <a:off x="6848100" y="1936834"/>
            <a:ext cx="3855410" cy="1198550"/>
          </a:xfrm>
          <a:prstGeom prst="roundRect">
            <a:avLst/>
          </a:prstGeom>
          <a:solidFill>
            <a:srgbClr val="709E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400" i="1" baseline="30000" dirty="0"/>
              <a:t>Ικανά να επεξεργαστούν μακρύτερα τμήματα ακολουθιών εξαιτίας της διαστολής του δεκτικού τους πεδίου.  </a:t>
            </a:r>
            <a:endParaRPr lang="en-US" sz="2400" b="1" i="1" baseline="30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7C2745-01A9-43AF-917B-E2C06B89A6F9}"/>
              </a:ext>
            </a:extLst>
          </p:cNvPr>
          <p:cNvSpPr/>
          <p:nvPr/>
        </p:nvSpPr>
        <p:spPr>
          <a:xfrm>
            <a:off x="1091954" y="4401728"/>
            <a:ext cx="3395252" cy="973766"/>
          </a:xfrm>
          <a:prstGeom prst="roundRect">
            <a:avLst/>
          </a:prstGeom>
          <a:solidFill>
            <a:srgbClr val="709E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400" i="1" baseline="30000" dirty="0"/>
              <a:t>Πολύ υψηλή απόδοση για τα </a:t>
            </a:r>
            <a:r>
              <a:rPr lang="en-US" sz="2400" i="1" baseline="30000" dirty="0"/>
              <a:t>SVM,</a:t>
            </a:r>
            <a:r>
              <a:rPr lang="el-GR" sz="2400" i="1" baseline="30000" dirty="0"/>
              <a:t> ΚΝΝ. Χαμηλή για </a:t>
            </a:r>
            <a:r>
              <a:rPr lang="en-US" sz="2400" i="1" baseline="30000" dirty="0"/>
              <a:t>Naïve Bayes, Decision Trees</a:t>
            </a:r>
            <a:r>
              <a:rPr lang="el-GR" sz="2400" i="1" baseline="30000" dirty="0"/>
              <a:t>.</a:t>
            </a:r>
            <a:endParaRPr lang="en-US" sz="2400" i="1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D70AD-48BA-4D4C-9C84-6FFAB630A890}"/>
              </a:ext>
            </a:extLst>
          </p:cNvPr>
          <p:cNvSpPr txBox="1"/>
          <p:nvPr/>
        </p:nvSpPr>
        <p:spPr>
          <a:xfrm>
            <a:off x="1367162" y="3981064"/>
            <a:ext cx="376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u="sng" dirty="0">
                <a:solidFill>
                  <a:schemeClr val="bg1"/>
                </a:solidFill>
              </a:rPr>
              <a:t>Παραδοσιακοί ταξινομητές</a:t>
            </a:r>
            <a:endParaRPr lang="en-US" i="1" u="sng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80F18DD-1A8A-4B48-9B06-B92E1F598F5B}"/>
              </a:ext>
            </a:extLst>
          </p:cNvPr>
          <p:cNvSpPr/>
          <p:nvPr/>
        </p:nvSpPr>
        <p:spPr>
          <a:xfrm>
            <a:off x="7153410" y="4299061"/>
            <a:ext cx="3395252" cy="1260694"/>
          </a:xfrm>
          <a:prstGeom prst="roundRect">
            <a:avLst/>
          </a:prstGeom>
          <a:solidFill>
            <a:srgbClr val="709E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400" i="1" baseline="30000" dirty="0"/>
              <a:t>Η αναπαράσταση βάσει φ/χ ιδιοτήτων δεν φαίνεται να αποδίδει καλύτερα από την απλοϊκή </a:t>
            </a:r>
            <a:r>
              <a:rPr lang="en-US" sz="2400" i="1" baseline="30000" dirty="0"/>
              <a:t>one-hot </a:t>
            </a:r>
            <a:r>
              <a:rPr lang="el-GR" sz="2400" i="1" baseline="30000" dirty="0"/>
              <a:t>αναπαράσταση.</a:t>
            </a:r>
            <a:endParaRPr lang="en-US" sz="2400" i="1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BB430-3A6C-4F55-A40B-282442A237BA}"/>
              </a:ext>
            </a:extLst>
          </p:cNvPr>
          <p:cNvSpPr txBox="1"/>
          <p:nvPr/>
        </p:nvSpPr>
        <p:spPr>
          <a:xfrm>
            <a:off x="7262446" y="3847730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u="sng" dirty="0">
                <a:solidFill>
                  <a:schemeClr val="bg1"/>
                </a:solidFill>
              </a:rPr>
              <a:t>Διανυσματική αναπαράσταση</a:t>
            </a:r>
            <a:endParaRPr lang="en-US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731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C2B38-3715-4B35-8812-D287123A517B}"/>
              </a:ext>
            </a:extLst>
          </p:cNvPr>
          <p:cNvSpPr txBox="1"/>
          <p:nvPr/>
        </p:nvSpPr>
        <p:spPr>
          <a:xfrm>
            <a:off x="1207363" y="357434"/>
            <a:ext cx="375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i="1" dirty="0">
                <a:solidFill>
                  <a:schemeClr val="bg1"/>
                </a:solidFill>
              </a:rPr>
              <a:t>Ευχαριστίες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DCE15-77BA-4E0C-B0ED-F640CDDACA2B}"/>
              </a:ext>
            </a:extLst>
          </p:cNvPr>
          <p:cNvSpPr txBox="1"/>
          <p:nvPr/>
        </p:nvSpPr>
        <p:spPr>
          <a:xfrm>
            <a:off x="2308193" y="1686757"/>
            <a:ext cx="5974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i="1" dirty="0">
                <a:solidFill>
                  <a:schemeClr val="bg1"/>
                </a:solidFill>
              </a:rPr>
              <a:t>ιδιαιτέρως τον επιβλέποντα κο Φιλιππάκη Μιχαήλ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i="1" dirty="0">
                <a:solidFill>
                  <a:schemeClr val="bg1"/>
                </a:solidFill>
              </a:rPr>
              <a:t>όλο το διδακτικό (και μη) προσωπικό του ΠΜΣ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i="1" dirty="0">
                <a:solidFill>
                  <a:schemeClr val="bg1"/>
                </a:solidFill>
              </a:rPr>
              <a:t>τους συμφοιτητές μου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i="1" dirty="0">
                <a:solidFill>
                  <a:schemeClr val="bg1"/>
                </a:solidFill>
              </a:rPr>
              <a:t>την οικογένειά μου  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9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F37DD1-E29F-4690-A0E8-0847E5E1AC1B}"/>
              </a:ext>
            </a:extLst>
          </p:cNvPr>
          <p:cNvSpPr txBox="1"/>
          <p:nvPr/>
        </p:nvSpPr>
        <p:spPr>
          <a:xfrm>
            <a:off x="0" y="-8043"/>
            <a:ext cx="1979720" cy="307777"/>
          </a:xfrm>
          <a:prstGeom prst="rect">
            <a:avLst/>
          </a:prstGeom>
          <a:solidFill>
            <a:srgbClr val="DAFEF7"/>
          </a:solidFill>
          <a:ln>
            <a:solidFill>
              <a:srgbClr val="91FDE8"/>
            </a:solidFill>
          </a:ln>
        </p:spPr>
        <p:txBody>
          <a:bodyPr wrap="square" rtlCol="0">
            <a:spAutoFit/>
          </a:bodyPr>
          <a:lstStyle/>
          <a:p>
            <a:r>
              <a:rPr lang="el-GR" sz="1400" i="1" dirty="0"/>
              <a:t>Εισαγωγή</a:t>
            </a:r>
            <a:endParaRPr lang="en-US" sz="1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0E3CD-6A43-42B1-9490-9CE409ACFA69}"/>
              </a:ext>
            </a:extLst>
          </p:cNvPr>
          <p:cNvSpPr txBox="1"/>
          <p:nvPr/>
        </p:nvSpPr>
        <p:spPr>
          <a:xfrm>
            <a:off x="1831441" y="861134"/>
            <a:ext cx="592140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u="sng" dirty="0">
                <a:solidFill>
                  <a:schemeClr val="bg1"/>
                </a:solidFill>
              </a:rPr>
              <a:t>Σκοπός: </a:t>
            </a:r>
            <a:endParaRPr lang="en-US" sz="1400" u="sng" dirty="0">
              <a:solidFill>
                <a:schemeClr val="bg1"/>
              </a:solidFill>
            </a:endParaRPr>
          </a:p>
          <a:p>
            <a:endParaRPr lang="el-GR" sz="1400" u="sng" dirty="0">
              <a:solidFill>
                <a:schemeClr val="bg1"/>
              </a:solidFill>
            </a:endParaRPr>
          </a:p>
          <a:p>
            <a:r>
              <a:rPr lang="el-GR" sz="1800" b="0" i="0" dirty="0">
                <a:solidFill>
                  <a:schemeClr val="bg1"/>
                </a:solidFill>
                <a:effectLst/>
                <a:latin typeface="grmn1200"/>
              </a:rPr>
              <a:t>Κατασκευή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grmn1200"/>
              </a:rPr>
              <a:t> -</a:t>
            </a:r>
            <a:r>
              <a:rPr lang="el-GR" sz="1800" b="0" i="0" dirty="0">
                <a:solidFill>
                  <a:schemeClr val="bg1"/>
                </a:solidFill>
                <a:effectLst/>
                <a:latin typeface="grmn1200"/>
              </a:rPr>
              <a:t> αν</a:t>
            </a:r>
            <a:r>
              <a:rPr lang="el-GR" dirty="0">
                <a:solidFill>
                  <a:schemeClr val="bg1"/>
                </a:solidFill>
                <a:latin typeface="grmn1200"/>
              </a:rPr>
              <a:t>άπτυξη ταξινομητών μηχανικής και βαθιάς μάθησης και εφαρμογή τους σε ένα κλασικό βιολογικό πρόβλημα (πρόγνωση και ταξινόμηση μεμβρανικών πρωτεϊνών) και αναφορά της απόδοσής τους.</a:t>
            </a:r>
            <a:endParaRPr lang="en-US" dirty="0">
              <a:solidFill>
                <a:schemeClr val="bg1"/>
              </a:solidFill>
              <a:latin typeface="grmn1200"/>
            </a:endParaRPr>
          </a:p>
          <a:p>
            <a:endParaRPr lang="el-GR" dirty="0">
              <a:solidFill>
                <a:schemeClr val="bg1"/>
              </a:solidFill>
              <a:latin typeface="grmn1200"/>
            </a:endParaRPr>
          </a:p>
          <a:p>
            <a:r>
              <a:rPr lang="el-GR" dirty="0">
                <a:solidFill>
                  <a:schemeClr val="bg1"/>
                </a:solidFill>
              </a:rPr>
              <a:t>Μελέτη επίδρασης του πρωτεϊνικού διανυσματικού μετασχηματισμού  και αναπαράστασης στην προγνωστική ακρίβεια. </a:t>
            </a:r>
            <a:br>
              <a:rPr lang="en-US" dirty="0"/>
            </a:b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104EF89-1B59-4718-B32C-AB855BDAA308}"/>
              </a:ext>
            </a:extLst>
          </p:cNvPr>
          <p:cNvSpPr/>
          <p:nvPr/>
        </p:nvSpPr>
        <p:spPr>
          <a:xfrm>
            <a:off x="497150" y="1917577"/>
            <a:ext cx="1083075" cy="4705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EFE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C5E5DBB-2ABB-44A8-B210-60A780866EB1}"/>
              </a:ext>
            </a:extLst>
          </p:cNvPr>
          <p:cNvSpPr/>
          <p:nvPr/>
        </p:nvSpPr>
        <p:spPr>
          <a:xfrm>
            <a:off x="497150" y="2958484"/>
            <a:ext cx="1083075" cy="4705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DAF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E004C-951D-4728-9930-FC0C18698615}"/>
              </a:ext>
            </a:extLst>
          </p:cNvPr>
          <p:cNvSpPr txBox="1"/>
          <p:nvPr/>
        </p:nvSpPr>
        <p:spPr>
          <a:xfrm>
            <a:off x="1467852" y="6319391"/>
            <a:ext cx="86787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dirty="0">
                <a:solidFill>
                  <a:schemeClr val="bg1"/>
                </a:solidFill>
                <a:effectLst/>
                <a:latin typeface="CMR12"/>
              </a:rPr>
              <a:t>1. </a:t>
            </a:r>
            <a:r>
              <a:rPr lang="en-US" sz="1100" b="0" i="1" dirty="0" err="1">
                <a:solidFill>
                  <a:schemeClr val="bg1"/>
                </a:solidFill>
                <a:effectLst/>
                <a:latin typeface="CMR12"/>
              </a:rPr>
              <a:t>Spiess</a:t>
            </a:r>
            <a:r>
              <a:rPr lang="en-US" sz="1100" b="0" i="1" dirty="0">
                <a:solidFill>
                  <a:schemeClr val="bg1"/>
                </a:solidFill>
                <a:effectLst/>
                <a:latin typeface="CMR12"/>
              </a:rPr>
              <a:t> M. </a:t>
            </a:r>
            <a:r>
              <a:rPr lang="en-US" sz="1100" b="0" i="1" dirty="0">
                <a:solidFill>
                  <a:schemeClr val="bg1"/>
                </a:solidFill>
                <a:effectLst/>
                <a:latin typeface="CMTI12"/>
              </a:rPr>
              <a:t>Heads or tails | what determines the orientation of proteins in the membrane. </a:t>
            </a:r>
            <a:r>
              <a:rPr lang="en-US" sz="1100" b="0" i="1" dirty="0">
                <a:solidFill>
                  <a:schemeClr val="bg1"/>
                </a:solidFill>
                <a:effectLst/>
                <a:latin typeface="CMR12"/>
              </a:rPr>
              <a:t>FEBS Letters, 369.1 (pages 76-79), 1995</a:t>
            </a:r>
            <a:r>
              <a:rPr lang="en-US" sz="1100" i="1" dirty="0">
                <a:solidFill>
                  <a:schemeClr val="bg1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85435EF-8D21-418E-95D0-C71DC4B33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91" y="3913330"/>
            <a:ext cx="2949636" cy="1921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AD9D9-9E60-49D7-A071-4E73BF36B6FD}"/>
              </a:ext>
            </a:extLst>
          </p:cNvPr>
          <p:cNvSpPr txBox="1"/>
          <p:nvPr/>
        </p:nvSpPr>
        <p:spPr>
          <a:xfrm>
            <a:off x="7459579" y="3994484"/>
            <a:ext cx="544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74540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8BBACB0-F7FE-4F2D-AB4C-A59CEAFC3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32" y="3784155"/>
            <a:ext cx="4267462" cy="217705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465326-5BA0-4A6A-9136-614370600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914128"/>
              </p:ext>
            </p:extLst>
          </p:nvPr>
        </p:nvGraphicFramePr>
        <p:xfrm>
          <a:off x="7483476" y="-326323"/>
          <a:ext cx="3895725" cy="294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094CCD-8453-4C11-92A7-693EF96FCE22}"/>
              </a:ext>
            </a:extLst>
          </p:cNvPr>
          <p:cNvSpPr txBox="1"/>
          <p:nvPr/>
        </p:nvSpPr>
        <p:spPr>
          <a:xfrm>
            <a:off x="8628771" y="3194461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u="sng" dirty="0">
                <a:solidFill>
                  <a:schemeClr val="bg1"/>
                </a:solidFill>
              </a:rPr>
              <a:t>Μηχανική Μάθηση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B870C-5E12-45BC-B267-A012799548D9}"/>
              </a:ext>
            </a:extLst>
          </p:cNvPr>
          <p:cNvSpPr txBox="1"/>
          <p:nvPr/>
        </p:nvSpPr>
        <p:spPr>
          <a:xfrm>
            <a:off x="1066153" y="697063"/>
            <a:ext cx="440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chemeClr val="bg1"/>
                </a:solidFill>
              </a:rPr>
              <a:t>Εξόρυξη γνώσης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E0922D8-E5AA-44C4-AC82-B413106A8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191752"/>
              </p:ext>
            </p:extLst>
          </p:nvPr>
        </p:nvGraphicFramePr>
        <p:xfrm>
          <a:off x="411747" y="1697666"/>
          <a:ext cx="6558547" cy="374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E39DDC-E5A4-4EE2-8D37-F294BDBD2D5A}"/>
              </a:ext>
            </a:extLst>
          </p:cNvPr>
          <p:cNvSpPr txBox="1"/>
          <p:nvPr/>
        </p:nvSpPr>
        <p:spPr>
          <a:xfrm>
            <a:off x="1529264" y="2044005"/>
            <a:ext cx="4836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Συσσώρευση δεδομένων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Αύξηση υπολογιστικής ισχύος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Διαθέσιμη μνήμη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l-G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9A05F-0E92-4438-95DE-DC2D9EA9A7B4}"/>
              </a:ext>
            </a:extLst>
          </p:cNvPr>
          <p:cNvSpPr txBox="1"/>
          <p:nvPr/>
        </p:nvSpPr>
        <p:spPr>
          <a:xfrm>
            <a:off x="407988" y="2301070"/>
            <a:ext cx="1179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/>
              <a:t>Γιατί τώρα;</a:t>
            </a:r>
            <a:endParaRPr 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0A194-504D-432C-8159-ADE29A9C220F}"/>
              </a:ext>
            </a:extLst>
          </p:cNvPr>
          <p:cNvSpPr txBox="1"/>
          <p:nvPr/>
        </p:nvSpPr>
        <p:spPr>
          <a:xfrm>
            <a:off x="859340" y="3379127"/>
            <a:ext cx="66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Πώς;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D40E1-B553-4C01-A23F-D5F08AE374C5}"/>
              </a:ext>
            </a:extLst>
          </p:cNvPr>
          <p:cNvSpPr txBox="1"/>
          <p:nvPr/>
        </p:nvSpPr>
        <p:spPr>
          <a:xfrm>
            <a:off x="492626" y="4503351"/>
            <a:ext cx="100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Σκοπός;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E93A3-61F1-425E-8A15-AB1423C87B91}"/>
              </a:ext>
            </a:extLst>
          </p:cNvPr>
          <p:cNvSpPr txBox="1"/>
          <p:nvPr/>
        </p:nvSpPr>
        <p:spPr>
          <a:xfrm>
            <a:off x="0" y="-8043"/>
            <a:ext cx="1979720" cy="307777"/>
          </a:xfrm>
          <a:prstGeom prst="rect">
            <a:avLst/>
          </a:prstGeom>
          <a:solidFill>
            <a:srgbClr val="DAFEF7"/>
          </a:solidFill>
          <a:ln>
            <a:solidFill>
              <a:srgbClr val="91FDE8"/>
            </a:solidFill>
          </a:ln>
        </p:spPr>
        <p:txBody>
          <a:bodyPr wrap="square" rtlCol="0">
            <a:spAutoFit/>
          </a:bodyPr>
          <a:lstStyle/>
          <a:p>
            <a:r>
              <a:rPr lang="el-GR" sz="1400" i="1" dirty="0"/>
              <a:t>Εισαγωγή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9980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17CC49-76AA-4B8C-95BC-108DE374677F}"/>
              </a:ext>
            </a:extLst>
          </p:cNvPr>
          <p:cNvSpPr/>
          <p:nvPr/>
        </p:nvSpPr>
        <p:spPr>
          <a:xfrm>
            <a:off x="6407007" y="805389"/>
            <a:ext cx="5357699" cy="5029743"/>
          </a:xfrm>
          <a:prstGeom prst="rect">
            <a:avLst/>
          </a:prstGeom>
          <a:solidFill>
            <a:schemeClr val="bg2"/>
          </a:solidFill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1ED5BCA3-0DAC-4E17-8F5F-1FAAEC7A3F89}"/>
              </a:ext>
            </a:extLst>
          </p:cNvPr>
          <p:cNvSpPr/>
          <p:nvPr/>
        </p:nvSpPr>
        <p:spPr>
          <a:xfrm>
            <a:off x="9444051" y="1548576"/>
            <a:ext cx="88777" cy="101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E38C6E98-F8E2-499C-9027-54FF20FFA962}"/>
              </a:ext>
            </a:extLst>
          </p:cNvPr>
          <p:cNvSpPr/>
          <p:nvPr/>
        </p:nvSpPr>
        <p:spPr>
          <a:xfrm>
            <a:off x="7001274" y="1187796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73245C2F-8D0A-4FA7-A01B-616A563F2D1F}"/>
              </a:ext>
            </a:extLst>
          </p:cNvPr>
          <p:cNvSpPr/>
          <p:nvPr/>
        </p:nvSpPr>
        <p:spPr>
          <a:xfrm>
            <a:off x="7153674" y="1340196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F9E427FC-0030-43D7-B9A0-108F6A85B361}"/>
              </a:ext>
            </a:extLst>
          </p:cNvPr>
          <p:cNvSpPr/>
          <p:nvPr/>
        </p:nvSpPr>
        <p:spPr>
          <a:xfrm>
            <a:off x="7021873" y="1518059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EF0B1B58-6139-44BF-B414-2F2E36102067}"/>
              </a:ext>
            </a:extLst>
          </p:cNvPr>
          <p:cNvSpPr/>
          <p:nvPr/>
        </p:nvSpPr>
        <p:spPr>
          <a:xfrm>
            <a:off x="7281353" y="1900368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2AA27BF7-F8C0-4981-91B9-DF19133AFB25}"/>
              </a:ext>
            </a:extLst>
          </p:cNvPr>
          <p:cNvSpPr/>
          <p:nvPr/>
        </p:nvSpPr>
        <p:spPr>
          <a:xfrm>
            <a:off x="7448740" y="1518058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4A859C96-FE6E-4951-BCE0-A5C112C1893B}"/>
              </a:ext>
            </a:extLst>
          </p:cNvPr>
          <p:cNvSpPr/>
          <p:nvPr/>
        </p:nvSpPr>
        <p:spPr>
          <a:xfrm>
            <a:off x="7495533" y="1753581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CAC09F20-6C92-4F45-8900-2FFB0C3CF72D}"/>
              </a:ext>
            </a:extLst>
          </p:cNvPr>
          <p:cNvSpPr/>
          <p:nvPr/>
        </p:nvSpPr>
        <p:spPr>
          <a:xfrm>
            <a:off x="7149552" y="1753580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B4FABF00-6457-4E4C-ADC8-6B0768D82D35}"/>
              </a:ext>
            </a:extLst>
          </p:cNvPr>
          <p:cNvSpPr/>
          <p:nvPr/>
        </p:nvSpPr>
        <p:spPr>
          <a:xfrm>
            <a:off x="7491417" y="1150730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E391DF30-4C86-4B42-AB54-F7A4D9FAC229}"/>
              </a:ext>
            </a:extLst>
          </p:cNvPr>
          <p:cNvSpPr/>
          <p:nvPr/>
        </p:nvSpPr>
        <p:spPr>
          <a:xfrm>
            <a:off x="7759152" y="1416775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12A7EC2E-970C-4CB7-A4B8-DA92C3F43562}"/>
              </a:ext>
            </a:extLst>
          </p:cNvPr>
          <p:cNvSpPr/>
          <p:nvPr/>
        </p:nvSpPr>
        <p:spPr>
          <a:xfrm>
            <a:off x="7432252" y="2032169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56363980-CE12-486C-AB4B-C98F6F5E7B52}"/>
              </a:ext>
            </a:extLst>
          </p:cNvPr>
          <p:cNvSpPr/>
          <p:nvPr/>
        </p:nvSpPr>
        <p:spPr>
          <a:xfrm>
            <a:off x="7816815" y="1626638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69FCF62D-61F0-44AD-A377-EB1FD3FD5955}"/>
              </a:ext>
            </a:extLst>
          </p:cNvPr>
          <p:cNvSpPr/>
          <p:nvPr/>
        </p:nvSpPr>
        <p:spPr>
          <a:xfrm>
            <a:off x="7825052" y="1939308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8F175E17-1A64-4CF9-81A7-B1BBBE4F006C}"/>
              </a:ext>
            </a:extLst>
          </p:cNvPr>
          <p:cNvSpPr/>
          <p:nvPr/>
        </p:nvSpPr>
        <p:spPr>
          <a:xfrm>
            <a:off x="8301324" y="1649859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3E650FEA-9BBD-402D-B433-B620A911338E}"/>
              </a:ext>
            </a:extLst>
          </p:cNvPr>
          <p:cNvSpPr/>
          <p:nvPr/>
        </p:nvSpPr>
        <p:spPr>
          <a:xfrm>
            <a:off x="7413154" y="2250834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32D9A762-47E7-44B8-B748-6F9C7A70FEA2}"/>
              </a:ext>
            </a:extLst>
          </p:cNvPr>
          <p:cNvSpPr/>
          <p:nvPr/>
        </p:nvSpPr>
        <p:spPr>
          <a:xfrm>
            <a:off x="7682010" y="2190541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383C244C-C5B4-4735-97A3-702E2E6AD0AF}"/>
              </a:ext>
            </a:extLst>
          </p:cNvPr>
          <p:cNvSpPr/>
          <p:nvPr/>
        </p:nvSpPr>
        <p:spPr>
          <a:xfrm>
            <a:off x="8007409" y="1463916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6E93D954-AF95-4593-A621-6330EE6F6A69}"/>
              </a:ext>
            </a:extLst>
          </p:cNvPr>
          <p:cNvSpPr/>
          <p:nvPr/>
        </p:nvSpPr>
        <p:spPr>
          <a:xfrm>
            <a:off x="8296841" y="1375146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1BB8DAD9-B23B-4934-9F10-84F1130EBCC2}"/>
              </a:ext>
            </a:extLst>
          </p:cNvPr>
          <p:cNvSpPr/>
          <p:nvPr/>
        </p:nvSpPr>
        <p:spPr>
          <a:xfrm>
            <a:off x="7926214" y="2342263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0C29F8D4-2BC4-4D91-A9BF-514BC55CC777}"/>
              </a:ext>
            </a:extLst>
          </p:cNvPr>
          <p:cNvSpPr/>
          <p:nvPr/>
        </p:nvSpPr>
        <p:spPr>
          <a:xfrm>
            <a:off x="7747910" y="2410487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A231C065-EB4E-4617-A80E-37E9115A59FE}"/>
              </a:ext>
            </a:extLst>
          </p:cNvPr>
          <p:cNvSpPr/>
          <p:nvPr/>
        </p:nvSpPr>
        <p:spPr>
          <a:xfrm>
            <a:off x="7382839" y="1657352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D9F3ABB2-685B-4071-9385-5392461634F6}"/>
              </a:ext>
            </a:extLst>
          </p:cNvPr>
          <p:cNvSpPr/>
          <p:nvPr/>
        </p:nvSpPr>
        <p:spPr>
          <a:xfrm>
            <a:off x="6828279" y="1697817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B85B1B2F-5912-4FD8-BB65-B4B41BF96F79}"/>
              </a:ext>
            </a:extLst>
          </p:cNvPr>
          <p:cNvSpPr/>
          <p:nvPr/>
        </p:nvSpPr>
        <p:spPr>
          <a:xfrm>
            <a:off x="7105352" y="2084245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04F0BF45-1555-4DB4-B3C8-2373831AF28D}"/>
              </a:ext>
            </a:extLst>
          </p:cNvPr>
          <p:cNvSpPr/>
          <p:nvPr/>
        </p:nvSpPr>
        <p:spPr>
          <a:xfrm>
            <a:off x="8165040" y="1902213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35B423EB-3C11-4E6C-9070-342640F2E650}"/>
              </a:ext>
            </a:extLst>
          </p:cNvPr>
          <p:cNvSpPr/>
          <p:nvPr/>
        </p:nvSpPr>
        <p:spPr>
          <a:xfrm>
            <a:off x="7300451" y="2427949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6F0BC68C-D73B-4C2F-8CC1-CD4EADC3AAE0}"/>
              </a:ext>
            </a:extLst>
          </p:cNvPr>
          <p:cNvSpPr/>
          <p:nvPr/>
        </p:nvSpPr>
        <p:spPr>
          <a:xfrm>
            <a:off x="8329779" y="2316734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F3D4CA4C-E362-4CEE-83B7-C375EFAF6AF9}"/>
              </a:ext>
            </a:extLst>
          </p:cNvPr>
          <p:cNvSpPr/>
          <p:nvPr/>
        </p:nvSpPr>
        <p:spPr>
          <a:xfrm>
            <a:off x="7660671" y="1984741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94C115A6-8D9A-4788-980D-0DAB66D594B0}"/>
              </a:ext>
            </a:extLst>
          </p:cNvPr>
          <p:cNvSpPr/>
          <p:nvPr/>
        </p:nvSpPr>
        <p:spPr>
          <a:xfrm>
            <a:off x="8125755" y="1720704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98964C27-8A64-4F16-8E75-B42E1F54D19B}"/>
              </a:ext>
            </a:extLst>
          </p:cNvPr>
          <p:cNvSpPr/>
          <p:nvPr/>
        </p:nvSpPr>
        <p:spPr>
          <a:xfrm>
            <a:off x="7011779" y="1943161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9FE911F2-03D0-4BE9-8162-F8F076D3BEEE}"/>
              </a:ext>
            </a:extLst>
          </p:cNvPr>
          <p:cNvSpPr/>
          <p:nvPr/>
        </p:nvSpPr>
        <p:spPr>
          <a:xfrm>
            <a:off x="9972215" y="2255468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FDAC3928-0397-4430-B63D-F8B85B099FF9}"/>
              </a:ext>
            </a:extLst>
          </p:cNvPr>
          <p:cNvSpPr/>
          <p:nvPr/>
        </p:nvSpPr>
        <p:spPr>
          <a:xfrm>
            <a:off x="9057478" y="2671924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804D1534-435E-4AFE-A48E-67137C27F53D}"/>
              </a:ext>
            </a:extLst>
          </p:cNvPr>
          <p:cNvSpPr/>
          <p:nvPr/>
        </p:nvSpPr>
        <p:spPr>
          <a:xfrm>
            <a:off x="10959350" y="1083452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9A09A3B6-C04C-4CA8-BE16-E960E0301828}"/>
              </a:ext>
            </a:extLst>
          </p:cNvPr>
          <p:cNvSpPr/>
          <p:nvPr/>
        </p:nvSpPr>
        <p:spPr>
          <a:xfrm>
            <a:off x="9991011" y="1048502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625ECBBE-E72A-4BF4-8FFB-837819D5700F}"/>
              </a:ext>
            </a:extLst>
          </p:cNvPr>
          <p:cNvSpPr/>
          <p:nvPr/>
        </p:nvSpPr>
        <p:spPr>
          <a:xfrm>
            <a:off x="10143411" y="1200902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57EBEC82-8DF1-45A8-ABC0-347557E4CFA7}"/>
              </a:ext>
            </a:extLst>
          </p:cNvPr>
          <p:cNvSpPr/>
          <p:nvPr/>
        </p:nvSpPr>
        <p:spPr>
          <a:xfrm>
            <a:off x="10011610" y="1378765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CEA156A4-6821-46DC-85F6-27C7A41564DE}"/>
              </a:ext>
            </a:extLst>
          </p:cNvPr>
          <p:cNvSpPr/>
          <p:nvPr/>
        </p:nvSpPr>
        <p:spPr>
          <a:xfrm>
            <a:off x="10271090" y="1761074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C1596F42-1D25-4E63-8669-AE48588EEC42}"/>
              </a:ext>
            </a:extLst>
          </p:cNvPr>
          <p:cNvSpPr/>
          <p:nvPr/>
        </p:nvSpPr>
        <p:spPr>
          <a:xfrm>
            <a:off x="10438477" y="1378764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53551E01-9742-4545-BB3B-8F75EEDA8F54}"/>
              </a:ext>
            </a:extLst>
          </p:cNvPr>
          <p:cNvSpPr/>
          <p:nvPr/>
        </p:nvSpPr>
        <p:spPr>
          <a:xfrm>
            <a:off x="10485270" y="1614287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D1BDD8BF-65D0-4B59-94EA-B16AAD5ED775}"/>
              </a:ext>
            </a:extLst>
          </p:cNvPr>
          <p:cNvSpPr/>
          <p:nvPr/>
        </p:nvSpPr>
        <p:spPr>
          <a:xfrm>
            <a:off x="10139289" y="1614286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0BFF38BE-BBA8-4EFA-B36E-B2FBDD6D9F1E}"/>
              </a:ext>
            </a:extLst>
          </p:cNvPr>
          <p:cNvSpPr/>
          <p:nvPr/>
        </p:nvSpPr>
        <p:spPr>
          <a:xfrm>
            <a:off x="10481154" y="1011436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AF133C15-DE49-46FE-BD2A-C69B2762DF3A}"/>
              </a:ext>
            </a:extLst>
          </p:cNvPr>
          <p:cNvSpPr/>
          <p:nvPr/>
        </p:nvSpPr>
        <p:spPr>
          <a:xfrm>
            <a:off x="10748889" y="1277481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B14E1C24-42AF-4E14-A803-687548A4002E}"/>
              </a:ext>
            </a:extLst>
          </p:cNvPr>
          <p:cNvSpPr/>
          <p:nvPr/>
        </p:nvSpPr>
        <p:spPr>
          <a:xfrm>
            <a:off x="10421989" y="1892875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9769A30C-CA9F-42F6-9B8B-E57A426784DB}"/>
              </a:ext>
            </a:extLst>
          </p:cNvPr>
          <p:cNvSpPr/>
          <p:nvPr/>
        </p:nvSpPr>
        <p:spPr>
          <a:xfrm>
            <a:off x="10806552" y="1487344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E0374F8B-7199-457D-872E-18861C6E4186}"/>
              </a:ext>
            </a:extLst>
          </p:cNvPr>
          <p:cNvSpPr/>
          <p:nvPr/>
        </p:nvSpPr>
        <p:spPr>
          <a:xfrm>
            <a:off x="10814789" y="1800014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0E588BCC-F3C9-4A3B-9D5E-72A240BFC709}"/>
              </a:ext>
            </a:extLst>
          </p:cNvPr>
          <p:cNvSpPr/>
          <p:nvPr/>
        </p:nvSpPr>
        <p:spPr>
          <a:xfrm>
            <a:off x="11291061" y="1510565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12ACE313-116A-4816-A14E-6F11FC37FA82}"/>
              </a:ext>
            </a:extLst>
          </p:cNvPr>
          <p:cNvSpPr/>
          <p:nvPr/>
        </p:nvSpPr>
        <p:spPr>
          <a:xfrm>
            <a:off x="10402891" y="2111540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72A822FC-0715-4E84-91F1-DBAD5ACA2844}"/>
              </a:ext>
            </a:extLst>
          </p:cNvPr>
          <p:cNvSpPr/>
          <p:nvPr/>
        </p:nvSpPr>
        <p:spPr>
          <a:xfrm>
            <a:off x="10671747" y="2051247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05679B47-14B5-476A-B990-5365CA0A0CD1}"/>
              </a:ext>
            </a:extLst>
          </p:cNvPr>
          <p:cNvSpPr/>
          <p:nvPr/>
        </p:nvSpPr>
        <p:spPr>
          <a:xfrm>
            <a:off x="10997146" y="1324622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5E888D46-981C-4E7D-8D33-155EFCD41E46}"/>
              </a:ext>
            </a:extLst>
          </p:cNvPr>
          <p:cNvSpPr/>
          <p:nvPr/>
        </p:nvSpPr>
        <p:spPr>
          <a:xfrm>
            <a:off x="11286578" y="1235852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7C54878B-01CD-4F60-8B9F-D23CCCBCB3F6}"/>
              </a:ext>
            </a:extLst>
          </p:cNvPr>
          <p:cNvSpPr/>
          <p:nvPr/>
        </p:nvSpPr>
        <p:spPr>
          <a:xfrm>
            <a:off x="10955940" y="2113388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68CDB47F-8DFB-403B-8342-525A898C9377}"/>
              </a:ext>
            </a:extLst>
          </p:cNvPr>
          <p:cNvSpPr/>
          <p:nvPr/>
        </p:nvSpPr>
        <p:spPr>
          <a:xfrm>
            <a:off x="10737647" y="2271193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5515F184-F188-4014-8C7A-EF08B4BAF3D5}"/>
              </a:ext>
            </a:extLst>
          </p:cNvPr>
          <p:cNvSpPr/>
          <p:nvPr/>
        </p:nvSpPr>
        <p:spPr>
          <a:xfrm>
            <a:off x="10372576" y="1518058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3D11B2CB-DB71-410E-B241-78BC81A457BD}"/>
              </a:ext>
            </a:extLst>
          </p:cNvPr>
          <p:cNvSpPr/>
          <p:nvPr/>
        </p:nvSpPr>
        <p:spPr>
          <a:xfrm>
            <a:off x="9818016" y="1558523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248613EC-231D-4705-A336-954FA89962A1}"/>
              </a:ext>
            </a:extLst>
          </p:cNvPr>
          <p:cNvSpPr/>
          <p:nvPr/>
        </p:nvSpPr>
        <p:spPr>
          <a:xfrm>
            <a:off x="10095089" y="1944951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D01111EF-E52F-458D-A92E-A0021E5BFCEA}"/>
              </a:ext>
            </a:extLst>
          </p:cNvPr>
          <p:cNvSpPr/>
          <p:nvPr/>
        </p:nvSpPr>
        <p:spPr>
          <a:xfrm>
            <a:off x="11154777" y="1762919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51CF2AD6-FA84-4641-92F7-5915B6025A41}"/>
              </a:ext>
            </a:extLst>
          </p:cNvPr>
          <p:cNvSpPr/>
          <p:nvPr/>
        </p:nvSpPr>
        <p:spPr>
          <a:xfrm>
            <a:off x="10290188" y="2288655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DAADBFA9-0F79-4708-91DD-346777E00E1E}"/>
              </a:ext>
            </a:extLst>
          </p:cNvPr>
          <p:cNvSpPr/>
          <p:nvPr/>
        </p:nvSpPr>
        <p:spPr>
          <a:xfrm>
            <a:off x="11319516" y="2177440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0BDF5F41-0199-438B-9CA5-E5009D9D198B}"/>
              </a:ext>
            </a:extLst>
          </p:cNvPr>
          <p:cNvSpPr/>
          <p:nvPr/>
        </p:nvSpPr>
        <p:spPr>
          <a:xfrm>
            <a:off x="9312670" y="2323228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72D0A9A0-17D0-4D1E-9094-4F37311E39FC}"/>
              </a:ext>
            </a:extLst>
          </p:cNvPr>
          <p:cNvSpPr/>
          <p:nvPr/>
        </p:nvSpPr>
        <p:spPr>
          <a:xfrm>
            <a:off x="9666790" y="2109074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4BF8A0D5-CE14-4B3D-B953-636A81BCDE30}"/>
              </a:ext>
            </a:extLst>
          </p:cNvPr>
          <p:cNvSpPr/>
          <p:nvPr/>
        </p:nvSpPr>
        <p:spPr>
          <a:xfrm>
            <a:off x="10108934" y="2606024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4347B32D-0881-4533-97A5-DAAA610AE5A7}"/>
              </a:ext>
            </a:extLst>
          </p:cNvPr>
          <p:cNvSpPr/>
          <p:nvPr/>
        </p:nvSpPr>
        <p:spPr>
          <a:xfrm>
            <a:off x="11193366" y="2636018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BD8DCBD7-100E-45C5-9C88-24B6F74A6A9E}"/>
              </a:ext>
            </a:extLst>
          </p:cNvPr>
          <p:cNvSpPr/>
          <p:nvPr/>
        </p:nvSpPr>
        <p:spPr>
          <a:xfrm>
            <a:off x="9525896" y="1816212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53B4ED66-3FDD-47F5-B988-F9D65E51578F}"/>
              </a:ext>
            </a:extLst>
          </p:cNvPr>
          <p:cNvSpPr/>
          <p:nvPr/>
        </p:nvSpPr>
        <p:spPr>
          <a:xfrm>
            <a:off x="9895343" y="1734113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5C0C482E-A0B1-4A17-BB68-2DD9E226D654}"/>
              </a:ext>
            </a:extLst>
          </p:cNvPr>
          <p:cNvSpPr/>
          <p:nvPr/>
        </p:nvSpPr>
        <p:spPr>
          <a:xfrm>
            <a:off x="10927596" y="1594904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7A5B8A4F-874F-497E-972D-3DF00A4A819F}"/>
              </a:ext>
            </a:extLst>
          </p:cNvPr>
          <p:cNvSpPr/>
          <p:nvPr/>
        </p:nvSpPr>
        <p:spPr>
          <a:xfrm>
            <a:off x="7090841" y="3606065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B95AD87D-3C95-4C3B-B30F-215C704EABF5}"/>
              </a:ext>
            </a:extLst>
          </p:cNvPr>
          <p:cNvSpPr/>
          <p:nvPr/>
        </p:nvSpPr>
        <p:spPr>
          <a:xfrm>
            <a:off x="7243241" y="3758465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672F20A1-EC17-4144-BF29-7FC270EA64F6}"/>
              </a:ext>
            </a:extLst>
          </p:cNvPr>
          <p:cNvSpPr/>
          <p:nvPr/>
        </p:nvSpPr>
        <p:spPr>
          <a:xfrm>
            <a:off x="7111440" y="3936328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56FDB31F-569E-4E42-90E7-76FBF24DB322}"/>
              </a:ext>
            </a:extLst>
          </p:cNvPr>
          <p:cNvSpPr/>
          <p:nvPr/>
        </p:nvSpPr>
        <p:spPr>
          <a:xfrm>
            <a:off x="7370920" y="4318637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668FED80-0039-405F-BA5B-F05757CA7BF6}"/>
              </a:ext>
            </a:extLst>
          </p:cNvPr>
          <p:cNvSpPr/>
          <p:nvPr/>
        </p:nvSpPr>
        <p:spPr>
          <a:xfrm>
            <a:off x="7538307" y="3936327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00BF5339-39B4-4FF5-84C8-8128C2A4A05E}"/>
              </a:ext>
            </a:extLst>
          </p:cNvPr>
          <p:cNvSpPr/>
          <p:nvPr/>
        </p:nvSpPr>
        <p:spPr>
          <a:xfrm>
            <a:off x="7585100" y="4171850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FABBF5ED-AF3D-4825-9B44-C502BA741F89}"/>
              </a:ext>
            </a:extLst>
          </p:cNvPr>
          <p:cNvSpPr/>
          <p:nvPr/>
        </p:nvSpPr>
        <p:spPr>
          <a:xfrm>
            <a:off x="7239119" y="4171849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03C5AB26-1B36-4821-9673-38AB8777EC2D}"/>
              </a:ext>
            </a:extLst>
          </p:cNvPr>
          <p:cNvSpPr/>
          <p:nvPr/>
        </p:nvSpPr>
        <p:spPr>
          <a:xfrm>
            <a:off x="7580984" y="3568999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3121F2C2-8B6E-4FE2-B92B-E92519FA2BEA}"/>
              </a:ext>
            </a:extLst>
          </p:cNvPr>
          <p:cNvSpPr/>
          <p:nvPr/>
        </p:nvSpPr>
        <p:spPr>
          <a:xfrm>
            <a:off x="7848719" y="3835044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783D3353-7CAA-4179-99E5-859B39D8D0B0}"/>
              </a:ext>
            </a:extLst>
          </p:cNvPr>
          <p:cNvSpPr/>
          <p:nvPr/>
        </p:nvSpPr>
        <p:spPr>
          <a:xfrm>
            <a:off x="7521819" y="4450438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9890D1BF-0E25-46F7-A9E5-D1660B08DD32}"/>
              </a:ext>
            </a:extLst>
          </p:cNvPr>
          <p:cNvSpPr/>
          <p:nvPr/>
        </p:nvSpPr>
        <p:spPr>
          <a:xfrm>
            <a:off x="7906382" y="4044907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3123E9DE-BB38-4DD1-BE69-FD866BD128CD}"/>
              </a:ext>
            </a:extLst>
          </p:cNvPr>
          <p:cNvSpPr/>
          <p:nvPr/>
        </p:nvSpPr>
        <p:spPr>
          <a:xfrm>
            <a:off x="7914619" y="4357577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F3717B0A-D585-407D-9292-3AB4D55B0B78}"/>
              </a:ext>
            </a:extLst>
          </p:cNvPr>
          <p:cNvSpPr/>
          <p:nvPr/>
        </p:nvSpPr>
        <p:spPr>
          <a:xfrm>
            <a:off x="8390891" y="4068128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121EDF84-AED2-42C7-A0FC-A57CE37C59DD}"/>
              </a:ext>
            </a:extLst>
          </p:cNvPr>
          <p:cNvSpPr/>
          <p:nvPr/>
        </p:nvSpPr>
        <p:spPr>
          <a:xfrm>
            <a:off x="7502721" y="4669103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BD6AB42F-973F-45C8-BFDE-BFE614CF55E9}"/>
              </a:ext>
            </a:extLst>
          </p:cNvPr>
          <p:cNvSpPr/>
          <p:nvPr/>
        </p:nvSpPr>
        <p:spPr>
          <a:xfrm>
            <a:off x="7771577" y="4608810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ACC2AACE-D5FF-423F-87BB-E842EB3169EC}"/>
              </a:ext>
            </a:extLst>
          </p:cNvPr>
          <p:cNvSpPr/>
          <p:nvPr/>
        </p:nvSpPr>
        <p:spPr>
          <a:xfrm>
            <a:off x="8096976" y="3882185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956426D9-DB80-4DD4-9F40-EB9B8E21FFAC}"/>
              </a:ext>
            </a:extLst>
          </p:cNvPr>
          <p:cNvSpPr/>
          <p:nvPr/>
        </p:nvSpPr>
        <p:spPr>
          <a:xfrm>
            <a:off x="8386408" y="3793415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7E981EF5-3EB3-4DC1-8637-0C614FC28B19}"/>
              </a:ext>
            </a:extLst>
          </p:cNvPr>
          <p:cNvSpPr/>
          <p:nvPr/>
        </p:nvSpPr>
        <p:spPr>
          <a:xfrm>
            <a:off x="8055770" y="4670951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73A76D1C-6806-4AC3-997B-8925AC2A085A}"/>
              </a:ext>
            </a:extLst>
          </p:cNvPr>
          <p:cNvSpPr/>
          <p:nvPr/>
        </p:nvSpPr>
        <p:spPr>
          <a:xfrm>
            <a:off x="7837477" y="4828756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4E84BCB2-4D25-44CE-B10E-F6689AB9D48B}"/>
              </a:ext>
            </a:extLst>
          </p:cNvPr>
          <p:cNvSpPr/>
          <p:nvPr/>
        </p:nvSpPr>
        <p:spPr>
          <a:xfrm>
            <a:off x="7472406" y="4075621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B6060545-970E-4F39-89C8-62511DDEF1AF}"/>
              </a:ext>
            </a:extLst>
          </p:cNvPr>
          <p:cNvSpPr/>
          <p:nvPr/>
        </p:nvSpPr>
        <p:spPr>
          <a:xfrm>
            <a:off x="6917846" y="4116086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2BD557F2-78D0-4DB9-9DFB-A77E64912182}"/>
              </a:ext>
            </a:extLst>
          </p:cNvPr>
          <p:cNvSpPr/>
          <p:nvPr/>
        </p:nvSpPr>
        <p:spPr>
          <a:xfrm>
            <a:off x="7194919" y="4502514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5FF5902D-8E8E-4860-A25F-B1BEB107E887}"/>
              </a:ext>
            </a:extLst>
          </p:cNvPr>
          <p:cNvSpPr/>
          <p:nvPr/>
        </p:nvSpPr>
        <p:spPr>
          <a:xfrm>
            <a:off x="8254607" y="4320482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1510FCDB-0006-4044-BF74-BD0B9792F99F}"/>
              </a:ext>
            </a:extLst>
          </p:cNvPr>
          <p:cNvSpPr/>
          <p:nvPr/>
        </p:nvSpPr>
        <p:spPr>
          <a:xfrm>
            <a:off x="7390018" y="4846218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7BD6B022-8150-4BEE-89FB-FD88D151B89B}"/>
              </a:ext>
            </a:extLst>
          </p:cNvPr>
          <p:cNvSpPr/>
          <p:nvPr/>
        </p:nvSpPr>
        <p:spPr>
          <a:xfrm>
            <a:off x="8419346" y="4735003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F87E6A10-5293-45EF-8B91-8DE73158B17B}"/>
              </a:ext>
            </a:extLst>
          </p:cNvPr>
          <p:cNvSpPr/>
          <p:nvPr/>
        </p:nvSpPr>
        <p:spPr>
          <a:xfrm>
            <a:off x="7995531" y="3613841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40630482-8DDC-4E8C-8E09-ED74D3BDDE9F}"/>
              </a:ext>
            </a:extLst>
          </p:cNvPr>
          <p:cNvSpPr/>
          <p:nvPr/>
        </p:nvSpPr>
        <p:spPr>
          <a:xfrm>
            <a:off x="7852442" y="4222748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AC890860-ACB2-4932-AFAD-021E5F6165D1}"/>
              </a:ext>
            </a:extLst>
          </p:cNvPr>
          <p:cNvSpPr/>
          <p:nvPr/>
        </p:nvSpPr>
        <p:spPr>
          <a:xfrm>
            <a:off x="8076573" y="4171849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4CCB07C2-0A79-4F46-9BAF-D92CC8BA67A2}"/>
              </a:ext>
            </a:extLst>
          </p:cNvPr>
          <p:cNvSpPr/>
          <p:nvPr/>
        </p:nvSpPr>
        <p:spPr>
          <a:xfrm>
            <a:off x="8487468" y="4489514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37AF5041-8B2E-4F8A-9D84-262EDF67F980}"/>
              </a:ext>
            </a:extLst>
          </p:cNvPr>
          <p:cNvSpPr/>
          <p:nvPr/>
        </p:nvSpPr>
        <p:spPr>
          <a:xfrm>
            <a:off x="7108419" y="4343757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68D3A944-9305-4478-8A47-7232530342A4}"/>
              </a:ext>
            </a:extLst>
          </p:cNvPr>
          <p:cNvSpPr/>
          <p:nvPr/>
        </p:nvSpPr>
        <p:spPr>
          <a:xfrm>
            <a:off x="7689217" y="4357576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AA27FBFE-9591-4A15-A58B-F436600B46DA}"/>
              </a:ext>
            </a:extLst>
          </p:cNvPr>
          <p:cNvSpPr/>
          <p:nvPr/>
        </p:nvSpPr>
        <p:spPr>
          <a:xfrm>
            <a:off x="8603526" y="2759996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C1AD57C8-C30E-4A02-AA48-E900EE6ECB64}"/>
              </a:ext>
            </a:extLst>
          </p:cNvPr>
          <p:cNvSpPr/>
          <p:nvPr/>
        </p:nvSpPr>
        <p:spPr>
          <a:xfrm>
            <a:off x="6983746" y="3041962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3212721C-0661-43D4-8DEE-0E4DA416F30E}"/>
              </a:ext>
            </a:extLst>
          </p:cNvPr>
          <p:cNvSpPr/>
          <p:nvPr/>
        </p:nvSpPr>
        <p:spPr>
          <a:xfrm>
            <a:off x="7397924" y="3790955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CD2E308A-C0E4-4734-85D7-10D6AD546174}"/>
              </a:ext>
            </a:extLst>
          </p:cNvPr>
          <p:cNvSpPr/>
          <p:nvPr/>
        </p:nvSpPr>
        <p:spPr>
          <a:xfrm>
            <a:off x="8135145" y="3006757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419C33B0-2F12-4C41-9440-8B001407E13A}"/>
              </a:ext>
            </a:extLst>
          </p:cNvPr>
          <p:cNvSpPr/>
          <p:nvPr/>
        </p:nvSpPr>
        <p:spPr>
          <a:xfrm>
            <a:off x="7697202" y="3771733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307793D5-D971-4A57-8E07-9AB17A4AE832}"/>
              </a:ext>
            </a:extLst>
          </p:cNvPr>
          <p:cNvSpPr/>
          <p:nvPr/>
        </p:nvSpPr>
        <p:spPr>
          <a:xfrm>
            <a:off x="8147931" y="3766241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14E8FED7-AF22-4EA6-87BC-EA015B09177B}"/>
              </a:ext>
            </a:extLst>
          </p:cNvPr>
          <p:cNvSpPr/>
          <p:nvPr/>
        </p:nvSpPr>
        <p:spPr>
          <a:xfrm>
            <a:off x="8300331" y="3918641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FE31453D-3C2A-4AF3-AC9F-A6124C2D132A}"/>
              </a:ext>
            </a:extLst>
          </p:cNvPr>
          <p:cNvSpPr/>
          <p:nvPr/>
        </p:nvSpPr>
        <p:spPr>
          <a:xfrm>
            <a:off x="8605131" y="4223441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906BDE75-2C78-4F86-A1C2-52173677F210}"/>
              </a:ext>
            </a:extLst>
          </p:cNvPr>
          <p:cNvSpPr/>
          <p:nvPr/>
        </p:nvSpPr>
        <p:spPr>
          <a:xfrm>
            <a:off x="8757531" y="4375841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E4E998AA-2F30-43FC-81B2-2B3F1B9DAEBC}"/>
              </a:ext>
            </a:extLst>
          </p:cNvPr>
          <p:cNvSpPr/>
          <p:nvPr/>
        </p:nvSpPr>
        <p:spPr>
          <a:xfrm>
            <a:off x="8707000" y="3313566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BF86B17B-5747-41D9-ADCA-FB1D4BA28B6A}"/>
              </a:ext>
            </a:extLst>
          </p:cNvPr>
          <p:cNvSpPr/>
          <p:nvPr/>
        </p:nvSpPr>
        <p:spPr>
          <a:xfrm>
            <a:off x="7587719" y="3086450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14253565-0BAC-4DEF-8EB5-1C1C939B9B6D}"/>
              </a:ext>
            </a:extLst>
          </p:cNvPr>
          <p:cNvSpPr/>
          <p:nvPr/>
        </p:nvSpPr>
        <p:spPr>
          <a:xfrm>
            <a:off x="7907791" y="4477008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A693A561-4FF5-472D-84FD-60D2B0273E9F}"/>
              </a:ext>
            </a:extLst>
          </p:cNvPr>
          <p:cNvSpPr/>
          <p:nvPr/>
        </p:nvSpPr>
        <p:spPr>
          <a:xfrm>
            <a:off x="10630681" y="3282468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4BA436D7-4397-4054-8712-401D57AD4AEB}"/>
              </a:ext>
            </a:extLst>
          </p:cNvPr>
          <p:cNvSpPr/>
          <p:nvPr/>
        </p:nvSpPr>
        <p:spPr>
          <a:xfrm>
            <a:off x="9351350" y="376550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Oval 630">
            <a:extLst>
              <a:ext uri="{FF2B5EF4-FFF2-40B4-BE49-F238E27FC236}">
                <a16:creationId xmlns:a16="http://schemas.microsoft.com/office/drawing/2014/main" id="{D7441A41-C6E7-4E0D-8FAA-D474A44548EF}"/>
              </a:ext>
            </a:extLst>
          </p:cNvPr>
          <p:cNvSpPr/>
          <p:nvPr/>
        </p:nvSpPr>
        <p:spPr>
          <a:xfrm>
            <a:off x="9503750" y="391790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 631">
            <a:extLst>
              <a:ext uri="{FF2B5EF4-FFF2-40B4-BE49-F238E27FC236}">
                <a16:creationId xmlns:a16="http://schemas.microsoft.com/office/drawing/2014/main" id="{4D7205FD-66EB-421E-A0B8-A4DF182FD436}"/>
              </a:ext>
            </a:extLst>
          </p:cNvPr>
          <p:cNvSpPr/>
          <p:nvPr/>
        </p:nvSpPr>
        <p:spPr>
          <a:xfrm>
            <a:off x="9371949" y="4095768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Oval 632">
            <a:extLst>
              <a:ext uri="{FF2B5EF4-FFF2-40B4-BE49-F238E27FC236}">
                <a16:creationId xmlns:a16="http://schemas.microsoft.com/office/drawing/2014/main" id="{95137EFA-43C0-4765-AA02-4E404EE8E454}"/>
              </a:ext>
            </a:extLst>
          </p:cNvPr>
          <p:cNvSpPr/>
          <p:nvPr/>
        </p:nvSpPr>
        <p:spPr>
          <a:xfrm>
            <a:off x="9631429" y="4478077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6438AC5F-06C0-428B-8CF1-8B246E08F487}"/>
              </a:ext>
            </a:extLst>
          </p:cNvPr>
          <p:cNvSpPr/>
          <p:nvPr/>
        </p:nvSpPr>
        <p:spPr>
          <a:xfrm>
            <a:off x="9798816" y="4095767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0DC9FEE9-7001-4681-ACA4-9A3CE70DACFD}"/>
              </a:ext>
            </a:extLst>
          </p:cNvPr>
          <p:cNvSpPr/>
          <p:nvPr/>
        </p:nvSpPr>
        <p:spPr>
          <a:xfrm>
            <a:off x="9845609" y="4331290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3DBFFC35-E8A5-4086-A1DD-170E73BEEFA5}"/>
              </a:ext>
            </a:extLst>
          </p:cNvPr>
          <p:cNvSpPr/>
          <p:nvPr/>
        </p:nvSpPr>
        <p:spPr>
          <a:xfrm>
            <a:off x="9499628" y="4331289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Oval 636">
            <a:extLst>
              <a:ext uri="{FF2B5EF4-FFF2-40B4-BE49-F238E27FC236}">
                <a16:creationId xmlns:a16="http://schemas.microsoft.com/office/drawing/2014/main" id="{FA73DB97-C063-4087-8615-5654A946178A}"/>
              </a:ext>
            </a:extLst>
          </p:cNvPr>
          <p:cNvSpPr/>
          <p:nvPr/>
        </p:nvSpPr>
        <p:spPr>
          <a:xfrm>
            <a:off x="9841493" y="3728439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5379F2EA-24F2-49ED-8CE4-5D5D973DF48E}"/>
              </a:ext>
            </a:extLst>
          </p:cNvPr>
          <p:cNvSpPr/>
          <p:nvPr/>
        </p:nvSpPr>
        <p:spPr>
          <a:xfrm>
            <a:off x="10109228" y="3994484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638">
            <a:extLst>
              <a:ext uri="{FF2B5EF4-FFF2-40B4-BE49-F238E27FC236}">
                <a16:creationId xmlns:a16="http://schemas.microsoft.com/office/drawing/2014/main" id="{30770BDC-9369-4E7C-9789-FDB4372D70F6}"/>
              </a:ext>
            </a:extLst>
          </p:cNvPr>
          <p:cNvSpPr/>
          <p:nvPr/>
        </p:nvSpPr>
        <p:spPr>
          <a:xfrm>
            <a:off x="9782328" y="4609878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Oval 639">
            <a:extLst>
              <a:ext uri="{FF2B5EF4-FFF2-40B4-BE49-F238E27FC236}">
                <a16:creationId xmlns:a16="http://schemas.microsoft.com/office/drawing/2014/main" id="{C276B73C-E79F-47CC-82AE-9F1B5E97C21B}"/>
              </a:ext>
            </a:extLst>
          </p:cNvPr>
          <p:cNvSpPr/>
          <p:nvPr/>
        </p:nvSpPr>
        <p:spPr>
          <a:xfrm>
            <a:off x="10166891" y="4204347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640">
            <a:extLst>
              <a:ext uri="{FF2B5EF4-FFF2-40B4-BE49-F238E27FC236}">
                <a16:creationId xmlns:a16="http://schemas.microsoft.com/office/drawing/2014/main" id="{8F849776-A717-4CD8-A29F-E81FABF4EE18}"/>
              </a:ext>
            </a:extLst>
          </p:cNvPr>
          <p:cNvSpPr/>
          <p:nvPr/>
        </p:nvSpPr>
        <p:spPr>
          <a:xfrm>
            <a:off x="10175128" y="4517017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641">
            <a:extLst>
              <a:ext uri="{FF2B5EF4-FFF2-40B4-BE49-F238E27FC236}">
                <a16:creationId xmlns:a16="http://schemas.microsoft.com/office/drawing/2014/main" id="{9D371269-203D-4FF3-9F92-3221DD629712}"/>
              </a:ext>
            </a:extLst>
          </p:cNvPr>
          <p:cNvSpPr/>
          <p:nvPr/>
        </p:nvSpPr>
        <p:spPr>
          <a:xfrm>
            <a:off x="10651400" y="4227568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642">
            <a:extLst>
              <a:ext uri="{FF2B5EF4-FFF2-40B4-BE49-F238E27FC236}">
                <a16:creationId xmlns:a16="http://schemas.microsoft.com/office/drawing/2014/main" id="{21410610-45FB-4F33-A440-D19706AAF8CA}"/>
              </a:ext>
            </a:extLst>
          </p:cNvPr>
          <p:cNvSpPr/>
          <p:nvPr/>
        </p:nvSpPr>
        <p:spPr>
          <a:xfrm>
            <a:off x="9763230" y="4828543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643">
            <a:extLst>
              <a:ext uri="{FF2B5EF4-FFF2-40B4-BE49-F238E27FC236}">
                <a16:creationId xmlns:a16="http://schemas.microsoft.com/office/drawing/2014/main" id="{885CC5B2-4A8D-4D1D-9366-78623B0EFA99}"/>
              </a:ext>
            </a:extLst>
          </p:cNvPr>
          <p:cNvSpPr/>
          <p:nvPr/>
        </p:nvSpPr>
        <p:spPr>
          <a:xfrm>
            <a:off x="10032086" y="4768250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644">
            <a:extLst>
              <a:ext uri="{FF2B5EF4-FFF2-40B4-BE49-F238E27FC236}">
                <a16:creationId xmlns:a16="http://schemas.microsoft.com/office/drawing/2014/main" id="{22B6DFB6-B77B-45E2-8132-25CD2EF1A081}"/>
              </a:ext>
            </a:extLst>
          </p:cNvPr>
          <p:cNvSpPr/>
          <p:nvPr/>
        </p:nvSpPr>
        <p:spPr>
          <a:xfrm>
            <a:off x="10357485" y="404162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7DE27126-C04B-42F5-B9C2-1ED320BD774E}"/>
              </a:ext>
            </a:extLst>
          </p:cNvPr>
          <p:cNvSpPr/>
          <p:nvPr/>
        </p:nvSpPr>
        <p:spPr>
          <a:xfrm>
            <a:off x="10646917" y="395285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C346CD15-45E7-48D4-930A-B6FF2AE99625}"/>
              </a:ext>
            </a:extLst>
          </p:cNvPr>
          <p:cNvSpPr/>
          <p:nvPr/>
        </p:nvSpPr>
        <p:spPr>
          <a:xfrm>
            <a:off x="10316279" y="4830391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25696F6F-3F4D-4554-81D8-7630C2C596D3}"/>
              </a:ext>
            </a:extLst>
          </p:cNvPr>
          <p:cNvSpPr/>
          <p:nvPr/>
        </p:nvSpPr>
        <p:spPr>
          <a:xfrm>
            <a:off x="10097986" y="4988196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2F6FDEB4-BB0F-417A-97DF-11DF2DCF5C29}"/>
              </a:ext>
            </a:extLst>
          </p:cNvPr>
          <p:cNvSpPr/>
          <p:nvPr/>
        </p:nvSpPr>
        <p:spPr>
          <a:xfrm>
            <a:off x="9732915" y="4235061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CFA33D82-2705-42C7-97BA-D2CDCF23F7E8}"/>
              </a:ext>
            </a:extLst>
          </p:cNvPr>
          <p:cNvSpPr/>
          <p:nvPr/>
        </p:nvSpPr>
        <p:spPr>
          <a:xfrm>
            <a:off x="9178355" y="4275526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31CFAE99-1A1F-48B1-B086-473C1AC3B501}"/>
              </a:ext>
            </a:extLst>
          </p:cNvPr>
          <p:cNvSpPr/>
          <p:nvPr/>
        </p:nvSpPr>
        <p:spPr>
          <a:xfrm>
            <a:off x="9455428" y="4661954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5615F31B-A606-4B4D-9FCA-ECB9345F54A1}"/>
              </a:ext>
            </a:extLst>
          </p:cNvPr>
          <p:cNvSpPr/>
          <p:nvPr/>
        </p:nvSpPr>
        <p:spPr>
          <a:xfrm>
            <a:off x="10515116" y="4479922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B35121B2-F327-4633-BAC0-D5919C0BE2F7}"/>
              </a:ext>
            </a:extLst>
          </p:cNvPr>
          <p:cNvSpPr/>
          <p:nvPr/>
        </p:nvSpPr>
        <p:spPr>
          <a:xfrm>
            <a:off x="9650527" y="5005658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0662E84F-A8B3-4C9A-93AB-149BFDEF9D36}"/>
              </a:ext>
            </a:extLst>
          </p:cNvPr>
          <p:cNvSpPr/>
          <p:nvPr/>
        </p:nvSpPr>
        <p:spPr>
          <a:xfrm>
            <a:off x="10679855" y="4894443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D0F1B701-E1C0-41F5-A0F4-51C7F53AB78F}"/>
              </a:ext>
            </a:extLst>
          </p:cNvPr>
          <p:cNvSpPr/>
          <p:nvPr/>
        </p:nvSpPr>
        <p:spPr>
          <a:xfrm>
            <a:off x="10256040" y="3773281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51A4A999-8367-4349-AF62-6BB5546947D8}"/>
              </a:ext>
            </a:extLst>
          </p:cNvPr>
          <p:cNvSpPr/>
          <p:nvPr/>
        </p:nvSpPr>
        <p:spPr>
          <a:xfrm>
            <a:off x="10112951" y="4382188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123E3AC1-5DAA-4EC6-97F9-B1530079D5F3}"/>
              </a:ext>
            </a:extLst>
          </p:cNvPr>
          <p:cNvSpPr/>
          <p:nvPr/>
        </p:nvSpPr>
        <p:spPr>
          <a:xfrm>
            <a:off x="11066348" y="4072546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4C441E02-00C7-48AA-9A04-97BC98E8348E}"/>
              </a:ext>
            </a:extLst>
          </p:cNvPr>
          <p:cNvSpPr/>
          <p:nvPr/>
        </p:nvSpPr>
        <p:spPr>
          <a:xfrm>
            <a:off x="10747977" y="4648954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F7CC23AA-C6D9-4AFD-B74A-B1F598FBD2EF}"/>
              </a:ext>
            </a:extLst>
          </p:cNvPr>
          <p:cNvSpPr/>
          <p:nvPr/>
        </p:nvSpPr>
        <p:spPr>
          <a:xfrm>
            <a:off x="9368928" y="4503197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E1F51217-711A-44C8-9E9B-DBFF36D8A913}"/>
              </a:ext>
            </a:extLst>
          </p:cNvPr>
          <p:cNvSpPr/>
          <p:nvPr/>
        </p:nvSpPr>
        <p:spPr>
          <a:xfrm>
            <a:off x="10986949" y="4366862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5AAF3A69-A77C-476A-9221-2267F719BBAE}"/>
              </a:ext>
            </a:extLst>
          </p:cNvPr>
          <p:cNvSpPr/>
          <p:nvPr/>
        </p:nvSpPr>
        <p:spPr>
          <a:xfrm>
            <a:off x="9949726" y="4517016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50A2A5C4-9CC4-47F0-83C9-E45EA8BE840A}"/>
              </a:ext>
            </a:extLst>
          </p:cNvPr>
          <p:cNvSpPr/>
          <p:nvPr/>
        </p:nvSpPr>
        <p:spPr>
          <a:xfrm>
            <a:off x="9993893" y="3880839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8E569022-E965-465D-B0FF-D113D4A5D25B}"/>
              </a:ext>
            </a:extLst>
          </p:cNvPr>
          <p:cNvSpPr/>
          <p:nvPr/>
        </p:nvSpPr>
        <p:spPr>
          <a:xfrm>
            <a:off x="10007354" y="3476968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AEFD8FD2-EEA1-41BA-B0CA-C6729578566C}"/>
              </a:ext>
            </a:extLst>
          </p:cNvPr>
          <p:cNvSpPr/>
          <p:nvPr/>
        </p:nvSpPr>
        <p:spPr>
          <a:xfrm>
            <a:off x="10298693" y="4185639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EBE84FD7-155C-4422-A717-E182C4AD7AB1}"/>
              </a:ext>
            </a:extLst>
          </p:cNvPr>
          <p:cNvSpPr/>
          <p:nvPr/>
        </p:nvSpPr>
        <p:spPr>
          <a:xfrm>
            <a:off x="10451093" y="4338039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69B302E7-B06F-4995-9FFF-85C54A9C6968}"/>
              </a:ext>
            </a:extLst>
          </p:cNvPr>
          <p:cNvSpPr/>
          <p:nvPr/>
        </p:nvSpPr>
        <p:spPr>
          <a:xfrm>
            <a:off x="10418337" y="3502793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99A7FC6F-DBE8-4085-B5A7-16708F3EB196}"/>
              </a:ext>
            </a:extLst>
          </p:cNvPr>
          <p:cNvSpPr/>
          <p:nvPr/>
        </p:nvSpPr>
        <p:spPr>
          <a:xfrm>
            <a:off x="9655752" y="3580939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9A75C11D-57A8-449F-81C0-69969B39E824}"/>
              </a:ext>
            </a:extLst>
          </p:cNvPr>
          <p:cNvSpPr/>
          <p:nvPr/>
        </p:nvSpPr>
        <p:spPr>
          <a:xfrm>
            <a:off x="10807662" y="3720847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DB5AA8E7-85FB-4A8C-9427-0299CDE60647}"/>
              </a:ext>
            </a:extLst>
          </p:cNvPr>
          <p:cNvSpPr/>
          <p:nvPr/>
        </p:nvSpPr>
        <p:spPr>
          <a:xfrm>
            <a:off x="10382179" y="4662719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03C8319-DD8E-4F42-A3D5-D27E41946853}"/>
              </a:ext>
            </a:extLst>
          </p:cNvPr>
          <p:cNvSpPr/>
          <p:nvPr/>
        </p:nvSpPr>
        <p:spPr>
          <a:xfrm>
            <a:off x="9883825" y="334950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56C8C7C6-B109-42D5-9F18-B2A0E1E2133A}"/>
              </a:ext>
            </a:extLst>
          </p:cNvPr>
          <p:cNvSpPr/>
          <p:nvPr/>
        </p:nvSpPr>
        <p:spPr>
          <a:xfrm>
            <a:off x="9656150" y="407030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89300DB9-9FE5-4188-8C84-D8F1FF915C22}"/>
              </a:ext>
            </a:extLst>
          </p:cNvPr>
          <p:cNvSpPr/>
          <p:nvPr/>
        </p:nvSpPr>
        <p:spPr>
          <a:xfrm>
            <a:off x="9821598" y="3925581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5C151E4F-FB3F-40D4-A381-98E25332C8D8}"/>
              </a:ext>
            </a:extLst>
          </p:cNvPr>
          <p:cNvSpPr/>
          <p:nvPr/>
        </p:nvSpPr>
        <p:spPr>
          <a:xfrm>
            <a:off x="9960950" y="437510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6077BD03-238A-4250-BC5D-C8222D85ED33}"/>
              </a:ext>
            </a:extLst>
          </p:cNvPr>
          <p:cNvSpPr/>
          <p:nvPr/>
        </p:nvSpPr>
        <p:spPr>
          <a:xfrm>
            <a:off x="10396858" y="3860959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522332D5-93A4-47E5-AAF5-FA7CE598C961}"/>
              </a:ext>
            </a:extLst>
          </p:cNvPr>
          <p:cNvSpPr/>
          <p:nvPr/>
        </p:nvSpPr>
        <p:spPr>
          <a:xfrm>
            <a:off x="10265750" y="467990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1CB59FCC-020E-4CF8-A22F-DB0760AA83D9}"/>
              </a:ext>
            </a:extLst>
          </p:cNvPr>
          <p:cNvSpPr/>
          <p:nvPr/>
        </p:nvSpPr>
        <p:spPr>
          <a:xfrm>
            <a:off x="10418150" y="483230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1C9A19D4-2C94-45F1-AB8C-D61131FEDCA1}"/>
              </a:ext>
            </a:extLst>
          </p:cNvPr>
          <p:cNvSpPr/>
          <p:nvPr/>
        </p:nvSpPr>
        <p:spPr>
          <a:xfrm>
            <a:off x="10570550" y="498470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3F4DB0CB-FD56-404D-A740-4A9454365584}"/>
              </a:ext>
            </a:extLst>
          </p:cNvPr>
          <p:cNvSpPr/>
          <p:nvPr/>
        </p:nvSpPr>
        <p:spPr>
          <a:xfrm>
            <a:off x="10722950" y="513710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BCA170E0-BEE9-4A41-96A6-151E800B77BF}"/>
              </a:ext>
            </a:extLst>
          </p:cNvPr>
          <p:cNvSpPr/>
          <p:nvPr/>
        </p:nvSpPr>
        <p:spPr>
          <a:xfrm>
            <a:off x="10963424" y="4980833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3C65C2AF-023F-437B-9764-33C2BBF7F37F}"/>
              </a:ext>
            </a:extLst>
          </p:cNvPr>
          <p:cNvSpPr/>
          <p:nvPr/>
        </p:nvSpPr>
        <p:spPr>
          <a:xfrm>
            <a:off x="8789297" y="2882152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44A4E176-81C2-489B-9693-749AF254E4E8}"/>
              </a:ext>
            </a:extLst>
          </p:cNvPr>
          <p:cNvSpPr/>
          <p:nvPr/>
        </p:nvSpPr>
        <p:spPr>
          <a:xfrm>
            <a:off x="10011632" y="4131301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E9DD08FF-3A66-4915-87AF-EE68405D35C1}"/>
              </a:ext>
            </a:extLst>
          </p:cNvPr>
          <p:cNvSpPr/>
          <p:nvPr/>
        </p:nvSpPr>
        <p:spPr>
          <a:xfrm>
            <a:off x="8910143" y="3519454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77DEF845-BA59-453B-8D11-4A87E0CD07E6}"/>
              </a:ext>
            </a:extLst>
          </p:cNvPr>
          <p:cNvSpPr/>
          <p:nvPr/>
        </p:nvSpPr>
        <p:spPr>
          <a:xfrm>
            <a:off x="9415333" y="2701136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EA7F9A60-742D-4B76-B95C-B7196DCF4208}"/>
              </a:ext>
            </a:extLst>
          </p:cNvPr>
          <p:cNvSpPr/>
          <p:nvPr/>
        </p:nvSpPr>
        <p:spPr>
          <a:xfrm>
            <a:off x="10499765" y="2731130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54D24D44-8728-4557-9BE3-44C03E914571}"/>
              </a:ext>
            </a:extLst>
          </p:cNvPr>
          <p:cNvSpPr/>
          <p:nvPr/>
        </p:nvSpPr>
        <p:spPr>
          <a:xfrm>
            <a:off x="8517882" y="4382881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236956BC-0CAC-469C-884C-08895818FF9B}"/>
              </a:ext>
            </a:extLst>
          </p:cNvPr>
          <p:cNvSpPr/>
          <p:nvPr/>
        </p:nvSpPr>
        <p:spPr>
          <a:xfrm>
            <a:off x="10008912" y="3675393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686">
            <a:extLst>
              <a:ext uri="{FF2B5EF4-FFF2-40B4-BE49-F238E27FC236}">
                <a16:creationId xmlns:a16="http://schemas.microsoft.com/office/drawing/2014/main" id="{8EB37735-7DEC-4467-A7D0-9C62D0C6A2E5}"/>
              </a:ext>
            </a:extLst>
          </p:cNvPr>
          <p:cNvSpPr/>
          <p:nvPr/>
        </p:nvSpPr>
        <p:spPr>
          <a:xfrm>
            <a:off x="8467351" y="3320606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687">
            <a:extLst>
              <a:ext uri="{FF2B5EF4-FFF2-40B4-BE49-F238E27FC236}">
                <a16:creationId xmlns:a16="http://schemas.microsoft.com/office/drawing/2014/main" id="{C7244187-F914-4BED-8701-207E2D80374D}"/>
              </a:ext>
            </a:extLst>
          </p:cNvPr>
          <p:cNvSpPr/>
          <p:nvPr/>
        </p:nvSpPr>
        <p:spPr>
          <a:xfrm>
            <a:off x="10263931" y="3001971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2D7716A1-85D5-41BC-B560-4D01048662F1}"/>
              </a:ext>
            </a:extLst>
          </p:cNvPr>
          <p:cNvSpPr/>
          <p:nvPr/>
        </p:nvSpPr>
        <p:spPr>
          <a:xfrm>
            <a:off x="10609827" y="2953034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>
            <a:extLst>
              <a:ext uri="{FF2B5EF4-FFF2-40B4-BE49-F238E27FC236}">
                <a16:creationId xmlns:a16="http://schemas.microsoft.com/office/drawing/2014/main" id="{A432E675-5FD6-4369-9649-16E9AC2B007A}"/>
              </a:ext>
            </a:extLst>
          </p:cNvPr>
          <p:cNvSpPr/>
          <p:nvPr/>
        </p:nvSpPr>
        <p:spPr>
          <a:xfrm>
            <a:off x="10663360" y="3093490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FD1BCF5E-E9CA-4AC3-AD48-21133B9232EF}"/>
              </a:ext>
            </a:extLst>
          </p:cNvPr>
          <p:cNvSpPr/>
          <p:nvPr/>
        </p:nvSpPr>
        <p:spPr>
          <a:xfrm>
            <a:off x="10827296" y="3406677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reeform: Shape 691">
            <a:extLst>
              <a:ext uri="{FF2B5EF4-FFF2-40B4-BE49-F238E27FC236}">
                <a16:creationId xmlns:a16="http://schemas.microsoft.com/office/drawing/2014/main" id="{2F668DB4-5341-432F-A8A3-8794FE3CB7F5}"/>
              </a:ext>
            </a:extLst>
          </p:cNvPr>
          <p:cNvSpPr/>
          <p:nvPr/>
        </p:nvSpPr>
        <p:spPr>
          <a:xfrm>
            <a:off x="8576122" y="1011436"/>
            <a:ext cx="1014846" cy="4658497"/>
          </a:xfrm>
          <a:custGeom>
            <a:avLst/>
            <a:gdLst>
              <a:gd name="connsiteX0" fmla="*/ 1014846 w 1014846"/>
              <a:gd name="connsiteY0" fmla="*/ 4658497 h 4658497"/>
              <a:gd name="connsiteX1" fmla="*/ 705927 w 1014846"/>
              <a:gd name="connsiteY1" fmla="*/ 4102443 h 4658497"/>
              <a:gd name="connsiteX2" fmla="*/ 532932 w 1014846"/>
              <a:gd name="connsiteY2" fmla="*/ 3015048 h 4658497"/>
              <a:gd name="connsiteX3" fmla="*/ 335224 w 1014846"/>
              <a:gd name="connsiteY3" fmla="*/ 1791729 h 4658497"/>
              <a:gd name="connsiteX4" fmla="*/ 1592 w 1014846"/>
              <a:gd name="connsiteY4" fmla="*/ 877329 h 4658497"/>
              <a:gd name="connsiteX5" fmla="*/ 483505 w 1014846"/>
              <a:gd name="connsiteY5" fmla="*/ 0 h 465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4846" h="4658497">
                <a:moveTo>
                  <a:pt x="1014846" y="4658497"/>
                </a:moveTo>
                <a:cubicBezTo>
                  <a:pt x="900546" y="4517424"/>
                  <a:pt x="786246" y="4376351"/>
                  <a:pt x="705927" y="4102443"/>
                </a:cubicBezTo>
                <a:cubicBezTo>
                  <a:pt x="625608" y="3828535"/>
                  <a:pt x="594716" y="3400167"/>
                  <a:pt x="532932" y="3015048"/>
                </a:cubicBezTo>
                <a:cubicBezTo>
                  <a:pt x="471148" y="2629929"/>
                  <a:pt x="423781" y="2148015"/>
                  <a:pt x="335224" y="1791729"/>
                </a:cubicBezTo>
                <a:cubicBezTo>
                  <a:pt x="246667" y="1435442"/>
                  <a:pt x="-23122" y="1175951"/>
                  <a:pt x="1592" y="877329"/>
                </a:cubicBezTo>
                <a:cubicBezTo>
                  <a:pt x="26306" y="578707"/>
                  <a:pt x="254905" y="289353"/>
                  <a:pt x="483505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reeform: Shape 692">
            <a:extLst>
              <a:ext uri="{FF2B5EF4-FFF2-40B4-BE49-F238E27FC236}">
                <a16:creationId xmlns:a16="http://schemas.microsoft.com/office/drawing/2014/main" id="{7D3C23F6-6382-4530-9291-DCE728389A6D}"/>
              </a:ext>
            </a:extLst>
          </p:cNvPr>
          <p:cNvSpPr/>
          <p:nvPr/>
        </p:nvSpPr>
        <p:spPr>
          <a:xfrm>
            <a:off x="6648378" y="2852575"/>
            <a:ext cx="4942703" cy="618958"/>
          </a:xfrm>
          <a:custGeom>
            <a:avLst/>
            <a:gdLst>
              <a:gd name="connsiteX0" fmla="*/ 0 w 4942703"/>
              <a:gd name="connsiteY0" fmla="*/ 0 h 618958"/>
              <a:gd name="connsiteX1" fmla="*/ 1445741 w 4942703"/>
              <a:gd name="connsiteY1" fmla="*/ 469557 h 618958"/>
              <a:gd name="connsiteX2" fmla="*/ 2211860 w 4942703"/>
              <a:gd name="connsiteY2" fmla="*/ 210065 h 618958"/>
              <a:gd name="connsiteX3" fmla="*/ 3163330 w 4942703"/>
              <a:gd name="connsiteY3" fmla="*/ 617838 h 618958"/>
              <a:gd name="connsiteX4" fmla="*/ 4201298 w 4942703"/>
              <a:gd name="connsiteY4" fmla="*/ 333632 h 618958"/>
              <a:gd name="connsiteX5" fmla="*/ 4942703 w 4942703"/>
              <a:gd name="connsiteY5" fmla="*/ 407773 h 61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2703" h="618958">
                <a:moveTo>
                  <a:pt x="0" y="0"/>
                </a:moveTo>
                <a:cubicBezTo>
                  <a:pt x="538549" y="217273"/>
                  <a:pt x="1077098" y="434546"/>
                  <a:pt x="1445741" y="469557"/>
                </a:cubicBezTo>
                <a:cubicBezTo>
                  <a:pt x="1814384" y="504568"/>
                  <a:pt x="1925595" y="185351"/>
                  <a:pt x="2211860" y="210065"/>
                </a:cubicBezTo>
                <a:cubicBezTo>
                  <a:pt x="2498125" y="234779"/>
                  <a:pt x="2831757" y="597244"/>
                  <a:pt x="3163330" y="617838"/>
                </a:cubicBezTo>
                <a:cubicBezTo>
                  <a:pt x="3494903" y="638432"/>
                  <a:pt x="3904736" y="368643"/>
                  <a:pt x="4201298" y="333632"/>
                </a:cubicBezTo>
                <a:cubicBezTo>
                  <a:pt x="4497860" y="298621"/>
                  <a:pt x="4720281" y="353197"/>
                  <a:pt x="4942703" y="40777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2FA1DB8F-18F4-474E-82BC-ADC4E622EB8E}"/>
              </a:ext>
            </a:extLst>
          </p:cNvPr>
          <p:cNvSpPr/>
          <p:nvPr/>
        </p:nvSpPr>
        <p:spPr>
          <a:xfrm>
            <a:off x="7275176" y="2084456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166BDBAB-D3CC-433B-9B56-9AB07FC43D0A}"/>
              </a:ext>
            </a:extLst>
          </p:cNvPr>
          <p:cNvSpPr/>
          <p:nvPr/>
        </p:nvSpPr>
        <p:spPr>
          <a:xfrm>
            <a:off x="7306074" y="1492596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6F847641-CD9F-4CD6-BCFE-CDE87646F8B5}"/>
              </a:ext>
            </a:extLst>
          </p:cNvPr>
          <p:cNvSpPr/>
          <p:nvPr/>
        </p:nvSpPr>
        <p:spPr>
          <a:xfrm>
            <a:off x="7594517" y="1637533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6B7BC43C-6286-4EC7-A8B2-5A51B63F5C4A}"/>
              </a:ext>
            </a:extLst>
          </p:cNvPr>
          <p:cNvSpPr/>
          <p:nvPr/>
        </p:nvSpPr>
        <p:spPr>
          <a:xfrm>
            <a:off x="7610874" y="1797396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11AF1B84-9F8B-48D9-87FF-22F792D8101C}"/>
              </a:ext>
            </a:extLst>
          </p:cNvPr>
          <p:cNvSpPr/>
          <p:nvPr/>
        </p:nvSpPr>
        <p:spPr>
          <a:xfrm>
            <a:off x="7891697" y="1811567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E4804D6C-CD4F-4635-84CB-7F8BD313F9FC}"/>
              </a:ext>
            </a:extLst>
          </p:cNvPr>
          <p:cNvSpPr/>
          <p:nvPr/>
        </p:nvSpPr>
        <p:spPr>
          <a:xfrm>
            <a:off x="7915674" y="2102196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920A963D-6188-451E-A61A-DB9FD10B9E23}"/>
              </a:ext>
            </a:extLst>
          </p:cNvPr>
          <p:cNvSpPr/>
          <p:nvPr/>
        </p:nvSpPr>
        <p:spPr>
          <a:xfrm>
            <a:off x="8068074" y="2254596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555FC899-D5E3-4422-AF0E-0183F52FBADF}"/>
              </a:ext>
            </a:extLst>
          </p:cNvPr>
          <p:cNvSpPr/>
          <p:nvPr/>
        </p:nvSpPr>
        <p:spPr>
          <a:xfrm>
            <a:off x="8220474" y="2406996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97ADC5E3-0ADD-457F-8D38-B9CDFDFB5ECC}"/>
              </a:ext>
            </a:extLst>
          </p:cNvPr>
          <p:cNvSpPr/>
          <p:nvPr/>
        </p:nvSpPr>
        <p:spPr>
          <a:xfrm>
            <a:off x="8372874" y="2559396"/>
            <a:ext cx="131801" cy="131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>
            <a:extLst>
              <a:ext uri="{FF2B5EF4-FFF2-40B4-BE49-F238E27FC236}">
                <a16:creationId xmlns:a16="http://schemas.microsoft.com/office/drawing/2014/main" id="{4FF0DAA9-991B-45E7-A7F2-16A7890CFC70}"/>
              </a:ext>
            </a:extLst>
          </p:cNvPr>
          <p:cNvSpPr/>
          <p:nvPr/>
        </p:nvSpPr>
        <p:spPr>
          <a:xfrm>
            <a:off x="10520608" y="2260394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F3320551-A9EB-4562-9D42-AA4C6F49400D}"/>
              </a:ext>
            </a:extLst>
          </p:cNvPr>
          <p:cNvSpPr/>
          <p:nvPr/>
        </p:nvSpPr>
        <p:spPr>
          <a:xfrm>
            <a:off x="10618113" y="1755227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E9259C63-6B47-450C-979D-B90543F9272A}"/>
              </a:ext>
            </a:extLst>
          </p:cNvPr>
          <p:cNvSpPr/>
          <p:nvPr/>
        </p:nvSpPr>
        <p:spPr>
          <a:xfrm>
            <a:off x="9864716" y="1218124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38537828-8E60-45A8-AB4E-8D3AA937D495}"/>
              </a:ext>
            </a:extLst>
          </p:cNvPr>
          <p:cNvSpPr/>
          <p:nvPr/>
        </p:nvSpPr>
        <p:spPr>
          <a:xfrm>
            <a:off x="10240902" y="1385888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2E771909-4A2B-46BF-A3CC-EF45EA2D39E8}"/>
              </a:ext>
            </a:extLst>
          </p:cNvPr>
          <p:cNvSpPr/>
          <p:nvPr/>
        </p:nvSpPr>
        <p:spPr>
          <a:xfrm>
            <a:off x="9887839" y="1977464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707">
            <a:extLst>
              <a:ext uri="{FF2B5EF4-FFF2-40B4-BE49-F238E27FC236}">
                <a16:creationId xmlns:a16="http://schemas.microsoft.com/office/drawing/2014/main" id="{CB39E045-D79E-4E42-9211-DF5AAECE21BD}"/>
              </a:ext>
            </a:extLst>
          </p:cNvPr>
          <p:cNvSpPr/>
          <p:nvPr/>
        </p:nvSpPr>
        <p:spPr>
          <a:xfrm>
            <a:off x="9760129" y="2342916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EC57D95D-A65E-4804-8193-ED4006CB6010}"/>
              </a:ext>
            </a:extLst>
          </p:cNvPr>
          <p:cNvSpPr/>
          <p:nvPr/>
        </p:nvSpPr>
        <p:spPr>
          <a:xfrm>
            <a:off x="9825006" y="2572851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6DD64B33-580F-4FC3-83D0-8469CF143D1A}"/>
              </a:ext>
            </a:extLst>
          </p:cNvPr>
          <p:cNvSpPr/>
          <p:nvPr/>
        </p:nvSpPr>
        <p:spPr>
          <a:xfrm>
            <a:off x="10218525" y="2080446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>
            <a:extLst>
              <a:ext uri="{FF2B5EF4-FFF2-40B4-BE49-F238E27FC236}">
                <a16:creationId xmlns:a16="http://schemas.microsoft.com/office/drawing/2014/main" id="{ECB0F889-0832-490F-A293-D3CC70347489}"/>
              </a:ext>
            </a:extLst>
          </p:cNvPr>
          <p:cNvSpPr/>
          <p:nvPr/>
        </p:nvSpPr>
        <p:spPr>
          <a:xfrm>
            <a:off x="9394930" y="2006182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9FEE14CF-B74F-4946-AB9D-E529795535C2}"/>
              </a:ext>
            </a:extLst>
          </p:cNvPr>
          <p:cNvSpPr/>
          <p:nvPr/>
        </p:nvSpPr>
        <p:spPr>
          <a:xfrm>
            <a:off x="9253340" y="1739146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D2CB2A4B-E9E8-4188-8B43-09D4860EB9EC}"/>
              </a:ext>
            </a:extLst>
          </p:cNvPr>
          <p:cNvSpPr/>
          <p:nvPr/>
        </p:nvSpPr>
        <p:spPr>
          <a:xfrm>
            <a:off x="9619456" y="1657352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03CD5D36-5B48-443A-9EC5-832D739B9A5D}"/>
              </a:ext>
            </a:extLst>
          </p:cNvPr>
          <p:cNvSpPr/>
          <p:nvPr/>
        </p:nvSpPr>
        <p:spPr>
          <a:xfrm>
            <a:off x="10112400" y="2418658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68EF1E4A-5ED3-4733-ABB7-4DEFEE1C3E1B}"/>
              </a:ext>
            </a:extLst>
          </p:cNvPr>
          <p:cNvSpPr/>
          <p:nvPr/>
        </p:nvSpPr>
        <p:spPr>
          <a:xfrm>
            <a:off x="10869448" y="2418945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E073BC0A-9DCD-4CFC-92BE-3F462938B4F9}"/>
              </a:ext>
            </a:extLst>
          </p:cNvPr>
          <p:cNvSpPr/>
          <p:nvPr/>
        </p:nvSpPr>
        <p:spPr>
          <a:xfrm>
            <a:off x="10528659" y="2468345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3DE6CBAC-B73F-45C0-A25D-D0F2E0D70D2D}"/>
              </a:ext>
            </a:extLst>
          </p:cNvPr>
          <p:cNvSpPr/>
          <p:nvPr/>
        </p:nvSpPr>
        <p:spPr>
          <a:xfrm>
            <a:off x="9923986" y="2854656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1FE4243A-9534-4975-BE12-94D5AD5C642A}"/>
              </a:ext>
            </a:extLst>
          </p:cNvPr>
          <p:cNvSpPr/>
          <p:nvPr/>
        </p:nvSpPr>
        <p:spPr>
          <a:xfrm>
            <a:off x="9567938" y="2423163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F4F67137-057F-4C9D-9CE7-0489B2ECD821}"/>
              </a:ext>
            </a:extLst>
          </p:cNvPr>
          <p:cNvSpPr/>
          <p:nvPr/>
        </p:nvSpPr>
        <p:spPr>
          <a:xfrm>
            <a:off x="9721652" y="2706893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3477F7E6-BBF6-49C3-B45F-78291B11D0D2}"/>
              </a:ext>
            </a:extLst>
          </p:cNvPr>
          <p:cNvSpPr/>
          <p:nvPr/>
        </p:nvSpPr>
        <p:spPr>
          <a:xfrm>
            <a:off x="9504196" y="2907183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41D5FE9F-0B63-4C77-937C-6AE51F2189ED}"/>
              </a:ext>
            </a:extLst>
          </p:cNvPr>
          <p:cNvSpPr/>
          <p:nvPr/>
        </p:nvSpPr>
        <p:spPr>
          <a:xfrm>
            <a:off x="9646508" y="3091123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E61F436F-94F7-4D2F-96C8-8C8615EECB5B}"/>
              </a:ext>
            </a:extLst>
          </p:cNvPr>
          <p:cNvSpPr/>
          <p:nvPr/>
        </p:nvSpPr>
        <p:spPr>
          <a:xfrm>
            <a:off x="10014858" y="3187766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933D4B5B-0631-4757-9B32-0FF4C239E04B}"/>
              </a:ext>
            </a:extLst>
          </p:cNvPr>
          <p:cNvSpPr/>
          <p:nvPr/>
        </p:nvSpPr>
        <p:spPr>
          <a:xfrm>
            <a:off x="11073687" y="2972114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ABFFC6D5-3B5B-461B-956E-CF19896C2D21}"/>
              </a:ext>
            </a:extLst>
          </p:cNvPr>
          <p:cNvSpPr/>
          <p:nvPr/>
        </p:nvSpPr>
        <p:spPr>
          <a:xfrm>
            <a:off x="10929050" y="2731966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16D9B4F3-E651-4795-A38E-6DC0910430D3}"/>
              </a:ext>
            </a:extLst>
          </p:cNvPr>
          <p:cNvSpPr/>
          <p:nvPr/>
        </p:nvSpPr>
        <p:spPr>
          <a:xfrm>
            <a:off x="9476722" y="2203215"/>
            <a:ext cx="131801" cy="1318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>
            <a:extLst>
              <a:ext uri="{FF2B5EF4-FFF2-40B4-BE49-F238E27FC236}">
                <a16:creationId xmlns:a16="http://schemas.microsoft.com/office/drawing/2014/main" id="{72E534D5-BE53-46D5-AE0B-66C273052569}"/>
              </a:ext>
            </a:extLst>
          </p:cNvPr>
          <p:cNvSpPr/>
          <p:nvPr/>
        </p:nvSpPr>
        <p:spPr>
          <a:xfrm>
            <a:off x="7397924" y="3539022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03CDB7AF-9ABC-467A-9CE1-76ED92435C68}"/>
              </a:ext>
            </a:extLst>
          </p:cNvPr>
          <p:cNvSpPr/>
          <p:nvPr/>
        </p:nvSpPr>
        <p:spPr>
          <a:xfrm>
            <a:off x="7716918" y="3394747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04E8AB69-1613-4D59-807E-0D3AFE83A248}"/>
              </a:ext>
            </a:extLst>
          </p:cNvPr>
          <p:cNvSpPr/>
          <p:nvPr/>
        </p:nvSpPr>
        <p:spPr>
          <a:xfrm>
            <a:off x="8093952" y="3425270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A894CF4C-C839-4BA5-A973-B122023A19DE}"/>
              </a:ext>
            </a:extLst>
          </p:cNvPr>
          <p:cNvSpPr/>
          <p:nvPr/>
        </p:nvSpPr>
        <p:spPr>
          <a:xfrm>
            <a:off x="8463322" y="3619041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AAA5914C-D73F-4C0C-8432-52B206B87B74}"/>
              </a:ext>
            </a:extLst>
          </p:cNvPr>
          <p:cNvSpPr/>
          <p:nvPr/>
        </p:nvSpPr>
        <p:spPr>
          <a:xfrm>
            <a:off x="8832692" y="3812812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1971F947-099F-4956-B695-B894583DFEFE}"/>
              </a:ext>
            </a:extLst>
          </p:cNvPr>
          <p:cNvSpPr/>
          <p:nvPr/>
        </p:nvSpPr>
        <p:spPr>
          <a:xfrm>
            <a:off x="8618199" y="3959686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9DD02551-3F05-47E2-A654-4564FEFB84B8}"/>
              </a:ext>
            </a:extLst>
          </p:cNvPr>
          <p:cNvSpPr/>
          <p:nvPr/>
        </p:nvSpPr>
        <p:spPr>
          <a:xfrm>
            <a:off x="8733510" y="3610276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D5266795-750D-439A-8B57-1A9CE1FAC06B}"/>
              </a:ext>
            </a:extLst>
          </p:cNvPr>
          <p:cNvSpPr/>
          <p:nvPr/>
        </p:nvSpPr>
        <p:spPr>
          <a:xfrm>
            <a:off x="8823909" y="3207003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0FFF9A9A-CE8A-465D-BE57-7EBBF9DC9BA0}"/>
              </a:ext>
            </a:extLst>
          </p:cNvPr>
          <p:cNvSpPr/>
          <p:nvPr/>
        </p:nvSpPr>
        <p:spPr>
          <a:xfrm>
            <a:off x="7478897" y="3340192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AC75C457-4391-45A3-B252-6287AAE6CE88}"/>
              </a:ext>
            </a:extLst>
          </p:cNvPr>
          <p:cNvSpPr/>
          <p:nvPr/>
        </p:nvSpPr>
        <p:spPr>
          <a:xfrm>
            <a:off x="7143580" y="3233811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3C8C10A1-9D1A-424D-BDF2-7272A1868180}"/>
              </a:ext>
            </a:extLst>
          </p:cNvPr>
          <p:cNvSpPr/>
          <p:nvPr/>
        </p:nvSpPr>
        <p:spPr>
          <a:xfrm>
            <a:off x="7762633" y="3558877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0353B7AD-F562-405A-8B86-472DEF508505}"/>
              </a:ext>
            </a:extLst>
          </p:cNvPr>
          <p:cNvSpPr/>
          <p:nvPr/>
        </p:nvSpPr>
        <p:spPr>
          <a:xfrm>
            <a:off x="8279251" y="3619041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BB79D912-B12B-4521-A283-B052CA08F7B4}"/>
              </a:ext>
            </a:extLst>
          </p:cNvPr>
          <p:cNvSpPr/>
          <p:nvPr/>
        </p:nvSpPr>
        <p:spPr>
          <a:xfrm>
            <a:off x="8066620" y="4466081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9EAC44A9-5315-43BB-AFA5-11C689E199ED}"/>
              </a:ext>
            </a:extLst>
          </p:cNvPr>
          <p:cNvSpPr/>
          <p:nvPr/>
        </p:nvSpPr>
        <p:spPr>
          <a:xfrm>
            <a:off x="7725495" y="4974878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DC9132D8-6030-49C5-801B-3D4A4E503FAB}"/>
              </a:ext>
            </a:extLst>
          </p:cNvPr>
          <p:cNvSpPr/>
          <p:nvPr/>
        </p:nvSpPr>
        <p:spPr>
          <a:xfrm>
            <a:off x="7183143" y="4973092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7AEEF011-02BA-4B35-A3FD-AEC6C61ADF02}"/>
              </a:ext>
            </a:extLst>
          </p:cNvPr>
          <p:cNvSpPr/>
          <p:nvPr/>
        </p:nvSpPr>
        <p:spPr>
          <a:xfrm>
            <a:off x="7323971" y="3975724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Oval 742">
            <a:extLst>
              <a:ext uri="{FF2B5EF4-FFF2-40B4-BE49-F238E27FC236}">
                <a16:creationId xmlns:a16="http://schemas.microsoft.com/office/drawing/2014/main" id="{94B04A0A-C12C-4821-911F-A8B7DB65D32B}"/>
              </a:ext>
            </a:extLst>
          </p:cNvPr>
          <p:cNvSpPr/>
          <p:nvPr/>
        </p:nvSpPr>
        <p:spPr>
          <a:xfrm>
            <a:off x="7561178" y="3765504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39463653-DEC2-4CD5-9250-B33B6D4F5B7F}"/>
              </a:ext>
            </a:extLst>
          </p:cNvPr>
          <p:cNvSpPr/>
          <p:nvPr/>
        </p:nvSpPr>
        <p:spPr>
          <a:xfrm>
            <a:off x="7669991" y="4036712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89BA41BF-3D15-46FE-A669-BD936372E9C1}"/>
              </a:ext>
            </a:extLst>
          </p:cNvPr>
          <p:cNvSpPr/>
          <p:nvPr/>
        </p:nvSpPr>
        <p:spPr>
          <a:xfrm>
            <a:off x="8211882" y="4083042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39D04CD9-F141-414F-8314-5BA5E65791D4}"/>
              </a:ext>
            </a:extLst>
          </p:cNvPr>
          <p:cNvSpPr/>
          <p:nvPr/>
        </p:nvSpPr>
        <p:spPr>
          <a:xfrm>
            <a:off x="8576598" y="3793295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47C94228-310D-4690-BB39-0240AE36D346}"/>
              </a:ext>
            </a:extLst>
          </p:cNvPr>
          <p:cNvSpPr/>
          <p:nvPr/>
        </p:nvSpPr>
        <p:spPr>
          <a:xfrm>
            <a:off x="8629907" y="3456235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8D852835-7622-4ACA-A7DD-D31993F1369E}"/>
              </a:ext>
            </a:extLst>
          </p:cNvPr>
          <p:cNvSpPr/>
          <p:nvPr/>
        </p:nvSpPr>
        <p:spPr>
          <a:xfrm>
            <a:off x="7214654" y="3497017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731F0241-C4F2-4810-B381-24285EBEE846}"/>
              </a:ext>
            </a:extLst>
          </p:cNvPr>
          <p:cNvSpPr/>
          <p:nvPr/>
        </p:nvSpPr>
        <p:spPr>
          <a:xfrm>
            <a:off x="6977880" y="3794339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5664953E-7F3E-4F17-9091-5CB2F03FD9FA}"/>
              </a:ext>
            </a:extLst>
          </p:cNvPr>
          <p:cNvSpPr/>
          <p:nvPr/>
        </p:nvSpPr>
        <p:spPr>
          <a:xfrm>
            <a:off x="6981336" y="3522598"/>
            <a:ext cx="131801" cy="1318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34E867C4-3DF1-4A66-89ED-FAE8ADB65556}"/>
              </a:ext>
            </a:extLst>
          </p:cNvPr>
          <p:cNvSpPr/>
          <p:nvPr/>
        </p:nvSpPr>
        <p:spPr>
          <a:xfrm>
            <a:off x="9503750" y="391790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37B2ED00-4E1A-490E-941A-442B8AB1EF4D}"/>
              </a:ext>
            </a:extLst>
          </p:cNvPr>
          <p:cNvSpPr/>
          <p:nvPr/>
        </p:nvSpPr>
        <p:spPr>
          <a:xfrm>
            <a:off x="9415333" y="355796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3302EC3B-2AFB-406E-B27C-28DA2F2767D0}"/>
              </a:ext>
            </a:extLst>
          </p:cNvPr>
          <p:cNvSpPr/>
          <p:nvPr/>
        </p:nvSpPr>
        <p:spPr>
          <a:xfrm>
            <a:off x="9077695" y="3254359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2B16C6B9-8765-4A12-AB6D-CDB8EFED3575}"/>
              </a:ext>
            </a:extLst>
          </p:cNvPr>
          <p:cNvSpPr/>
          <p:nvPr/>
        </p:nvSpPr>
        <p:spPr>
          <a:xfrm>
            <a:off x="9076651" y="345623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Oval 754">
            <a:extLst>
              <a:ext uri="{FF2B5EF4-FFF2-40B4-BE49-F238E27FC236}">
                <a16:creationId xmlns:a16="http://schemas.microsoft.com/office/drawing/2014/main" id="{02C155EB-4B26-4F73-B121-92DF17FF3F71}"/>
              </a:ext>
            </a:extLst>
          </p:cNvPr>
          <p:cNvSpPr/>
          <p:nvPr/>
        </p:nvSpPr>
        <p:spPr>
          <a:xfrm>
            <a:off x="9187988" y="3633703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05133D66-5A25-42F6-AFEA-D576E41CE3D8}"/>
              </a:ext>
            </a:extLst>
          </p:cNvPr>
          <p:cNvSpPr/>
          <p:nvPr/>
        </p:nvSpPr>
        <p:spPr>
          <a:xfrm>
            <a:off x="9227160" y="3931597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A2EB2863-CC84-471C-A951-1ABA5019743D}"/>
              </a:ext>
            </a:extLst>
          </p:cNvPr>
          <p:cNvSpPr/>
          <p:nvPr/>
        </p:nvSpPr>
        <p:spPr>
          <a:xfrm>
            <a:off x="9676045" y="3811822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7F16DFA9-6786-4C31-9F3D-D6B44F0DD791}"/>
              </a:ext>
            </a:extLst>
          </p:cNvPr>
          <p:cNvSpPr/>
          <p:nvPr/>
        </p:nvSpPr>
        <p:spPr>
          <a:xfrm>
            <a:off x="10226890" y="3917243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DC32C9F6-DB11-41D5-9203-D4ABB103F83C}"/>
              </a:ext>
            </a:extLst>
          </p:cNvPr>
          <p:cNvSpPr/>
          <p:nvPr/>
        </p:nvSpPr>
        <p:spPr>
          <a:xfrm>
            <a:off x="10496141" y="4143725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F7B6FA7F-15A6-4F58-99A7-6EE3E9F6C723}"/>
              </a:ext>
            </a:extLst>
          </p:cNvPr>
          <p:cNvSpPr/>
          <p:nvPr/>
        </p:nvSpPr>
        <p:spPr>
          <a:xfrm>
            <a:off x="10316279" y="4381962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49671DC7-A344-4D99-BF62-36F4F6771AE0}"/>
              </a:ext>
            </a:extLst>
          </p:cNvPr>
          <p:cNvSpPr/>
          <p:nvPr/>
        </p:nvSpPr>
        <p:spPr>
          <a:xfrm>
            <a:off x="9679124" y="4698590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B999DF22-B08A-4825-A7F1-D00674882151}"/>
              </a:ext>
            </a:extLst>
          </p:cNvPr>
          <p:cNvSpPr/>
          <p:nvPr/>
        </p:nvSpPr>
        <p:spPr>
          <a:xfrm>
            <a:off x="9554847" y="3725054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402ACF48-F1A8-49CD-AE35-6806D48715B1}"/>
              </a:ext>
            </a:extLst>
          </p:cNvPr>
          <p:cNvSpPr/>
          <p:nvPr/>
        </p:nvSpPr>
        <p:spPr>
          <a:xfrm>
            <a:off x="9254293" y="3425270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C4E960C0-1D13-4134-8CF2-915EB79234DD}"/>
              </a:ext>
            </a:extLst>
          </p:cNvPr>
          <p:cNvSpPr/>
          <p:nvPr/>
        </p:nvSpPr>
        <p:spPr>
          <a:xfrm>
            <a:off x="9803836" y="3533234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CEDE76FF-B38F-4417-BEBF-F790B6CFBA12}"/>
              </a:ext>
            </a:extLst>
          </p:cNvPr>
          <p:cNvSpPr/>
          <p:nvPr/>
        </p:nvSpPr>
        <p:spPr>
          <a:xfrm>
            <a:off x="10562041" y="3745860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ED428A0A-AC93-423E-BB40-40915C2090A0}"/>
              </a:ext>
            </a:extLst>
          </p:cNvPr>
          <p:cNvSpPr/>
          <p:nvPr/>
        </p:nvSpPr>
        <p:spPr>
          <a:xfrm>
            <a:off x="11320246" y="3958486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D458D16D-697F-4A38-9A3E-003FC9062FE8}"/>
              </a:ext>
            </a:extLst>
          </p:cNvPr>
          <p:cNvSpPr/>
          <p:nvPr/>
        </p:nvSpPr>
        <p:spPr>
          <a:xfrm>
            <a:off x="11165498" y="4668606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25B67F34-6F15-4AA1-B43E-519AEEC76A12}"/>
              </a:ext>
            </a:extLst>
          </p:cNvPr>
          <p:cNvSpPr/>
          <p:nvPr/>
        </p:nvSpPr>
        <p:spPr>
          <a:xfrm>
            <a:off x="10946590" y="4762642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42C197A6-FE10-46CB-918F-56CAC2E6B334}"/>
              </a:ext>
            </a:extLst>
          </p:cNvPr>
          <p:cNvSpPr/>
          <p:nvPr/>
        </p:nvSpPr>
        <p:spPr>
          <a:xfrm>
            <a:off x="10769757" y="4439486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Oval 769">
            <a:extLst>
              <a:ext uri="{FF2B5EF4-FFF2-40B4-BE49-F238E27FC236}">
                <a16:creationId xmlns:a16="http://schemas.microsoft.com/office/drawing/2014/main" id="{050D67FA-B07F-4F73-B938-916FF4C39B29}"/>
              </a:ext>
            </a:extLst>
          </p:cNvPr>
          <p:cNvSpPr/>
          <p:nvPr/>
        </p:nvSpPr>
        <p:spPr>
          <a:xfrm>
            <a:off x="10809853" y="4187952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>
            <a:extLst>
              <a:ext uri="{FF2B5EF4-FFF2-40B4-BE49-F238E27FC236}">
                <a16:creationId xmlns:a16="http://schemas.microsoft.com/office/drawing/2014/main" id="{272BFC5F-95D3-48CB-BCE7-4894C894024B}"/>
              </a:ext>
            </a:extLst>
          </p:cNvPr>
          <p:cNvSpPr/>
          <p:nvPr/>
        </p:nvSpPr>
        <p:spPr>
          <a:xfrm>
            <a:off x="10890039" y="3999500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Oval 771">
            <a:extLst>
              <a:ext uri="{FF2B5EF4-FFF2-40B4-BE49-F238E27FC236}">
                <a16:creationId xmlns:a16="http://schemas.microsoft.com/office/drawing/2014/main" id="{7A36234E-FD24-4119-85E8-B029182E90DA}"/>
              </a:ext>
            </a:extLst>
          </p:cNvPr>
          <p:cNvSpPr/>
          <p:nvPr/>
        </p:nvSpPr>
        <p:spPr>
          <a:xfrm>
            <a:off x="10970225" y="3811048"/>
            <a:ext cx="131801" cy="131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46D825-3C33-4949-855E-420EF185842F}"/>
              </a:ext>
            </a:extLst>
          </p:cNvPr>
          <p:cNvSpPr/>
          <p:nvPr/>
        </p:nvSpPr>
        <p:spPr>
          <a:xfrm>
            <a:off x="541319" y="2974360"/>
            <a:ext cx="3817398" cy="5681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EFEC40-8D4B-4638-8E43-48F2B0C05B05}"/>
              </a:ext>
            </a:extLst>
          </p:cNvPr>
          <p:cNvSpPr/>
          <p:nvPr/>
        </p:nvSpPr>
        <p:spPr>
          <a:xfrm>
            <a:off x="541319" y="3653502"/>
            <a:ext cx="3817398" cy="5681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BF262D-27A7-4D9C-BAAB-57151A19103D}"/>
              </a:ext>
            </a:extLst>
          </p:cNvPr>
          <p:cNvSpPr/>
          <p:nvPr/>
        </p:nvSpPr>
        <p:spPr>
          <a:xfrm>
            <a:off x="541319" y="4332644"/>
            <a:ext cx="3817398" cy="5681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5C8473-8A22-44DF-94FD-8C3C1200521E}"/>
              </a:ext>
            </a:extLst>
          </p:cNvPr>
          <p:cNvSpPr/>
          <p:nvPr/>
        </p:nvSpPr>
        <p:spPr>
          <a:xfrm>
            <a:off x="541319" y="5011786"/>
            <a:ext cx="3817398" cy="5681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5EDAD4-533B-42DF-AC29-0AF245E25EF2}"/>
              </a:ext>
            </a:extLst>
          </p:cNvPr>
          <p:cNvSpPr/>
          <p:nvPr/>
        </p:nvSpPr>
        <p:spPr>
          <a:xfrm>
            <a:off x="541319" y="5690928"/>
            <a:ext cx="3817398" cy="5681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A35E6-0DFA-439F-8D06-C8D69707E643}"/>
              </a:ext>
            </a:extLst>
          </p:cNvPr>
          <p:cNvSpPr txBox="1"/>
          <p:nvPr/>
        </p:nvSpPr>
        <p:spPr>
          <a:xfrm>
            <a:off x="1330945" y="3078732"/>
            <a:ext cx="26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Δέντρα απόφάσεων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2F486-5616-4439-8C8A-648B01B70254}"/>
              </a:ext>
            </a:extLst>
          </p:cNvPr>
          <p:cNvSpPr txBox="1"/>
          <p:nvPr/>
        </p:nvSpPr>
        <p:spPr>
          <a:xfrm>
            <a:off x="1171554" y="3740059"/>
            <a:ext cx="26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Bayes</a:t>
            </a:r>
            <a:r>
              <a:rPr lang="el-GR" dirty="0"/>
              <a:t> ταξινομητής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BD3D3-158D-4C51-B9AC-05E5353A2ABE}"/>
              </a:ext>
            </a:extLst>
          </p:cNvPr>
          <p:cNvSpPr txBox="1"/>
          <p:nvPr/>
        </p:nvSpPr>
        <p:spPr>
          <a:xfrm>
            <a:off x="1157790" y="4411423"/>
            <a:ext cx="26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</a:t>
            </a:r>
            <a:r>
              <a:rPr lang="el-GR" dirty="0"/>
              <a:t>πλησιέστεροι γείτονες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09B3F-040B-4244-941F-C66BC4DE0C76}"/>
              </a:ext>
            </a:extLst>
          </p:cNvPr>
          <p:cNvSpPr txBox="1"/>
          <p:nvPr/>
        </p:nvSpPr>
        <p:spPr>
          <a:xfrm>
            <a:off x="1142041" y="5087312"/>
            <a:ext cx="265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2C4FE-C961-4350-9BAC-4A7042234626}"/>
              </a:ext>
            </a:extLst>
          </p:cNvPr>
          <p:cNvSpPr txBox="1"/>
          <p:nvPr/>
        </p:nvSpPr>
        <p:spPr>
          <a:xfrm>
            <a:off x="790113" y="5758796"/>
            <a:ext cx="356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Νευρωνικά δίκτυα</a:t>
            </a:r>
            <a:r>
              <a:rPr lang="en-US" dirty="0"/>
              <a:t> (</a:t>
            </a:r>
            <a:r>
              <a:rPr lang="el-GR" i="1" dirty="0"/>
              <a:t>βαθιά μάθηση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86E0A-B4A3-4B0E-8C1E-A87139EFFEBC}"/>
              </a:ext>
            </a:extLst>
          </p:cNvPr>
          <p:cNvSpPr txBox="1"/>
          <p:nvPr/>
        </p:nvSpPr>
        <p:spPr>
          <a:xfrm>
            <a:off x="245204" y="983727"/>
            <a:ext cx="500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u="sng" dirty="0">
                <a:solidFill>
                  <a:schemeClr val="bg1"/>
                </a:solidFill>
              </a:rPr>
              <a:t>Επιβλεπόμενη</a:t>
            </a:r>
            <a:r>
              <a:rPr lang="el-GR" sz="2800" dirty="0">
                <a:solidFill>
                  <a:schemeClr val="bg1"/>
                </a:solidFill>
              </a:rPr>
              <a:t> μηχανική μάθηση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63CF1-BC0B-4432-A399-0C9FEB51D779}"/>
              </a:ext>
            </a:extLst>
          </p:cNvPr>
          <p:cNvSpPr txBox="1"/>
          <p:nvPr/>
        </p:nvSpPr>
        <p:spPr>
          <a:xfrm>
            <a:off x="631061" y="1642324"/>
            <a:ext cx="392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bg1"/>
                </a:solidFill>
              </a:rPr>
              <a:t>«Κατηγοριοποίηση αντικειμένων σε προκαθορισμένες κατηγορίες»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40409-3047-4006-A210-A0E31D402628}"/>
              </a:ext>
            </a:extLst>
          </p:cNvPr>
          <p:cNvSpPr txBox="1"/>
          <p:nvPr/>
        </p:nvSpPr>
        <p:spPr>
          <a:xfrm>
            <a:off x="1066502" y="2475242"/>
            <a:ext cx="280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u="sng" dirty="0">
                <a:solidFill>
                  <a:schemeClr val="bg1"/>
                </a:solidFill>
              </a:rPr>
              <a:t>Αλγόριθμοι - ταξινομητές</a:t>
            </a:r>
            <a:endParaRPr lang="en-US" sz="2000" u="sng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64275-F1DC-4C58-ABA8-C91A9754F109}"/>
              </a:ext>
            </a:extLst>
          </p:cNvPr>
          <p:cNvSpPr txBox="1"/>
          <p:nvPr/>
        </p:nvSpPr>
        <p:spPr>
          <a:xfrm>
            <a:off x="245204" y="159058"/>
            <a:ext cx="534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>
                <a:solidFill>
                  <a:schemeClr val="bg1"/>
                </a:solidFill>
              </a:rPr>
              <a:t>Τεχνικές εξόρυξης γνώσης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6497B-310A-48A8-B1A2-704E20F57263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Θεωρητικό υπόβαθρο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2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" grpId="0" animBg="1"/>
      <p:bldP spid="6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325">
            <a:extLst>
              <a:ext uri="{FF2B5EF4-FFF2-40B4-BE49-F238E27FC236}">
                <a16:creationId xmlns:a16="http://schemas.microsoft.com/office/drawing/2014/main" id="{C1524A56-0AB8-4F02-8C9A-220FBD8AF4D8}"/>
              </a:ext>
            </a:extLst>
          </p:cNvPr>
          <p:cNvSpPr/>
          <p:nvPr/>
        </p:nvSpPr>
        <p:spPr>
          <a:xfrm>
            <a:off x="6558432" y="123832"/>
            <a:ext cx="2712252" cy="1990434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C7D6F03F-7998-4922-8D11-B0178AB2F2C7}"/>
              </a:ext>
            </a:extLst>
          </p:cNvPr>
          <p:cNvSpPr/>
          <p:nvPr/>
        </p:nvSpPr>
        <p:spPr>
          <a:xfrm>
            <a:off x="7120458" y="454162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1D610AB2-DDA6-44F4-9801-AF0FCF4F1C72}"/>
              </a:ext>
            </a:extLst>
          </p:cNvPr>
          <p:cNvSpPr/>
          <p:nvPr/>
        </p:nvSpPr>
        <p:spPr>
          <a:xfrm>
            <a:off x="6942150" y="563890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DC50E32C-2C2C-4DAA-9DCB-2D73DC9C1E3D}"/>
              </a:ext>
            </a:extLst>
          </p:cNvPr>
          <p:cNvSpPr/>
          <p:nvPr/>
        </p:nvSpPr>
        <p:spPr>
          <a:xfrm>
            <a:off x="7425258" y="758962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CCF36BAD-4B3A-4236-AD69-772BFE06E5DF}"/>
              </a:ext>
            </a:extLst>
          </p:cNvPr>
          <p:cNvSpPr/>
          <p:nvPr/>
        </p:nvSpPr>
        <p:spPr>
          <a:xfrm>
            <a:off x="7577658" y="911362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64A92519-A637-416C-8B14-C8BE95D85912}"/>
              </a:ext>
            </a:extLst>
          </p:cNvPr>
          <p:cNvSpPr/>
          <p:nvPr/>
        </p:nvSpPr>
        <p:spPr>
          <a:xfrm>
            <a:off x="7730058" y="1063762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C811FB21-CE89-4CFD-8E66-2D4CE8DE925A}"/>
              </a:ext>
            </a:extLst>
          </p:cNvPr>
          <p:cNvSpPr/>
          <p:nvPr/>
        </p:nvSpPr>
        <p:spPr>
          <a:xfrm>
            <a:off x="7882458" y="1216162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AD863CAA-3470-47D0-9D81-4ADA5C9C9E15}"/>
              </a:ext>
            </a:extLst>
          </p:cNvPr>
          <p:cNvSpPr/>
          <p:nvPr/>
        </p:nvSpPr>
        <p:spPr>
          <a:xfrm>
            <a:off x="8034858" y="1368562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5B85CC25-D778-458F-93EF-354620E79991}"/>
              </a:ext>
            </a:extLst>
          </p:cNvPr>
          <p:cNvSpPr/>
          <p:nvPr/>
        </p:nvSpPr>
        <p:spPr>
          <a:xfrm>
            <a:off x="8187258" y="1520962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892D6F3F-752D-42D4-9CC6-22B6855F93DF}"/>
              </a:ext>
            </a:extLst>
          </p:cNvPr>
          <p:cNvSpPr/>
          <p:nvPr/>
        </p:nvSpPr>
        <p:spPr>
          <a:xfrm>
            <a:off x="8339658" y="1673362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3543C715-4A73-44E8-B597-BC046B2A44E8}"/>
              </a:ext>
            </a:extLst>
          </p:cNvPr>
          <p:cNvSpPr/>
          <p:nvPr/>
        </p:nvSpPr>
        <p:spPr>
          <a:xfrm>
            <a:off x="8368614" y="326146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156DDBAA-664F-4587-AAB5-28F8B1929FBD}"/>
              </a:ext>
            </a:extLst>
          </p:cNvPr>
          <p:cNvSpPr/>
          <p:nvPr/>
        </p:nvSpPr>
        <p:spPr>
          <a:xfrm>
            <a:off x="7629474" y="664474"/>
            <a:ext cx="100584" cy="109728"/>
          </a:xfrm>
          <a:prstGeom prst="ellipse">
            <a:avLst/>
          </a:prstGeom>
          <a:solidFill>
            <a:srgbClr val="D7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EFF8441B-45B6-4D24-BFBB-617ACB0BE8D6}"/>
              </a:ext>
            </a:extLst>
          </p:cNvPr>
          <p:cNvSpPr/>
          <p:nvPr/>
        </p:nvSpPr>
        <p:spPr>
          <a:xfrm>
            <a:off x="7781874" y="816874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2E5AC0B-98FD-4DD4-A8CC-A380A5B9F3ED}"/>
              </a:ext>
            </a:extLst>
          </p:cNvPr>
          <p:cNvSpPr/>
          <p:nvPr/>
        </p:nvSpPr>
        <p:spPr>
          <a:xfrm>
            <a:off x="7934274" y="969274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8605474A-B80F-439E-A29B-780951D14571}"/>
              </a:ext>
            </a:extLst>
          </p:cNvPr>
          <p:cNvSpPr/>
          <p:nvPr/>
        </p:nvSpPr>
        <p:spPr>
          <a:xfrm>
            <a:off x="8086674" y="1121674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9EB347FF-9F5F-40E5-8A85-6EC1000E50C9}"/>
              </a:ext>
            </a:extLst>
          </p:cNvPr>
          <p:cNvSpPr/>
          <p:nvPr/>
        </p:nvSpPr>
        <p:spPr>
          <a:xfrm>
            <a:off x="9033078" y="605038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F68FE450-9738-4969-84A0-54C67C523747}"/>
              </a:ext>
            </a:extLst>
          </p:cNvPr>
          <p:cNvSpPr/>
          <p:nvPr/>
        </p:nvSpPr>
        <p:spPr>
          <a:xfrm>
            <a:off x="8689416" y="381010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D9EC9334-C221-4A72-B0F1-F628B9237050}"/>
              </a:ext>
            </a:extLst>
          </p:cNvPr>
          <p:cNvSpPr/>
          <p:nvPr/>
        </p:nvSpPr>
        <p:spPr>
          <a:xfrm>
            <a:off x="8825814" y="527314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7C523825-8E36-4899-A9D8-81E7F26CA210}"/>
              </a:ext>
            </a:extLst>
          </p:cNvPr>
          <p:cNvSpPr/>
          <p:nvPr/>
        </p:nvSpPr>
        <p:spPr>
          <a:xfrm>
            <a:off x="8135442" y="833638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B40EF31B-914A-4019-AA4B-CE885F8027CE}"/>
              </a:ext>
            </a:extLst>
          </p:cNvPr>
          <p:cNvSpPr/>
          <p:nvPr/>
        </p:nvSpPr>
        <p:spPr>
          <a:xfrm>
            <a:off x="7094550" y="716290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7BB29DD0-83E1-458C-9BC6-5FC2A1815C73}"/>
              </a:ext>
            </a:extLst>
          </p:cNvPr>
          <p:cNvSpPr/>
          <p:nvPr/>
        </p:nvSpPr>
        <p:spPr>
          <a:xfrm>
            <a:off x="7246950" y="868690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E66E623D-8314-4969-BFAE-860D32AF0E48}"/>
              </a:ext>
            </a:extLst>
          </p:cNvPr>
          <p:cNvSpPr/>
          <p:nvPr/>
        </p:nvSpPr>
        <p:spPr>
          <a:xfrm>
            <a:off x="7399350" y="1021090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CE97560E-9522-491E-BBC7-36B6F6AC8BEB}"/>
              </a:ext>
            </a:extLst>
          </p:cNvPr>
          <p:cNvSpPr/>
          <p:nvPr/>
        </p:nvSpPr>
        <p:spPr>
          <a:xfrm>
            <a:off x="7551750" y="1173490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5D293C9B-9721-44F1-B9FD-111FCAB455FB}"/>
              </a:ext>
            </a:extLst>
          </p:cNvPr>
          <p:cNvSpPr/>
          <p:nvPr/>
        </p:nvSpPr>
        <p:spPr>
          <a:xfrm>
            <a:off x="7704150" y="1325890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88BF7840-0002-4A04-B09E-5E420252ABA6}"/>
              </a:ext>
            </a:extLst>
          </p:cNvPr>
          <p:cNvSpPr/>
          <p:nvPr/>
        </p:nvSpPr>
        <p:spPr>
          <a:xfrm>
            <a:off x="7856550" y="1478290"/>
            <a:ext cx="100584" cy="109728"/>
          </a:xfrm>
          <a:prstGeom prst="ellipse">
            <a:avLst/>
          </a:prstGeom>
          <a:solidFill>
            <a:srgbClr val="F61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6D86E6C1-8656-4DD7-8570-6C397EAF8520}"/>
              </a:ext>
            </a:extLst>
          </p:cNvPr>
          <p:cNvSpPr/>
          <p:nvPr/>
        </p:nvSpPr>
        <p:spPr>
          <a:xfrm>
            <a:off x="8008950" y="1630690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5209FAAC-3C14-4926-A5DA-DEFAA34CB34A}"/>
              </a:ext>
            </a:extLst>
          </p:cNvPr>
          <p:cNvSpPr/>
          <p:nvPr/>
        </p:nvSpPr>
        <p:spPr>
          <a:xfrm>
            <a:off x="6942150" y="1636786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AB4DB268-3F6B-47D3-A944-C57329D4B922}"/>
              </a:ext>
            </a:extLst>
          </p:cNvPr>
          <p:cNvSpPr/>
          <p:nvPr/>
        </p:nvSpPr>
        <p:spPr>
          <a:xfrm>
            <a:off x="7957134" y="659902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8C02483D-0F96-48D5-AAA1-A7F1936F5640}"/>
              </a:ext>
            </a:extLst>
          </p:cNvPr>
          <p:cNvSpPr/>
          <p:nvPr/>
        </p:nvSpPr>
        <p:spPr>
          <a:xfrm>
            <a:off x="7439736" y="1380754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1A390ABC-B4A4-41CB-A5EF-8961AC00D69A}"/>
              </a:ext>
            </a:extLst>
          </p:cNvPr>
          <p:cNvSpPr/>
          <p:nvPr/>
        </p:nvSpPr>
        <p:spPr>
          <a:xfrm>
            <a:off x="8825814" y="1411234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E0A8D7A6-B791-4428-A011-9387B13228C7}"/>
              </a:ext>
            </a:extLst>
          </p:cNvPr>
          <p:cNvSpPr/>
          <p:nvPr/>
        </p:nvSpPr>
        <p:spPr>
          <a:xfrm>
            <a:off x="8673414" y="1158250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6689C9BD-67B2-4147-BC10-9FA47FDDE653}"/>
              </a:ext>
            </a:extLst>
          </p:cNvPr>
          <p:cNvSpPr/>
          <p:nvPr/>
        </p:nvSpPr>
        <p:spPr>
          <a:xfrm>
            <a:off x="7185990" y="1213114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0EABD247-556C-40C9-8E48-DECBC47F18E2}"/>
              </a:ext>
            </a:extLst>
          </p:cNvPr>
          <p:cNvSpPr/>
          <p:nvPr/>
        </p:nvSpPr>
        <p:spPr>
          <a:xfrm>
            <a:off x="7295718" y="1758706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FD87E201-044C-4848-9576-55A6A3D27402}"/>
              </a:ext>
            </a:extLst>
          </p:cNvPr>
          <p:cNvSpPr/>
          <p:nvPr/>
        </p:nvSpPr>
        <p:spPr>
          <a:xfrm>
            <a:off x="7170750" y="996706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43E5BE32-450C-4E7F-9409-FC01F9D799C9}"/>
              </a:ext>
            </a:extLst>
          </p:cNvPr>
          <p:cNvSpPr/>
          <p:nvPr/>
        </p:nvSpPr>
        <p:spPr>
          <a:xfrm>
            <a:off x="8368614" y="1121674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FCAFA290-0BCB-448A-B107-D2328B753DDF}"/>
              </a:ext>
            </a:extLst>
          </p:cNvPr>
          <p:cNvSpPr/>
          <p:nvPr/>
        </p:nvSpPr>
        <p:spPr>
          <a:xfrm>
            <a:off x="7804734" y="947938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1AB9A84C-F967-4A69-B2A9-A43C9E691DB1}"/>
              </a:ext>
            </a:extLst>
          </p:cNvPr>
          <p:cNvSpPr/>
          <p:nvPr/>
        </p:nvSpPr>
        <p:spPr>
          <a:xfrm>
            <a:off x="7533462" y="1758706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04F569D9-60FE-49F0-B661-0116D604DAB8}"/>
              </a:ext>
            </a:extLst>
          </p:cNvPr>
          <p:cNvSpPr/>
          <p:nvPr/>
        </p:nvSpPr>
        <p:spPr>
          <a:xfrm>
            <a:off x="8187258" y="1520962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89F64986-AB4B-4DDD-A69D-475EAB63BB8D}"/>
              </a:ext>
            </a:extLst>
          </p:cNvPr>
          <p:cNvSpPr/>
          <p:nvPr/>
        </p:nvSpPr>
        <p:spPr>
          <a:xfrm>
            <a:off x="8339658" y="1673362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E608F5EF-E75B-423A-A9A0-3433192ABFF5}"/>
              </a:ext>
            </a:extLst>
          </p:cNvPr>
          <p:cNvSpPr/>
          <p:nvPr/>
        </p:nvSpPr>
        <p:spPr>
          <a:xfrm>
            <a:off x="7374966" y="288046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AA2CDB21-A169-40B6-B4BB-BB5AE0B68686}"/>
              </a:ext>
            </a:extLst>
          </p:cNvPr>
          <p:cNvSpPr/>
          <p:nvPr/>
        </p:nvSpPr>
        <p:spPr>
          <a:xfrm>
            <a:off x="9135186" y="723910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22F78B00-5549-4781-8304-B8FC99BB1411}"/>
              </a:ext>
            </a:extLst>
          </p:cNvPr>
          <p:cNvSpPr/>
          <p:nvPr/>
        </p:nvSpPr>
        <p:spPr>
          <a:xfrm>
            <a:off x="8940114" y="344434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8DA2C8A1-4C57-43C9-8FED-3BF24921A444}"/>
              </a:ext>
            </a:extLst>
          </p:cNvPr>
          <p:cNvSpPr/>
          <p:nvPr/>
        </p:nvSpPr>
        <p:spPr>
          <a:xfrm>
            <a:off x="8857818" y="704098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D3FDC600-FBBB-49D1-B2C5-BE182975B72C}"/>
              </a:ext>
            </a:extLst>
          </p:cNvPr>
          <p:cNvSpPr/>
          <p:nvPr/>
        </p:nvSpPr>
        <p:spPr>
          <a:xfrm>
            <a:off x="9150426" y="472450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222566FB-FD90-41AC-A4F3-AA25847CBFE2}"/>
              </a:ext>
            </a:extLst>
          </p:cNvPr>
          <p:cNvSpPr/>
          <p:nvPr/>
        </p:nvSpPr>
        <p:spPr>
          <a:xfrm>
            <a:off x="8521014" y="478546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7B237255-46DB-43B2-8492-C60507B9C6EE}"/>
              </a:ext>
            </a:extLst>
          </p:cNvPr>
          <p:cNvSpPr/>
          <p:nvPr/>
        </p:nvSpPr>
        <p:spPr>
          <a:xfrm>
            <a:off x="8418144" y="1368562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C199C417-C91C-452C-9515-A11F46857D98}"/>
              </a:ext>
            </a:extLst>
          </p:cNvPr>
          <p:cNvSpPr/>
          <p:nvPr/>
        </p:nvSpPr>
        <p:spPr>
          <a:xfrm>
            <a:off x="8592642" y="1563634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75268C50-1D3C-413A-B2F2-B74900CEE0CA}"/>
              </a:ext>
            </a:extLst>
          </p:cNvPr>
          <p:cNvSpPr/>
          <p:nvPr/>
        </p:nvSpPr>
        <p:spPr>
          <a:xfrm>
            <a:off x="9100134" y="1673362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B5A526CA-EDF7-4F7D-B657-67D58D0DCB6A}"/>
              </a:ext>
            </a:extLst>
          </p:cNvPr>
          <p:cNvSpPr/>
          <p:nvPr/>
        </p:nvSpPr>
        <p:spPr>
          <a:xfrm>
            <a:off x="7346010" y="550174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620FC8F8-A20C-483D-AF1F-6857DE3FD52C}"/>
              </a:ext>
            </a:extLst>
          </p:cNvPr>
          <p:cNvSpPr/>
          <p:nvPr/>
        </p:nvSpPr>
        <p:spPr>
          <a:xfrm>
            <a:off x="8825814" y="1703842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52D6A426-2366-43CB-9EF1-BB831323E0A3}"/>
              </a:ext>
            </a:extLst>
          </p:cNvPr>
          <p:cNvSpPr/>
          <p:nvPr/>
        </p:nvSpPr>
        <p:spPr>
          <a:xfrm>
            <a:off x="8452434" y="917458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B252E2D2-BCCC-4448-9AD2-D8A524D5EC90}"/>
              </a:ext>
            </a:extLst>
          </p:cNvPr>
          <p:cNvSpPr/>
          <p:nvPr/>
        </p:nvSpPr>
        <p:spPr>
          <a:xfrm>
            <a:off x="7029780" y="1075954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3B99712C-D925-4162-9226-AD6DB14C1D19}"/>
              </a:ext>
            </a:extLst>
          </p:cNvPr>
          <p:cNvSpPr/>
          <p:nvPr/>
        </p:nvSpPr>
        <p:spPr>
          <a:xfrm>
            <a:off x="8185734" y="985276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FCB480E4-008B-4BA2-B0BB-F67A3091EA61}"/>
              </a:ext>
            </a:extLst>
          </p:cNvPr>
          <p:cNvSpPr/>
          <p:nvPr/>
        </p:nvSpPr>
        <p:spPr>
          <a:xfrm>
            <a:off x="7393254" y="1194826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11333404-9986-4E12-ABAE-4E1F63B56192}"/>
              </a:ext>
            </a:extLst>
          </p:cNvPr>
          <p:cNvSpPr/>
          <p:nvPr/>
        </p:nvSpPr>
        <p:spPr>
          <a:xfrm>
            <a:off x="8176590" y="576082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A1D73354-0243-4928-8DCF-4A6E261858F4}"/>
              </a:ext>
            </a:extLst>
          </p:cNvPr>
          <p:cNvSpPr/>
          <p:nvPr/>
        </p:nvSpPr>
        <p:spPr>
          <a:xfrm>
            <a:off x="7291146" y="704098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4BC0D23C-4370-4524-AD8E-082F680D5774}"/>
              </a:ext>
            </a:extLst>
          </p:cNvPr>
          <p:cNvSpPr/>
          <p:nvPr/>
        </p:nvSpPr>
        <p:spPr>
          <a:xfrm>
            <a:off x="7659192" y="1542298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A43BE640-FC37-43B4-89BC-8C6D02C5E516}"/>
              </a:ext>
            </a:extLst>
          </p:cNvPr>
          <p:cNvSpPr/>
          <p:nvPr/>
        </p:nvSpPr>
        <p:spPr>
          <a:xfrm>
            <a:off x="8630742" y="714766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A90993F3-1ED4-4096-99C7-AE64CDA60050}"/>
              </a:ext>
            </a:extLst>
          </p:cNvPr>
          <p:cNvSpPr/>
          <p:nvPr/>
        </p:nvSpPr>
        <p:spPr>
          <a:xfrm>
            <a:off x="8825814" y="996706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F8175B64-2D65-4AEB-9068-33C06A17425E}"/>
              </a:ext>
            </a:extLst>
          </p:cNvPr>
          <p:cNvSpPr/>
          <p:nvPr/>
        </p:nvSpPr>
        <p:spPr>
          <a:xfrm>
            <a:off x="9119946" y="1094242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A31A775A-AF6E-4938-B629-99963299C3F9}"/>
              </a:ext>
            </a:extLst>
          </p:cNvPr>
          <p:cNvSpPr/>
          <p:nvPr/>
        </p:nvSpPr>
        <p:spPr>
          <a:xfrm>
            <a:off x="7653858" y="362722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69C7292F-BEE3-44AA-BD61-A90180616961}"/>
              </a:ext>
            </a:extLst>
          </p:cNvPr>
          <p:cNvSpPr/>
          <p:nvPr/>
        </p:nvSpPr>
        <p:spPr>
          <a:xfrm>
            <a:off x="7937322" y="381010"/>
            <a:ext cx="100584" cy="109728"/>
          </a:xfrm>
          <a:prstGeom prst="ellipse">
            <a:avLst/>
          </a:prstGeom>
          <a:solidFill>
            <a:srgbClr val="D7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D39B1F9A-ABC3-4E1C-818A-4E7199F3BADA}"/>
              </a:ext>
            </a:extLst>
          </p:cNvPr>
          <p:cNvSpPr/>
          <p:nvPr/>
        </p:nvSpPr>
        <p:spPr>
          <a:xfrm>
            <a:off x="7934274" y="969274"/>
            <a:ext cx="100584" cy="109728"/>
          </a:xfrm>
          <a:prstGeom prst="ellipse">
            <a:avLst/>
          </a:prstGeom>
          <a:solidFill>
            <a:srgbClr val="D7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1AAEED14-9D53-471F-ACF9-4D050523EC4C}"/>
              </a:ext>
            </a:extLst>
          </p:cNvPr>
          <p:cNvSpPr/>
          <p:nvPr/>
        </p:nvSpPr>
        <p:spPr>
          <a:xfrm>
            <a:off x="8086674" y="1121674"/>
            <a:ext cx="100584" cy="109728"/>
          </a:xfrm>
          <a:prstGeom prst="ellipse">
            <a:avLst/>
          </a:prstGeom>
          <a:solidFill>
            <a:srgbClr val="D7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D7C29082-E4B5-44F4-BF69-2A7229E940CD}"/>
              </a:ext>
            </a:extLst>
          </p:cNvPr>
          <p:cNvSpPr/>
          <p:nvPr/>
        </p:nvSpPr>
        <p:spPr>
          <a:xfrm>
            <a:off x="7832166" y="1740418"/>
            <a:ext cx="100584" cy="109728"/>
          </a:xfrm>
          <a:prstGeom prst="ellipse">
            <a:avLst/>
          </a:prstGeom>
          <a:solidFill>
            <a:srgbClr val="D7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C3A36932-D109-476D-8ADE-4F4DC634AE32}"/>
              </a:ext>
            </a:extLst>
          </p:cNvPr>
          <p:cNvSpPr/>
          <p:nvPr/>
        </p:nvSpPr>
        <p:spPr>
          <a:xfrm>
            <a:off x="7075119" y="1473718"/>
            <a:ext cx="100584" cy="109728"/>
          </a:xfrm>
          <a:prstGeom prst="ellipse">
            <a:avLst/>
          </a:prstGeom>
          <a:solidFill>
            <a:srgbClr val="D7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4DDB9221-44F6-4D04-8F5C-0A289671652B}"/>
              </a:ext>
            </a:extLst>
          </p:cNvPr>
          <p:cNvSpPr/>
          <p:nvPr/>
        </p:nvSpPr>
        <p:spPr>
          <a:xfrm>
            <a:off x="8790000" y="1258834"/>
            <a:ext cx="100584" cy="109728"/>
          </a:xfrm>
          <a:prstGeom prst="ellipse">
            <a:avLst/>
          </a:prstGeom>
          <a:solidFill>
            <a:srgbClr val="D7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D4FA052E-20E5-45F8-B533-640F75D89486}"/>
              </a:ext>
            </a:extLst>
          </p:cNvPr>
          <p:cNvSpPr/>
          <p:nvPr/>
        </p:nvSpPr>
        <p:spPr>
          <a:xfrm>
            <a:off x="6993204" y="868690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1EF4C2BD-7B51-47DD-A31F-42FD1E026F69}"/>
              </a:ext>
            </a:extLst>
          </p:cNvPr>
          <p:cNvSpPr/>
          <p:nvPr/>
        </p:nvSpPr>
        <p:spPr>
          <a:xfrm>
            <a:off x="7399350" y="1021090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C1BFCEEA-98F7-4F1B-B8FF-E774D1AA6DFE}"/>
              </a:ext>
            </a:extLst>
          </p:cNvPr>
          <p:cNvSpPr/>
          <p:nvPr/>
        </p:nvSpPr>
        <p:spPr>
          <a:xfrm>
            <a:off x="8521014" y="1103386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8B5A4FEE-E3FF-4B99-99B1-F00997FF5430}"/>
              </a:ext>
            </a:extLst>
          </p:cNvPr>
          <p:cNvSpPr/>
          <p:nvPr/>
        </p:nvSpPr>
        <p:spPr>
          <a:xfrm>
            <a:off x="7704150" y="1325890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78456B62-24E5-45D0-B664-DB48889B0133}"/>
              </a:ext>
            </a:extLst>
          </p:cNvPr>
          <p:cNvSpPr/>
          <p:nvPr/>
        </p:nvSpPr>
        <p:spPr>
          <a:xfrm>
            <a:off x="9023934" y="1359418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6D5FDC51-1B4F-4B7C-8ABC-62C5E03D4B59}"/>
              </a:ext>
            </a:extLst>
          </p:cNvPr>
          <p:cNvSpPr/>
          <p:nvPr/>
        </p:nvSpPr>
        <p:spPr>
          <a:xfrm>
            <a:off x="8008950" y="1630690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F0DAC768-C46C-4F14-B18B-60555A73A154}"/>
              </a:ext>
            </a:extLst>
          </p:cNvPr>
          <p:cNvSpPr/>
          <p:nvPr/>
        </p:nvSpPr>
        <p:spPr>
          <a:xfrm>
            <a:off x="8226882" y="1283218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4A38F83E-FA75-4EC6-AA44-77F10C7585A0}"/>
              </a:ext>
            </a:extLst>
          </p:cNvPr>
          <p:cNvSpPr/>
          <p:nvPr/>
        </p:nvSpPr>
        <p:spPr>
          <a:xfrm>
            <a:off x="8357946" y="746770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E23B9FD8-E4ED-4AEB-A622-F37ADB52E822}"/>
              </a:ext>
            </a:extLst>
          </p:cNvPr>
          <p:cNvSpPr/>
          <p:nvPr/>
        </p:nvSpPr>
        <p:spPr>
          <a:xfrm>
            <a:off x="8008950" y="1630690"/>
            <a:ext cx="100584" cy="109728"/>
          </a:xfrm>
          <a:prstGeom prst="ellipse">
            <a:avLst/>
          </a:prstGeom>
          <a:solidFill>
            <a:srgbClr val="F61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2E566914-1860-41BA-BC76-D39C43F10F64}"/>
              </a:ext>
            </a:extLst>
          </p:cNvPr>
          <p:cNvSpPr/>
          <p:nvPr/>
        </p:nvSpPr>
        <p:spPr>
          <a:xfrm>
            <a:off x="8161350" y="1783090"/>
            <a:ext cx="100584" cy="109728"/>
          </a:xfrm>
          <a:prstGeom prst="ellipse">
            <a:avLst/>
          </a:prstGeom>
          <a:solidFill>
            <a:srgbClr val="F61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BEADE662-8957-4170-8A4B-E973EFB5B918}"/>
              </a:ext>
            </a:extLst>
          </p:cNvPr>
          <p:cNvSpPr/>
          <p:nvPr/>
        </p:nvSpPr>
        <p:spPr>
          <a:xfrm>
            <a:off x="7270572" y="1386850"/>
            <a:ext cx="100584" cy="109728"/>
          </a:xfrm>
          <a:prstGeom prst="ellipse">
            <a:avLst/>
          </a:prstGeom>
          <a:solidFill>
            <a:srgbClr val="F61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54CAC5AD-1E03-468C-8086-36553A18B228}"/>
              </a:ext>
            </a:extLst>
          </p:cNvPr>
          <p:cNvSpPr/>
          <p:nvPr/>
        </p:nvSpPr>
        <p:spPr>
          <a:xfrm>
            <a:off x="7439736" y="440446"/>
            <a:ext cx="100584" cy="109728"/>
          </a:xfrm>
          <a:prstGeom prst="ellipse">
            <a:avLst/>
          </a:prstGeom>
          <a:solidFill>
            <a:srgbClr val="F61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BDB8956A-007A-4065-AF02-7306ACF63D2E}"/>
              </a:ext>
            </a:extLst>
          </p:cNvPr>
          <p:cNvSpPr/>
          <p:nvPr/>
        </p:nvSpPr>
        <p:spPr>
          <a:xfrm>
            <a:off x="9049842" y="941842"/>
            <a:ext cx="100584" cy="109728"/>
          </a:xfrm>
          <a:prstGeom prst="ellipse">
            <a:avLst/>
          </a:prstGeom>
          <a:solidFill>
            <a:srgbClr val="F61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C4A824CF-1BC1-4BEE-9B82-AFA14AA6B117}"/>
              </a:ext>
            </a:extLst>
          </p:cNvPr>
          <p:cNvSpPr/>
          <p:nvPr/>
        </p:nvSpPr>
        <p:spPr>
          <a:xfrm>
            <a:off x="7332675" y="1577350"/>
            <a:ext cx="100584" cy="109728"/>
          </a:xfrm>
          <a:prstGeom prst="ellipse">
            <a:avLst/>
          </a:prstGeom>
          <a:solidFill>
            <a:srgbClr val="F61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1720E274-263C-47F5-9ABF-A7E8167BB623}"/>
              </a:ext>
            </a:extLst>
          </p:cNvPr>
          <p:cNvSpPr/>
          <p:nvPr/>
        </p:nvSpPr>
        <p:spPr>
          <a:xfrm>
            <a:off x="8639124" y="927364"/>
            <a:ext cx="100584" cy="109728"/>
          </a:xfrm>
          <a:prstGeom prst="ellipse">
            <a:avLst/>
          </a:prstGeom>
          <a:solidFill>
            <a:srgbClr val="F61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7BD1CBBA-B6CE-493E-AD31-85AAE08A44CD}"/>
              </a:ext>
            </a:extLst>
          </p:cNvPr>
          <p:cNvSpPr/>
          <p:nvPr/>
        </p:nvSpPr>
        <p:spPr>
          <a:xfrm>
            <a:off x="7786446" y="564652"/>
            <a:ext cx="100584" cy="109728"/>
          </a:xfrm>
          <a:prstGeom prst="ellipse">
            <a:avLst/>
          </a:prstGeom>
          <a:solidFill>
            <a:srgbClr val="F61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9DE4A90D-D0BE-4508-BAC7-A036F99E5259}"/>
              </a:ext>
            </a:extLst>
          </p:cNvPr>
          <p:cNvSpPr/>
          <p:nvPr/>
        </p:nvSpPr>
        <p:spPr>
          <a:xfrm>
            <a:off x="6824802" y="704098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9B112E35-E032-4BDB-A9DD-BA65A5AECAB0}"/>
              </a:ext>
            </a:extLst>
          </p:cNvPr>
          <p:cNvSpPr/>
          <p:nvPr/>
        </p:nvSpPr>
        <p:spPr>
          <a:xfrm>
            <a:off x="6853758" y="237754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5057CEE-ABEB-465F-9060-F05E9A5F15A1}"/>
              </a:ext>
            </a:extLst>
          </p:cNvPr>
          <p:cNvSpPr/>
          <p:nvPr/>
        </p:nvSpPr>
        <p:spPr>
          <a:xfrm>
            <a:off x="6819468" y="1267978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C449E479-CD62-4CB0-B3F8-2141E6D100F4}"/>
              </a:ext>
            </a:extLst>
          </p:cNvPr>
          <p:cNvSpPr/>
          <p:nvPr/>
        </p:nvSpPr>
        <p:spPr>
          <a:xfrm>
            <a:off x="8339658" y="1892818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F6A26A02-1CDF-4044-8F73-430A89F8F340}"/>
              </a:ext>
            </a:extLst>
          </p:cNvPr>
          <p:cNvSpPr/>
          <p:nvPr/>
        </p:nvSpPr>
        <p:spPr>
          <a:xfrm>
            <a:off x="8602929" y="1377706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E0CAFC87-DAA5-47A0-BFF3-3172C5320EA6}"/>
              </a:ext>
            </a:extLst>
          </p:cNvPr>
          <p:cNvSpPr/>
          <p:nvPr/>
        </p:nvSpPr>
        <p:spPr>
          <a:xfrm>
            <a:off x="6669354" y="478546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2EBD83E2-CB46-4F22-8CCD-4B497BAD0951}"/>
              </a:ext>
            </a:extLst>
          </p:cNvPr>
          <p:cNvSpPr/>
          <p:nvPr/>
        </p:nvSpPr>
        <p:spPr>
          <a:xfrm>
            <a:off x="6793179" y="968512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7CA58E7E-A786-4EE9-B735-E13E03FE41BF}"/>
              </a:ext>
            </a:extLst>
          </p:cNvPr>
          <p:cNvSpPr/>
          <p:nvPr/>
        </p:nvSpPr>
        <p:spPr>
          <a:xfrm>
            <a:off x="8585784" y="1828048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DB8E3922-8AD5-4C93-9584-05BD1917EE68}"/>
              </a:ext>
            </a:extLst>
          </p:cNvPr>
          <p:cNvSpPr/>
          <p:nvPr/>
        </p:nvSpPr>
        <p:spPr>
          <a:xfrm>
            <a:off x="8769426" y="1542298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682BBF5D-0C0B-4C62-B81C-6D494203EE9D}"/>
              </a:ext>
            </a:extLst>
          </p:cNvPr>
          <p:cNvSpPr/>
          <p:nvPr/>
        </p:nvSpPr>
        <p:spPr>
          <a:xfrm>
            <a:off x="6653733" y="1837954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206A7D18-F7C5-4FF6-BCEF-994AD33D2625}"/>
              </a:ext>
            </a:extLst>
          </p:cNvPr>
          <p:cNvSpPr/>
          <p:nvPr/>
        </p:nvSpPr>
        <p:spPr>
          <a:xfrm>
            <a:off x="6650304" y="1359418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2D90EF24-6B78-4819-92A7-E50734FEA682}"/>
              </a:ext>
            </a:extLst>
          </p:cNvPr>
          <p:cNvSpPr/>
          <p:nvPr/>
        </p:nvSpPr>
        <p:spPr>
          <a:xfrm>
            <a:off x="7002348" y="1330843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18054AAF-EE6E-414A-A6E2-5B8EEC68B505}"/>
              </a:ext>
            </a:extLst>
          </p:cNvPr>
          <p:cNvSpPr/>
          <p:nvPr/>
        </p:nvSpPr>
        <p:spPr>
          <a:xfrm>
            <a:off x="6935673" y="1837954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E3EBA9C6-4E1F-4DCC-AB2A-D7793D5E17D3}"/>
              </a:ext>
            </a:extLst>
          </p:cNvPr>
          <p:cNvSpPr/>
          <p:nvPr/>
        </p:nvSpPr>
        <p:spPr>
          <a:xfrm>
            <a:off x="6641925" y="1624213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FCAC5930-310D-46D9-B371-B808876FAD3C}"/>
              </a:ext>
            </a:extLst>
          </p:cNvPr>
          <p:cNvSpPr/>
          <p:nvPr/>
        </p:nvSpPr>
        <p:spPr>
          <a:xfrm>
            <a:off x="6659829" y="1053094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3D5B381F-A5FA-48F7-9BE6-7EE035B896EF}"/>
              </a:ext>
            </a:extLst>
          </p:cNvPr>
          <p:cNvSpPr/>
          <p:nvPr/>
        </p:nvSpPr>
        <p:spPr>
          <a:xfrm>
            <a:off x="7963992" y="1847098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06955243-F4F8-413D-880C-3FC7D319666A}"/>
              </a:ext>
            </a:extLst>
          </p:cNvPr>
          <p:cNvSpPr/>
          <p:nvPr/>
        </p:nvSpPr>
        <p:spPr>
          <a:xfrm>
            <a:off x="8161350" y="245374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74509A4D-83DD-4093-A5FF-26D04B45308A}"/>
              </a:ext>
            </a:extLst>
          </p:cNvPr>
          <p:cNvSpPr/>
          <p:nvPr/>
        </p:nvSpPr>
        <p:spPr>
          <a:xfrm>
            <a:off x="7483170" y="1875292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60DB6579-BFE3-4FDB-B383-B5B2F59CFCCB}"/>
              </a:ext>
            </a:extLst>
          </p:cNvPr>
          <p:cNvSpPr/>
          <p:nvPr/>
        </p:nvSpPr>
        <p:spPr>
          <a:xfrm>
            <a:off x="7754442" y="1926155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855D7EFA-EED7-41D6-AE03-719688916188}"/>
              </a:ext>
            </a:extLst>
          </p:cNvPr>
          <p:cNvSpPr/>
          <p:nvPr/>
        </p:nvSpPr>
        <p:spPr>
          <a:xfrm>
            <a:off x="7006158" y="390154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6784C4B7-3238-434C-9869-DB0961665840}"/>
              </a:ext>
            </a:extLst>
          </p:cNvPr>
          <p:cNvSpPr/>
          <p:nvPr/>
        </p:nvSpPr>
        <p:spPr>
          <a:xfrm>
            <a:off x="6875094" y="440446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03D8A8DC-D346-4DF6-826F-C6565806ABBC}"/>
              </a:ext>
            </a:extLst>
          </p:cNvPr>
          <p:cNvSpPr/>
          <p:nvPr/>
        </p:nvSpPr>
        <p:spPr>
          <a:xfrm>
            <a:off x="8736660" y="820494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992E0274-3ECF-4016-A245-38FF3C711272}"/>
              </a:ext>
            </a:extLst>
          </p:cNvPr>
          <p:cNvSpPr/>
          <p:nvPr/>
        </p:nvSpPr>
        <p:spPr>
          <a:xfrm>
            <a:off x="7482408" y="1561729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599DD73-1732-4FCF-A054-905DC015ABD2}"/>
              </a:ext>
            </a:extLst>
          </p:cNvPr>
          <p:cNvSpPr/>
          <p:nvPr/>
        </p:nvSpPr>
        <p:spPr>
          <a:xfrm>
            <a:off x="9010023" y="1823380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E17DD3A8-1BCF-4D9F-B40C-8230AB1AAC6C}"/>
              </a:ext>
            </a:extLst>
          </p:cNvPr>
          <p:cNvSpPr/>
          <p:nvPr/>
        </p:nvSpPr>
        <p:spPr>
          <a:xfrm>
            <a:off x="8492058" y="255851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57A75CEE-0E62-4C36-A390-C62438C52D3E}"/>
              </a:ext>
            </a:extLst>
          </p:cNvPr>
          <p:cNvSpPr/>
          <p:nvPr/>
        </p:nvSpPr>
        <p:spPr>
          <a:xfrm>
            <a:off x="8103819" y="397774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0C579690-7273-4005-9100-90DABD7B1857}"/>
              </a:ext>
            </a:extLst>
          </p:cNvPr>
          <p:cNvSpPr/>
          <p:nvPr/>
        </p:nvSpPr>
        <p:spPr>
          <a:xfrm>
            <a:off x="8521014" y="1274074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3499B938-342D-43E7-AABA-92E44AB1B584}"/>
              </a:ext>
            </a:extLst>
          </p:cNvPr>
          <p:cNvSpPr/>
          <p:nvPr/>
        </p:nvSpPr>
        <p:spPr>
          <a:xfrm>
            <a:off x="8490505" y="1701556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2962FDEA-B6AC-404A-8836-AAFFF3B5D0DC}"/>
              </a:ext>
            </a:extLst>
          </p:cNvPr>
          <p:cNvSpPr/>
          <p:nvPr/>
        </p:nvSpPr>
        <p:spPr>
          <a:xfrm>
            <a:off x="8385896" y="582178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B1365820-AAED-4470-B34C-102E74ADC5CA}"/>
              </a:ext>
            </a:extLst>
          </p:cNvPr>
          <p:cNvSpPr/>
          <p:nvPr/>
        </p:nvSpPr>
        <p:spPr>
          <a:xfrm>
            <a:off x="4731486" y="2943346"/>
            <a:ext cx="1794540" cy="1276461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0914C726-913D-4206-BF79-08BD9DCB09BF}"/>
              </a:ext>
            </a:extLst>
          </p:cNvPr>
          <p:cNvSpPr/>
          <p:nvPr/>
        </p:nvSpPr>
        <p:spPr>
          <a:xfrm>
            <a:off x="4904672" y="3096725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0DB60A9A-03E0-4B4D-A0A2-043A62697D21}"/>
              </a:ext>
            </a:extLst>
          </p:cNvPr>
          <p:cNvSpPr/>
          <p:nvPr/>
        </p:nvSpPr>
        <p:spPr>
          <a:xfrm>
            <a:off x="5587423" y="3069293"/>
            <a:ext cx="100584" cy="109728"/>
          </a:xfrm>
          <a:prstGeom prst="ellipse">
            <a:avLst/>
          </a:prstGeom>
          <a:solidFill>
            <a:srgbClr val="D7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FEFBB662-4467-443B-8FBF-D976CCE8EE8F}"/>
              </a:ext>
            </a:extLst>
          </p:cNvPr>
          <p:cNvSpPr/>
          <p:nvPr/>
        </p:nvSpPr>
        <p:spPr>
          <a:xfrm>
            <a:off x="5310055" y="3179021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8EBD5A73-5952-4090-B0C2-0E3906A431AC}"/>
              </a:ext>
            </a:extLst>
          </p:cNvPr>
          <p:cNvSpPr/>
          <p:nvPr/>
        </p:nvSpPr>
        <p:spPr>
          <a:xfrm>
            <a:off x="5874697" y="3247601"/>
            <a:ext cx="100584" cy="109728"/>
          </a:xfrm>
          <a:prstGeom prst="ellipse">
            <a:avLst/>
          </a:prstGeom>
          <a:solidFill>
            <a:srgbClr val="F61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A2F59C52-40A2-4EF9-83FD-8AB7C9EB4C47}"/>
              </a:ext>
            </a:extLst>
          </p:cNvPr>
          <p:cNvSpPr/>
          <p:nvPr/>
        </p:nvSpPr>
        <p:spPr>
          <a:xfrm>
            <a:off x="5601140" y="3302465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42EA62B1-A779-42F2-ADEB-0E70B5899738}"/>
              </a:ext>
            </a:extLst>
          </p:cNvPr>
          <p:cNvSpPr/>
          <p:nvPr/>
        </p:nvSpPr>
        <p:spPr>
          <a:xfrm>
            <a:off x="5410639" y="3415241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636F23C0-A982-4D81-9B8D-B6182AD73BB6}"/>
              </a:ext>
            </a:extLst>
          </p:cNvPr>
          <p:cNvSpPr/>
          <p:nvPr/>
        </p:nvSpPr>
        <p:spPr>
          <a:xfrm>
            <a:off x="5183563" y="3364949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A65DA09D-09D0-4AB9-AFDB-0045F65BA95F}"/>
              </a:ext>
            </a:extLst>
          </p:cNvPr>
          <p:cNvSpPr/>
          <p:nvPr/>
        </p:nvSpPr>
        <p:spPr>
          <a:xfrm>
            <a:off x="5991283" y="3093677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3A535B5A-B95E-4726-A9B2-8E984FCEA04B}"/>
              </a:ext>
            </a:extLst>
          </p:cNvPr>
          <p:cNvSpPr/>
          <p:nvPr/>
        </p:nvSpPr>
        <p:spPr>
          <a:xfrm>
            <a:off x="5737919" y="3137873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78060F2C-6607-4821-84DC-1AC03E8DC460}"/>
              </a:ext>
            </a:extLst>
          </p:cNvPr>
          <p:cNvSpPr/>
          <p:nvPr/>
        </p:nvSpPr>
        <p:spPr>
          <a:xfrm>
            <a:off x="5206801" y="3762713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65FF1C3C-5947-406C-AF9C-BE9D11E0E796}"/>
              </a:ext>
            </a:extLst>
          </p:cNvPr>
          <p:cNvSpPr/>
          <p:nvPr/>
        </p:nvSpPr>
        <p:spPr>
          <a:xfrm>
            <a:off x="5824405" y="3470105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D6056558-B282-46C9-AD73-694DA89FB5AF}"/>
              </a:ext>
            </a:extLst>
          </p:cNvPr>
          <p:cNvSpPr/>
          <p:nvPr/>
        </p:nvSpPr>
        <p:spPr>
          <a:xfrm>
            <a:off x="6110059" y="3508205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2C8A61D7-CF7B-49D1-A8AB-B24698F58499}"/>
              </a:ext>
            </a:extLst>
          </p:cNvPr>
          <p:cNvSpPr/>
          <p:nvPr/>
        </p:nvSpPr>
        <p:spPr>
          <a:xfrm>
            <a:off x="5082979" y="3137873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7A371B6A-0D13-4339-BAE9-6B6E7F09837B}"/>
              </a:ext>
            </a:extLst>
          </p:cNvPr>
          <p:cNvSpPr/>
          <p:nvPr/>
        </p:nvSpPr>
        <p:spPr>
          <a:xfrm>
            <a:off x="5621709" y="3445721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2198F9F0-DB57-4EF6-9FC0-57C51FACC445}"/>
              </a:ext>
            </a:extLst>
          </p:cNvPr>
          <p:cNvSpPr/>
          <p:nvPr/>
        </p:nvSpPr>
        <p:spPr>
          <a:xfrm>
            <a:off x="5745348" y="3339041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FC06B73F-9CFE-4552-B6C7-3DBE706E3C5F}"/>
              </a:ext>
            </a:extLst>
          </p:cNvPr>
          <p:cNvSpPr/>
          <p:nvPr/>
        </p:nvSpPr>
        <p:spPr>
          <a:xfrm>
            <a:off x="5432167" y="3203405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FEC8E210-92D3-4F0F-A1C6-E9F31B88C4F6}"/>
              </a:ext>
            </a:extLst>
          </p:cNvPr>
          <p:cNvSpPr/>
          <p:nvPr/>
        </p:nvSpPr>
        <p:spPr>
          <a:xfrm>
            <a:off x="5975281" y="3398477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41609799-7305-4C5F-B62A-A5A1A2719A80}"/>
              </a:ext>
            </a:extLst>
          </p:cNvPr>
          <p:cNvSpPr/>
          <p:nvPr/>
        </p:nvSpPr>
        <p:spPr>
          <a:xfrm>
            <a:off x="6143683" y="3246077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602C0D84-E5CB-4805-BAA4-57D6A42D24F1}"/>
              </a:ext>
            </a:extLst>
          </p:cNvPr>
          <p:cNvSpPr/>
          <p:nvPr/>
        </p:nvSpPr>
        <p:spPr>
          <a:xfrm>
            <a:off x="5815645" y="3791669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3E31AB79-0E33-45D3-B18C-2F0D6465FDC4}"/>
              </a:ext>
            </a:extLst>
          </p:cNvPr>
          <p:cNvSpPr/>
          <p:nvPr/>
        </p:nvSpPr>
        <p:spPr>
          <a:xfrm>
            <a:off x="5058026" y="3313133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F8EAF2C8-D0C0-42ED-9D87-8767739F2E87}"/>
              </a:ext>
            </a:extLst>
          </p:cNvPr>
          <p:cNvSpPr/>
          <p:nvPr/>
        </p:nvSpPr>
        <p:spPr>
          <a:xfrm>
            <a:off x="5511223" y="3771857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F011CD68-92DD-4F9E-85F6-300DF531B0CB}"/>
              </a:ext>
            </a:extLst>
          </p:cNvPr>
          <p:cNvSpPr/>
          <p:nvPr/>
        </p:nvSpPr>
        <p:spPr>
          <a:xfrm>
            <a:off x="5360586" y="3038813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A040EDA0-7F48-4480-A19A-9FF272D3BA6F}"/>
              </a:ext>
            </a:extLst>
          </p:cNvPr>
          <p:cNvSpPr/>
          <p:nvPr/>
        </p:nvSpPr>
        <p:spPr>
          <a:xfrm>
            <a:off x="5037018" y="3517349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97E2D5B0-6ECA-4C40-805B-E7F76942597B}"/>
              </a:ext>
            </a:extLst>
          </p:cNvPr>
          <p:cNvSpPr/>
          <p:nvPr/>
        </p:nvSpPr>
        <p:spPr>
          <a:xfrm>
            <a:off x="6183310" y="3390857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D1FE3848-E7F5-43F5-BE85-E45456D8C2C8}"/>
              </a:ext>
            </a:extLst>
          </p:cNvPr>
          <p:cNvSpPr/>
          <p:nvPr/>
        </p:nvSpPr>
        <p:spPr>
          <a:xfrm>
            <a:off x="4822450" y="3966167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F63EC3F2-BD83-458E-A182-0405D9BCEBF9}"/>
              </a:ext>
            </a:extLst>
          </p:cNvPr>
          <p:cNvSpPr/>
          <p:nvPr/>
        </p:nvSpPr>
        <p:spPr>
          <a:xfrm>
            <a:off x="5041450" y="3032717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34AEC4CA-3251-43FF-A6D1-8802C6EC2E72}"/>
              </a:ext>
            </a:extLst>
          </p:cNvPr>
          <p:cNvSpPr/>
          <p:nvPr/>
        </p:nvSpPr>
        <p:spPr>
          <a:xfrm>
            <a:off x="5744394" y="3648413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1DD0F76B-A9D6-4B34-98E2-EA1647ED8D37}"/>
              </a:ext>
            </a:extLst>
          </p:cNvPr>
          <p:cNvSpPr/>
          <p:nvPr/>
        </p:nvSpPr>
        <p:spPr>
          <a:xfrm>
            <a:off x="6093391" y="3966167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D0330D7D-5158-49B3-B6DA-6D52FFF0D17E}"/>
              </a:ext>
            </a:extLst>
          </p:cNvPr>
          <p:cNvSpPr/>
          <p:nvPr/>
        </p:nvSpPr>
        <p:spPr>
          <a:xfrm>
            <a:off x="5058355" y="3784049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D95C7997-AF31-43AC-B7E8-73B19A0C3D55}"/>
              </a:ext>
            </a:extLst>
          </p:cNvPr>
          <p:cNvSpPr/>
          <p:nvPr/>
        </p:nvSpPr>
        <p:spPr>
          <a:xfrm>
            <a:off x="4948105" y="3617933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1C44E0C4-B2F3-4763-A022-0B78E177CD34}"/>
              </a:ext>
            </a:extLst>
          </p:cNvPr>
          <p:cNvSpPr/>
          <p:nvPr/>
        </p:nvSpPr>
        <p:spPr>
          <a:xfrm>
            <a:off x="5823309" y="3032717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703174CD-0BC8-4466-BA16-EEE33E2F6FE4}"/>
              </a:ext>
            </a:extLst>
          </p:cNvPr>
          <p:cNvSpPr/>
          <p:nvPr/>
        </p:nvSpPr>
        <p:spPr>
          <a:xfrm>
            <a:off x="5259763" y="3508205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D85BD53F-D94B-4B8A-90B5-65F97F692F9A}"/>
              </a:ext>
            </a:extLst>
          </p:cNvPr>
          <p:cNvSpPr/>
          <p:nvPr/>
        </p:nvSpPr>
        <p:spPr>
          <a:xfrm>
            <a:off x="6379974" y="3707849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BE000062-CB92-4A2B-81D4-4605DB5154F5}"/>
              </a:ext>
            </a:extLst>
          </p:cNvPr>
          <p:cNvSpPr/>
          <p:nvPr/>
        </p:nvSpPr>
        <p:spPr>
          <a:xfrm>
            <a:off x="4928487" y="3288749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5D4641A4-25ED-46F5-B3E6-E2AF27BD532A}"/>
              </a:ext>
            </a:extLst>
          </p:cNvPr>
          <p:cNvSpPr/>
          <p:nvPr/>
        </p:nvSpPr>
        <p:spPr>
          <a:xfrm>
            <a:off x="4826131" y="3590501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5FA7AECF-4DE6-4F79-A8A7-F83D4DD37532}"/>
              </a:ext>
            </a:extLst>
          </p:cNvPr>
          <p:cNvSpPr/>
          <p:nvPr/>
        </p:nvSpPr>
        <p:spPr>
          <a:xfrm>
            <a:off x="5486839" y="4021793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E4F43166-98AC-4EE3-850E-C9ED0F8D6CFE}"/>
              </a:ext>
            </a:extLst>
          </p:cNvPr>
          <p:cNvSpPr/>
          <p:nvPr/>
        </p:nvSpPr>
        <p:spPr>
          <a:xfrm>
            <a:off x="4892238" y="3843485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A8E91158-2C42-4F8E-810C-B95CBD4886A0}"/>
              </a:ext>
            </a:extLst>
          </p:cNvPr>
          <p:cNvSpPr/>
          <p:nvPr/>
        </p:nvSpPr>
        <p:spPr>
          <a:xfrm>
            <a:off x="5813619" y="4047701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53A9022A-0510-4E18-A8D4-F3FC03BCE491}"/>
              </a:ext>
            </a:extLst>
          </p:cNvPr>
          <p:cNvSpPr/>
          <p:nvPr/>
        </p:nvSpPr>
        <p:spPr>
          <a:xfrm>
            <a:off x="6356715" y="3857201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8BB5DA7A-8DF9-4FEC-928D-DB09A0AB86B1}"/>
              </a:ext>
            </a:extLst>
          </p:cNvPr>
          <p:cNvSpPr/>
          <p:nvPr/>
        </p:nvSpPr>
        <p:spPr>
          <a:xfrm>
            <a:off x="5443211" y="3542495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60A491C5-EBF5-49D4-B1D6-7451C213EED7}"/>
              </a:ext>
            </a:extLst>
          </p:cNvPr>
          <p:cNvSpPr/>
          <p:nvPr/>
        </p:nvSpPr>
        <p:spPr>
          <a:xfrm>
            <a:off x="6262555" y="3056339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4222A3D0-B6E9-4690-AE5F-D9CC9FA7AECC}"/>
              </a:ext>
            </a:extLst>
          </p:cNvPr>
          <p:cNvSpPr/>
          <p:nvPr/>
        </p:nvSpPr>
        <p:spPr>
          <a:xfrm>
            <a:off x="5105268" y="3608789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4BA6E897-DE70-4FAD-8177-8DF3CB18D9E1}"/>
              </a:ext>
            </a:extLst>
          </p:cNvPr>
          <p:cNvSpPr/>
          <p:nvPr/>
        </p:nvSpPr>
        <p:spPr>
          <a:xfrm>
            <a:off x="5900936" y="3663653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AF736A06-1606-4079-A57D-0FE6557D9413}"/>
              </a:ext>
            </a:extLst>
          </p:cNvPr>
          <p:cNvSpPr/>
          <p:nvPr/>
        </p:nvSpPr>
        <p:spPr>
          <a:xfrm>
            <a:off x="6238510" y="3597359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FCE2E6F6-05EF-4204-B79D-67547C6798D9}"/>
              </a:ext>
            </a:extLst>
          </p:cNvPr>
          <p:cNvSpPr/>
          <p:nvPr/>
        </p:nvSpPr>
        <p:spPr>
          <a:xfrm>
            <a:off x="5659193" y="3861011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941778F2-EA72-43BC-9617-52D5841B27AF}"/>
              </a:ext>
            </a:extLst>
          </p:cNvPr>
          <p:cNvSpPr/>
          <p:nvPr/>
        </p:nvSpPr>
        <p:spPr>
          <a:xfrm>
            <a:off x="5227806" y="3983693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A81A9F5F-1664-4069-AAB7-D9058496875D}"/>
              </a:ext>
            </a:extLst>
          </p:cNvPr>
          <p:cNvSpPr/>
          <p:nvPr/>
        </p:nvSpPr>
        <p:spPr>
          <a:xfrm>
            <a:off x="5968045" y="3944069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49B7D30D-65A1-45FC-8C36-4C2BDE515836}"/>
              </a:ext>
            </a:extLst>
          </p:cNvPr>
          <p:cNvSpPr/>
          <p:nvPr/>
        </p:nvSpPr>
        <p:spPr>
          <a:xfrm>
            <a:off x="5621713" y="3613361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D7B2EBCF-ECF1-4A22-A6B6-4A7490855E7E}"/>
              </a:ext>
            </a:extLst>
          </p:cNvPr>
          <p:cNvSpPr/>
          <p:nvPr/>
        </p:nvSpPr>
        <p:spPr>
          <a:xfrm>
            <a:off x="6326944" y="3483821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E81496E8-CF3E-4C2B-8A28-9C40DC50F83F}"/>
              </a:ext>
            </a:extLst>
          </p:cNvPr>
          <p:cNvSpPr/>
          <p:nvPr/>
        </p:nvSpPr>
        <p:spPr>
          <a:xfrm>
            <a:off x="6116828" y="3762713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010BD6D8-1880-48D1-9F56-C37C42BBF354}"/>
              </a:ext>
            </a:extLst>
          </p:cNvPr>
          <p:cNvSpPr/>
          <p:nvPr/>
        </p:nvSpPr>
        <p:spPr>
          <a:xfrm>
            <a:off x="5359201" y="3915113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9A8AB7E4-1B33-4D87-AC1D-CC9260FDF617}"/>
              </a:ext>
            </a:extLst>
          </p:cNvPr>
          <p:cNvSpPr/>
          <p:nvPr/>
        </p:nvSpPr>
        <p:spPr>
          <a:xfrm>
            <a:off x="6353615" y="3211787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63595A94-53E1-41E6-BE30-38787A9C81A9}"/>
              </a:ext>
            </a:extLst>
          </p:cNvPr>
          <p:cNvSpPr/>
          <p:nvPr/>
        </p:nvSpPr>
        <p:spPr>
          <a:xfrm>
            <a:off x="4760275" y="3360377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5F0085AE-6B8A-4730-8172-39913CA5904F}"/>
              </a:ext>
            </a:extLst>
          </p:cNvPr>
          <p:cNvSpPr/>
          <p:nvPr/>
        </p:nvSpPr>
        <p:spPr>
          <a:xfrm>
            <a:off x="4996495" y="3944069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561FC213-88AA-41EA-BF88-3065103F8749}"/>
              </a:ext>
            </a:extLst>
          </p:cNvPr>
          <p:cNvSpPr/>
          <p:nvPr/>
        </p:nvSpPr>
        <p:spPr>
          <a:xfrm>
            <a:off x="5348676" y="3703277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1FB0DC3B-8A2C-4F55-9B8C-A34117AE8983}"/>
              </a:ext>
            </a:extLst>
          </p:cNvPr>
          <p:cNvSpPr/>
          <p:nvPr/>
        </p:nvSpPr>
        <p:spPr>
          <a:xfrm>
            <a:off x="9176864" y="2938510"/>
            <a:ext cx="1974598" cy="1281298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56D7DDEE-655D-4891-95F5-9A46F4B09BA6}"/>
              </a:ext>
            </a:extLst>
          </p:cNvPr>
          <p:cNvSpPr/>
          <p:nvPr/>
        </p:nvSpPr>
        <p:spPr>
          <a:xfrm>
            <a:off x="9482565" y="3182069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4B037A64-C390-401B-9684-0BA581472EB4}"/>
              </a:ext>
            </a:extLst>
          </p:cNvPr>
          <p:cNvSpPr/>
          <p:nvPr/>
        </p:nvSpPr>
        <p:spPr>
          <a:xfrm>
            <a:off x="10018442" y="3276557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0217FB48-CD2F-428F-996C-7F812AAF8FF9}"/>
              </a:ext>
            </a:extLst>
          </p:cNvPr>
          <p:cNvSpPr/>
          <p:nvPr/>
        </p:nvSpPr>
        <p:spPr>
          <a:xfrm>
            <a:off x="10202466" y="3233885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C4B63BE1-2808-4312-9B72-5FB07D9BE341}"/>
              </a:ext>
            </a:extLst>
          </p:cNvPr>
          <p:cNvSpPr/>
          <p:nvPr/>
        </p:nvSpPr>
        <p:spPr>
          <a:xfrm>
            <a:off x="10303050" y="3003761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B0C95431-10A5-4CF0-B3FF-167B01A6D15A}"/>
              </a:ext>
            </a:extLst>
          </p:cNvPr>
          <p:cNvSpPr/>
          <p:nvPr/>
        </p:nvSpPr>
        <p:spPr>
          <a:xfrm>
            <a:off x="10354866" y="3386285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0BB800A6-75E2-43E9-8150-BDE78AC49653}"/>
              </a:ext>
            </a:extLst>
          </p:cNvPr>
          <p:cNvSpPr/>
          <p:nvPr/>
        </p:nvSpPr>
        <p:spPr>
          <a:xfrm>
            <a:off x="9681068" y="340457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9C3FA394-B379-4642-8459-B4CFCA10F39A}"/>
              </a:ext>
            </a:extLst>
          </p:cNvPr>
          <p:cNvSpPr/>
          <p:nvPr/>
        </p:nvSpPr>
        <p:spPr>
          <a:xfrm>
            <a:off x="10748440" y="309977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53C2FCE3-7AB8-46EB-BFA9-C140419BFF51}"/>
              </a:ext>
            </a:extLst>
          </p:cNvPr>
          <p:cNvSpPr/>
          <p:nvPr/>
        </p:nvSpPr>
        <p:spPr>
          <a:xfrm>
            <a:off x="10985802" y="3124157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2BD229FC-158E-4E9A-86EA-AF28ECE85E71}"/>
              </a:ext>
            </a:extLst>
          </p:cNvPr>
          <p:cNvSpPr/>
          <p:nvPr/>
        </p:nvSpPr>
        <p:spPr>
          <a:xfrm>
            <a:off x="10455450" y="3124157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E5B324C7-EE6C-4586-B577-6CEBD5B5F8E6}"/>
              </a:ext>
            </a:extLst>
          </p:cNvPr>
          <p:cNvSpPr/>
          <p:nvPr/>
        </p:nvSpPr>
        <p:spPr>
          <a:xfrm>
            <a:off x="9561246" y="3678893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4E9732BC-B0B2-4C73-BCAE-A767108FDEB6}"/>
              </a:ext>
            </a:extLst>
          </p:cNvPr>
          <p:cNvSpPr/>
          <p:nvPr/>
        </p:nvSpPr>
        <p:spPr>
          <a:xfrm>
            <a:off x="10866930" y="3374093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94FBFD43-4349-4C7F-85F1-3E3CE40DB293}"/>
              </a:ext>
            </a:extLst>
          </p:cNvPr>
          <p:cNvSpPr/>
          <p:nvPr/>
        </p:nvSpPr>
        <p:spPr>
          <a:xfrm>
            <a:off x="10107320" y="3592025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18BD1529-F4FA-4860-862B-6BA6704010BC}"/>
              </a:ext>
            </a:extLst>
          </p:cNvPr>
          <p:cNvSpPr/>
          <p:nvPr/>
        </p:nvSpPr>
        <p:spPr>
          <a:xfrm>
            <a:off x="9960150" y="3470105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64D7B902-C0F9-49B6-8A6F-2EB07B4E6551}"/>
              </a:ext>
            </a:extLst>
          </p:cNvPr>
          <p:cNvSpPr/>
          <p:nvPr/>
        </p:nvSpPr>
        <p:spPr>
          <a:xfrm>
            <a:off x="10702720" y="3288749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5BCCA4D6-3677-44DF-B238-B207645ACCE2}"/>
              </a:ext>
            </a:extLst>
          </p:cNvPr>
          <p:cNvSpPr/>
          <p:nvPr/>
        </p:nvSpPr>
        <p:spPr>
          <a:xfrm>
            <a:off x="10126076" y="3023573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1AD4DAE2-19CB-44F4-BF01-B08BC7BA008A}"/>
              </a:ext>
            </a:extLst>
          </p:cNvPr>
          <p:cNvSpPr/>
          <p:nvPr/>
        </p:nvSpPr>
        <p:spPr>
          <a:xfrm>
            <a:off x="10538890" y="3285701"/>
            <a:ext cx="100584" cy="109728"/>
          </a:xfrm>
          <a:prstGeom prst="ellipse">
            <a:avLst/>
          </a:prstGeom>
          <a:solidFill>
            <a:srgbClr val="F61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B0DD7836-59E6-4A0D-8C35-653AE41BD3DD}"/>
              </a:ext>
            </a:extLst>
          </p:cNvPr>
          <p:cNvSpPr/>
          <p:nvPr/>
        </p:nvSpPr>
        <p:spPr>
          <a:xfrm>
            <a:off x="9950339" y="3078437"/>
            <a:ext cx="100584" cy="109728"/>
          </a:xfrm>
          <a:prstGeom prst="ellipse">
            <a:avLst/>
          </a:prstGeom>
          <a:solidFill>
            <a:srgbClr val="D7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EB1584C3-064C-46A7-BCA6-B0604255D8CC}"/>
              </a:ext>
            </a:extLst>
          </p:cNvPr>
          <p:cNvSpPr/>
          <p:nvPr/>
        </p:nvSpPr>
        <p:spPr>
          <a:xfrm>
            <a:off x="9561246" y="3934925"/>
            <a:ext cx="100584" cy="109728"/>
          </a:xfrm>
          <a:prstGeom prst="ellipse">
            <a:avLst/>
          </a:prstGeom>
          <a:solidFill>
            <a:srgbClr val="D7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DDB54529-306E-4CF2-8F1B-C089C6D6C1D0}"/>
              </a:ext>
            </a:extLst>
          </p:cNvPr>
          <p:cNvSpPr/>
          <p:nvPr/>
        </p:nvSpPr>
        <p:spPr>
          <a:xfrm>
            <a:off x="10203990" y="3404573"/>
            <a:ext cx="100584" cy="109728"/>
          </a:xfrm>
          <a:prstGeom prst="ellipse">
            <a:avLst/>
          </a:prstGeom>
          <a:solidFill>
            <a:srgbClr val="D7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0DA62890-31F0-4B11-AFD7-55A719528BA5}"/>
              </a:ext>
            </a:extLst>
          </p:cNvPr>
          <p:cNvSpPr/>
          <p:nvPr/>
        </p:nvSpPr>
        <p:spPr>
          <a:xfrm>
            <a:off x="10344200" y="3163781"/>
            <a:ext cx="100584" cy="109728"/>
          </a:xfrm>
          <a:prstGeom prst="ellipse">
            <a:avLst/>
          </a:prstGeom>
          <a:solidFill>
            <a:srgbClr val="D7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1170A3EF-E919-43B5-BF5E-02B8E5F63188}"/>
              </a:ext>
            </a:extLst>
          </p:cNvPr>
          <p:cNvSpPr/>
          <p:nvPr/>
        </p:nvSpPr>
        <p:spPr>
          <a:xfrm>
            <a:off x="9834283" y="3569165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22E1330D-5ABB-4364-A148-0D0BE3791B91}"/>
              </a:ext>
            </a:extLst>
          </p:cNvPr>
          <p:cNvSpPr/>
          <p:nvPr/>
        </p:nvSpPr>
        <p:spPr>
          <a:xfrm>
            <a:off x="10469261" y="3566117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3E06A10B-B018-43BE-82B6-C94E67725B1D}"/>
              </a:ext>
            </a:extLst>
          </p:cNvPr>
          <p:cNvSpPr/>
          <p:nvPr/>
        </p:nvSpPr>
        <p:spPr>
          <a:xfrm>
            <a:off x="9504339" y="3401526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00C7D899-00C5-4DE9-A8E8-DCF610906C09}"/>
              </a:ext>
            </a:extLst>
          </p:cNvPr>
          <p:cNvSpPr/>
          <p:nvPr/>
        </p:nvSpPr>
        <p:spPr>
          <a:xfrm>
            <a:off x="9985868" y="370937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408E98BC-6BE0-4CAF-B292-8951723CB765}"/>
              </a:ext>
            </a:extLst>
          </p:cNvPr>
          <p:cNvSpPr/>
          <p:nvPr/>
        </p:nvSpPr>
        <p:spPr>
          <a:xfrm>
            <a:off x="10138268" y="386177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460FA894-5385-4B0E-A82F-B089E153D66F}"/>
              </a:ext>
            </a:extLst>
          </p:cNvPr>
          <p:cNvSpPr/>
          <p:nvPr/>
        </p:nvSpPr>
        <p:spPr>
          <a:xfrm>
            <a:off x="10665766" y="3654509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ECA086DB-F59F-4BE6-9D77-4D77423EA281}"/>
              </a:ext>
            </a:extLst>
          </p:cNvPr>
          <p:cNvSpPr/>
          <p:nvPr/>
        </p:nvSpPr>
        <p:spPr>
          <a:xfrm>
            <a:off x="9838477" y="335885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E1FD2DD5-1D7C-445A-802D-BD84472BCE56}"/>
              </a:ext>
            </a:extLst>
          </p:cNvPr>
          <p:cNvSpPr/>
          <p:nvPr/>
        </p:nvSpPr>
        <p:spPr>
          <a:xfrm>
            <a:off x="9626018" y="3230837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118E812B-8466-4490-B1E4-E31C5244491D}"/>
              </a:ext>
            </a:extLst>
          </p:cNvPr>
          <p:cNvSpPr/>
          <p:nvPr/>
        </p:nvSpPr>
        <p:spPr>
          <a:xfrm>
            <a:off x="9797084" y="3171401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95135C0F-9B92-4EB3-A823-4EA030A86883}"/>
              </a:ext>
            </a:extLst>
          </p:cNvPr>
          <p:cNvSpPr/>
          <p:nvPr/>
        </p:nvSpPr>
        <p:spPr>
          <a:xfrm>
            <a:off x="10818166" y="3806909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CF45AB1D-AAD7-4D73-8D62-457326AD5EEF}"/>
              </a:ext>
            </a:extLst>
          </p:cNvPr>
          <p:cNvSpPr/>
          <p:nvPr/>
        </p:nvSpPr>
        <p:spPr>
          <a:xfrm>
            <a:off x="10970566" y="3959309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7B68698C-3CC7-4CB8-B0BA-5C46B5716E1C}"/>
              </a:ext>
            </a:extLst>
          </p:cNvPr>
          <p:cNvSpPr/>
          <p:nvPr/>
        </p:nvSpPr>
        <p:spPr>
          <a:xfrm>
            <a:off x="10857791" y="3543257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3FC37659-DF52-48E9-B9FA-3D6A12DE9ECB}"/>
              </a:ext>
            </a:extLst>
          </p:cNvPr>
          <p:cNvSpPr/>
          <p:nvPr/>
        </p:nvSpPr>
        <p:spPr>
          <a:xfrm>
            <a:off x="10342437" y="3578309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2167CC31-90D9-4AAF-91B9-C601085267C4}"/>
              </a:ext>
            </a:extLst>
          </p:cNvPr>
          <p:cNvSpPr/>
          <p:nvPr/>
        </p:nvSpPr>
        <p:spPr>
          <a:xfrm>
            <a:off x="9416210" y="3602694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02DB16E5-E539-4989-B3B5-25F77CE09362}"/>
              </a:ext>
            </a:extLst>
          </p:cNvPr>
          <p:cNvSpPr/>
          <p:nvPr/>
        </p:nvSpPr>
        <p:spPr>
          <a:xfrm>
            <a:off x="10427925" y="3750521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1AF50B43-40A9-498E-A8AC-BC80EB57199E}"/>
              </a:ext>
            </a:extLst>
          </p:cNvPr>
          <p:cNvSpPr/>
          <p:nvPr/>
        </p:nvSpPr>
        <p:spPr>
          <a:xfrm>
            <a:off x="11018765" y="3733757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623EB169-7B8F-4ADC-840F-7B37AFE1B9E7}"/>
              </a:ext>
            </a:extLst>
          </p:cNvPr>
          <p:cNvSpPr/>
          <p:nvPr/>
        </p:nvSpPr>
        <p:spPr>
          <a:xfrm>
            <a:off x="10259720" y="3744425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437ADECD-354C-4634-80E7-24C3DEA28F3B}"/>
              </a:ext>
            </a:extLst>
          </p:cNvPr>
          <p:cNvSpPr/>
          <p:nvPr/>
        </p:nvSpPr>
        <p:spPr>
          <a:xfrm>
            <a:off x="10412120" y="3896825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C25CF488-719D-416A-90F7-C9A001EBDB3A}"/>
              </a:ext>
            </a:extLst>
          </p:cNvPr>
          <p:cNvSpPr/>
          <p:nvPr/>
        </p:nvSpPr>
        <p:spPr>
          <a:xfrm>
            <a:off x="9934867" y="3959309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90ED63CA-81F6-4DB3-8F98-BFBBD0C67932}"/>
              </a:ext>
            </a:extLst>
          </p:cNvPr>
          <p:cNvSpPr/>
          <p:nvPr/>
        </p:nvSpPr>
        <p:spPr>
          <a:xfrm>
            <a:off x="11016849" y="3424385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060B10E1-07F9-499F-B2D1-CF4FF2B5D844}"/>
              </a:ext>
            </a:extLst>
          </p:cNvPr>
          <p:cNvSpPr/>
          <p:nvPr/>
        </p:nvSpPr>
        <p:spPr>
          <a:xfrm>
            <a:off x="9790177" y="3887681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9E63736F-7B02-4A4B-8DD1-9BDCD86C3F48}"/>
              </a:ext>
            </a:extLst>
          </p:cNvPr>
          <p:cNvSpPr/>
          <p:nvPr/>
        </p:nvSpPr>
        <p:spPr>
          <a:xfrm>
            <a:off x="9305228" y="3384761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AAF35039-9268-4747-8634-8E0AB9A47492}"/>
              </a:ext>
            </a:extLst>
          </p:cNvPr>
          <p:cNvSpPr/>
          <p:nvPr/>
        </p:nvSpPr>
        <p:spPr>
          <a:xfrm>
            <a:off x="9721549" y="3057101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211663B4-580B-421D-ACF2-5D9D211F762A}"/>
              </a:ext>
            </a:extLst>
          </p:cNvPr>
          <p:cNvSpPr/>
          <p:nvPr/>
        </p:nvSpPr>
        <p:spPr>
          <a:xfrm>
            <a:off x="10688809" y="3486107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B8B5DC7F-D4FC-4E38-8FAF-04104A8D1E77}"/>
              </a:ext>
            </a:extLst>
          </p:cNvPr>
          <p:cNvSpPr/>
          <p:nvPr/>
        </p:nvSpPr>
        <p:spPr>
          <a:xfrm>
            <a:off x="9678447" y="3578309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2CD83053-9DA4-4C0F-AB23-C20C8B04B5C1}"/>
              </a:ext>
            </a:extLst>
          </p:cNvPr>
          <p:cNvSpPr/>
          <p:nvPr/>
        </p:nvSpPr>
        <p:spPr>
          <a:xfrm>
            <a:off x="9663685" y="3733757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67EF38CD-62E4-48E2-8418-A57297A9FE26}"/>
              </a:ext>
            </a:extLst>
          </p:cNvPr>
          <p:cNvSpPr/>
          <p:nvPr/>
        </p:nvSpPr>
        <p:spPr>
          <a:xfrm>
            <a:off x="9526855" y="3044909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7C262441-6925-4211-A4C6-E7A21BC3D8CC}"/>
              </a:ext>
            </a:extLst>
          </p:cNvPr>
          <p:cNvSpPr/>
          <p:nvPr/>
        </p:nvSpPr>
        <p:spPr>
          <a:xfrm>
            <a:off x="9320214" y="316835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362ED46F-01B6-47FF-9CC5-2B623AF3D656}"/>
              </a:ext>
            </a:extLst>
          </p:cNvPr>
          <p:cNvSpPr/>
          <p:nvPr/>
        </p:nvSpPr>
        <p:spPr>
          <a:xfrm>
            <a:off x="9381215" y="386177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6AA27534-4603-427B-876A-708133F92FEF}"/>
              </a:ext>
            </a:extLst>
          </p:cNvPr>
          <p:cNvSpPr/>
          <p:nvPr/>
        </p:nvSpPr>
        <p:spPr>
          <a:xfrm>
            <a:off x="10574414" y="3419051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91BEBD3C-0A20-4C02-8269-0C9610398367}"/>
              </a:ext>
            </a:extLst>
          </p:cNvPr>
          <p:cNvSpPr/>
          <p:nvPr/>
        </p:nvSpPr>
        <p:spPr>
          <a:xfrm>
            <a:off x="9286162" y="302357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B17CD243-6EF3-4C04-8A87-8043814D1551}"/>
              </a:ext>
            </a:extLst>
          </p:cNvPr>
          <p:cNvSpPr/>
          <p:nvPr/>
        </p:nvSpPr>
        <p:spPr>
          <a:xfrm>
            <a:off x="10596327" y="307691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106BA59E-FFAB-455D-B058-89C80CF05440}"/>
              </a:ext>
            </a:extLst>
          </p:cNvPr>
          <p:cNvSpPr/>
          <p:nvPr/>
        </p:nvSpPr>
        <p:spPr>
          <a:xfrm>
            <a:off x="10706045" y="3886919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CB672F65-B672-4A69-9448-B2973924199E}"/>
              </a:ext>
            </a:extLst>
          </p:cNvPr>
          <p:cNvSpPr/>
          <p:nvPr/>
        </p:nvSpPr>
        <p:spPr>
          <a:xfrm>
            <a:off x="9284119" y="3692609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271DC8C0-7DC7-418F-98D5-3C960F502A47}"/>
              </a:ext>
            </a:extLst>
          </p:cNvPr>
          <p:cNvSpPr/>
          <p:nvPr/>
        </p:nvSpPr>
        <p:spPr>
          <a:xfrm>
            <a:off x="10085747" y="3397715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B332E6EC-2917-4146-B0CB-FCE38C0FE207}"/>
              </a:ext>
            </a:extLst>
          </p:cNvPr>
          <p:cNvSpPr/>
          <p:nvPr/>
        </p:nvSpPr>
        <p:spPr>
          <a:xfrm>
            <a:off x="10841024" y="3204167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E5B25562-B11D-4B66-BDA8-271210B4CE5D}"/>
              </a:ext>
            </a:extLst>
          </p:cNvPr>
          <p:cNvSpPr/>
          <p:nvPr/>
        </p:nvSpPr>
        <p:spPr>
          <a:xfrm>
            <a:off x="10572753" y="3786335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6F7B5F55-1C1D-4285-A97E-3F2D3B9F0CB4}"/>
              </a:ext>
            </a:extLst>
          </p:cNvPr>
          <p:cNvSpPr/>
          <p:nvPr/>
        </p:nvSpPr>
        <p:spPr>
          <a:xfrm>
            <a:off x="9875665" y="3744425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00273D90-2DF1-4AA0-8310-323850CB404B}"/>
              </a:ext>
            </a:extLst>
          </p:cNvPr>
          <p:cNvSpPr/>
          <p:nvPr/>
        </p:nvSpPr>
        <p:spPr>
          <a:xfrm>
            <a:off x="9270684" y="3524969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D830EA26-9513-440E-A116-9D9802197937}"/>
              </a:ext>
            </a:extLst>
          </p:cNvPr>
          <p:cNvSpPr/>
          <p:nvPr/>
        </p:nvSpPr>
        <p:spPr>
          <a:xfrm>
            <a:off x="3653749" y="5101427"/>
            <a:ext cx="1069516" cy="865958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EBE91833-FF7F-44F6-8573-5017BED144C3}"/>
              </a:ext>
            </a:extLst>
          </p:cNvPr>
          <p:cNvSpPr/>
          <p:nvPr/>
        </p:nvSpPr>
        <p:spPr>
          <a:xfrm>
            <a:off x="4066572" y="5527929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7DD568FE-4B79-40FA-8DB6-D76D73104634}"/>
              </a:ext>
            </a:extLst>
          </p:cNvPr>
          <p:cNvSpPr/>
          <p:nvPr/>
        </p:nvSpPr>
        <p:spPr>
          <a:xfrm>
            <a:off x="3881309" y="5418201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E66D100E-98DF-48A9-83D2-19DB1FA427E1}"/>
              </a:ext>
            </a:extLst>
          </p:cNvPr>
          <p:cNvSpPr/>
          <p:nvPr/>
        </p:nvSpPr>
        <p:spPr>
          <a:xfrm>
            <a:off x="3857876" y="5217033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B39E7337-9075-4BEC-919A-1D303676EFED}"/>
              </a:ext>
            </a:extLst>
          </p:cNvPr>
          <p:cNvSpPr/>
          <p:nvPr/>
        </p:nvSpPr>
        <p:spPr>
          <a:xfrm>
            <a:off x="4448904" y="5292471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BD3A6F24-5E65-4B84-818C-8D32B856CDE7}"/>
              </a:ext>
            </a:extLst>
          </p:cNvPr>
          <p:cNvSpPr/>
          <p:nvPr/>
        </p:nvSpPr>
        <p:spPr>
          <a:xfrm>
            <a:off x="3926358" y="5575173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5EF15621-94A1-4B2F-836F-A2AD418ADFED}"/>
              </a:ext>
            </a:extLst>
          </p:cNvPr>
          <p:cNvSpPr/>
          <p:nvPr/>
        </p:nvSpPr>
        <p:spPr>
          <a:xfrm>
            <a:off x="4080000" y="5271897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1E1F1790-6AE9-4AAE-8291-2B3CCCCDF143}"/>
              </a:ext>
            </a:extLst>
          </p:cNvPr>
          <p:cNvSpPr/>
          <p:nvPr/>
        </p:nvSpPr>
        <p:spPr>
          <a:xfrm>
            <a:off x="4285359" y="5370957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F1886194-0434-4C9A-81F6-9170906D67EC}"/>
              </a:ext>
            </a:extLst>
          </p:cNvPr>
          <p:cNvSpPr/>
          <p:nvPr/>
        </p:nvSpPr>
        <p:spPr>
          <a:xfrm>
            <a:off x="4541010" y="5422011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32780063-BDD1-4B25-84A5-CF9D5F7323D1}"/>
              </a:ext>
            </a:extLst>
          </p:cNvPr>
          <p:cNvSpPr/>
          <p:nvPr/>
        </p:nvSpPr>
        <p:spPr>
          <a:xfrm>
            <a:off x="4218972" y="5680329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D7D0E616-18C1-4BE7-9F1E-75A3DDC67A2B}"/>
              </a:ext>
            </a:extLst>
          </p:cNvPr>
          <p:cNvSpPr/>
          <p:nvPr/>
        </p:nvSpPr>
        <p:spPr>
          <a:xfrm>
            <a:off x="3776435" y="5607939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B6E801D4-8AB6-42EE-A1A6-CC8B6BEFB0EC}"/>
              </a:ext>
            </a:extLst>
          </p:cNvPr>
          <p:cNvSpPr/>
          <p:nvPr/>
        </p:nvSpPr>
        <p:spPr>
          <a:xfrm>
            <a:off x="4386461" y="5536692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10E958D1-C6F4-408A-A362-38160C5B4C7F}"/>
              </a:ext>
            </a:extLst>
          </p:cNvPr>
          <p:cNvSpPr/>
          <p:nvPr/>
        </p:nvSpPr>
        <p:spPr>
          <a:xfrm>
            <a:off x="4549771" y="5689854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171483D6-76AA-41D2-BC31-7B8D9D443D78}"/>
              </a:ext>
            </a:extLst>
          </p:cNvPr>
          <p:cNvSpPr/>
          <p:nvPr/>
        </p:nvSpPr>
        <p:spPr>
          <a:xfrm>
            <a:off x="4009318" y="5684901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271F4759-5D7A-4274-BA15-01D6C3A183C0}"/>
              </a:ext>
            </a:extLst>
          </p:cNvPr>
          <p:cNvSpPr/>
          <p:nvPr/>
        </p:nvSpPr>
        <p:spPr>
          <a:xfrm>
            <a:off x="4538861" y="5689092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9C29D595-0878-4034-8EE9-3EECDFB1A4B7}"/>
              </a:ext>
            </a:extLst>
          </p:cNvPr>
          <p:cNvSpPr/>
          <p:nvPr/>
        </p:nvSpPr>
        <p:spPr>
          <a:xfrm>
            <a:off x="3740721" y="5338953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6C59D761-0701-4F22-B981-6273EC890411}"/>
              </a:ext>
            </a:extLst>
          </p:cNvPr>
          <p:cNvSpPr/>
          <p:nvPr/>
        </p:nvSpPr>
        <p:spPr>
          <a:xfrm>
            <a:off x="4231912" y="5473065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C9308445-22C5-4375-8932-C0FAB0F58792}"/>
              </a:ext>
            </a:extLst>
          </p:cNvPr>
          <p:cNvSpPr/>
          <p:nvPr/>
        </p:nvSpPr>
        <p:spPr>
          <a:xfrm>
            <a:off x="4031946" y="5175885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6E8A42FE-5FA4-4C3C-B294-0A6B686D0C30}"/>
              </a:ext>
            </a:extLst>
          </p:cNvPr>
          <p:cNvSpPr/>
          <p:nvPr/>
        </p:nvSpPr>
        <p:spPr>
          <a:xfrm>
            <a:off x="4512122" y="5556123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84116101-7FD6-4277-80FD-1F74D6211451}"/>
              </a:ext>
            </a:extLst>
          </p:cNvPr>
          <p:cNvSpPr/>
          <p:nvPr/>
        </p:nvSpPr>
        <p:spPr>
          <a:xfrm>
            <a:off x="3696747" y="5456301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6E62AF47-7336-4BCB-9698-EAFFC4CD6132}"/>
              </a:ext>
            </a:extLst>
          </p:cNvPr>
          <p:cNvSpPr/>
          <p:nvPr/>
        </p:nvSpPr>
        <p:spPr>
          <a:xfrm>
            <a:off x="3857876" y="5725287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0F5E21F9-4D74-4FB7-B71D-C5473FD29ABD}"/>
              </a:ext>
            </a:extLst>
          </p:cNvPr>
          <p:cNvSpPr/>
          <p:nvPr/>
        </p:nvSpPr>
        <p:spPr>
          <a:xfrm>
            <a:off x="4284661" y="5228463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F4A8B25A-A913-4531-A244-E504F59059B4}"/>
              </a:ext>
            </a:extLst>
          </p:cNvPr>
          <p:cNvSpPr/>
          <p:nvPr/>
        </p:nvSpPr>
        <p:spPr>
          <a:xfrm>
            <a:off x="4053026" y="5390769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88900F99-6E31-41D7-B62F-487A217FFB66}"/>
              </a:ext>
            </a:extLst>
          </p:cNvPr>
          <p:cNvSpPr/>
          <p:nvPr/>
        </p:nvSpPr>
        <p:spPr>
          <a:xfrm>
            <a:off x="4334079" y="5755005"/>
            <a:ext cx="100584" cy="1097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AB0EE9CC-76D4-4BCF-914A-89D376A3EE27}"/>
              </a:ext>
            </a:extLst>
          </p:cNvPr>
          <p:cNvSpPr/>
          <p:nvPr/>
        </p:nvSpPr>
        <p:spPr>
          <a:xfrm>
            <a:off x="6285914" y="5101427"/>
            <a:ext cx="1069516" cy="865958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AA4E30C5-6F1C-4591-B07C-C892E962954A}"/>
              </a:ext>
            </a:extLst>
          </p:cNvPr>
          <p:cNvSpPr/>
          <p:nvPr/>
        </p:nvSpPr>
        <p:spPr>
          <a:xfrm>
            <a:off x="6881932" y="5570283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4B56CE4A-048F-48A9-BB0F-153B8D4ED727}"/>
              </a:ext>
            </a:extLst>
          </p:cNvPr>
          <p:cNvSpPr/>
          <p:nvPr/>
        </p:nvSpPr>
        <p:spPr>
          <a:xfrm>
            <a:off x="6365200" y="5562663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1C8C161D-CF86-463D-92C7-A303B59A96CA}"/>
              </a:ext>
            </a:extLst>
          </p:cNvPr>
          <p:cNvSpPr/>
          <p:nvPr/>
        </p:nvSpPr>
        <p:spPr>
          <a:xfrm>
            <a:off x="7160062" y="5243385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F2E0B3E4-03C7-4CBA-8189-26093CB05CC6}"/>
              </a:ext>
            </a:extLst>
          </p:cNvPr>
          <p:cNvSpPr/>
          <p:nvPr/>
        </p:nvSpPr>
        <p:spPr>
          <a:xfrm>
            <a:off x="6881932" y="5288343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DAE5F735-9363-4938-AE73-833AFF8F2462}"/>
              </a:ext>
            </a:extLst>
          </p:cNvPr>
          <p:cNvSpPr/>
          <p:nvPr/>
        </p:nvSpPr>
        <p:spPr>
          <a:xfrm>
            <a:off x="6571039" y="5427789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1EEA6E85-1276-4EE7-9BC2-DB2A87A56FF6}"/>
              </a:ext>
            </a:extLst>
          </p:cNvPr>
          <p:cNvSpPr/>
          <p:nvPr/>
        </p:nvSpPr>
        <p:spPr>
          <a:xfrm>
            <a:off x="6700195" y="5233479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BF8033B8-10FB-4B11-8D5F-D6FB10DB255A}"/>
              </a:ext>
            </a:extLst>
          </p:cNvPr>
          <p:cNvSpPr/>
          <p:nvPr/>
        </p:nvSpPr>
        <p:spPr>
          <a:xfrm>
            <a:off x="6419302" y="5280723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B1150369-33A1-4335-877A-EB3912BCB631}"/>
              </a:ext>
            </a:extLst>
          </p:cNvPr>
          <p:cNvSpPr/>
          <p:nvPr/>
        </p:nvSpPr>
        <p:spPr>
          <a:xfrm>
            <a:off x="7095769" y="5397309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CD1730CD-C860-46CC-8A31-925F48983FF3}"/>
              </a:ext>
            </a:extLst>
          </p:cNvPr>
          <p:cNvSpPr/>
          <p:nvPr/>
        </p:nvSpPr>
        <p:spPr>
          <a:xfrm>
            <a:off x="7048525" y="5657913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BA7C2093-3596-41FB-8671-88767A95D088}"/>
              </a:ext>
            </a:extLst>
          </p:cNvPr>
          <p:cNvSpPr/>
          <p:nvPr/>
        </p:nvSpPr>
        <p:spPr>
          <a:xfrm>
            <a:off x="6722293" y="5443791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5AA8BE67-62B3-43CC-A11E-2A7BC7A52EF1}"/>
              </a:ext>
            </a:extLst>
          </p:cNvPr>
          <p:cNvSpPr/>
          <p:nvPr/>
        </p:nvSpPr>
        <p:spPr>
          <a:xfrm>
            <a:off x="6582085" y="5680011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081AD75C-76CF-4DF5-8F69-0FC149638D9B}"/>
              </a:ext>
            </a:extLst>
          </p:cNvPr>
          <p:cNvSpPr/>
          <p:nvPr/>
        </p:nvSpPr>
        <p:spPr>
          <a:xfrm>
            <a:off x="7120869" y="5565208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DAB1DCD8-E2AC-4CA4-90B0-D78A6B1F507D}"/>
              </a:ext>
            </a:extLst>
          </p:cNvPr>
          <p:cNvSpPr/>
          <p:nvPr/>
        </p:nvSpPr>
        <p:spPr>
          <a:xfrm>
            <a:off x="6800779" y="5684583"/>
            <a:ext cx="100584" cy="109728"/>
          </a:xfrm>
          <a:prstGeom prst="ellipse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50207DDA-84FB-41E8-8348-15DB5785181F}"/>
              </a:ext>
            </a:extLst>
          </p:cNvPr>
          <p:cNvSpPr/>
          <p:nvPr/>
        </p:nvSpPr>
        <p:spPr>
          <a:xfrm>
            <a:off x="6990755" y="5205285"/>
            <a:ext cx="100584" cy="109728"/>
          </a:xfrm>
          <a:prstGeom prst="ellipse">
            <a:avLst/>
          </a:prstGeom>
          <a:solidFill>
            <a:srgbClr val="F61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55FBC3D2-AC31-48A1-BB65-82C7EE55C56C}"/>
              </a:ext>
            </a:extLst>
          </p:cNvPr>
          <p:cNvSpPr/>
          <p:nvPr/>
        </p:nvSpPr>
        <p:spPr>
          <a:xfrm>
            <a:off x="6551557" y="5216715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378E03AB-3BED-48FB-84AF-3BD8F85F97EE}"/>
              </a:ext>
            </a:extLst>
          </p:cNvPr>
          <p:cNvSpPr/>
          <p:nvPr/>
        </p:nvSpPr>
        <p:spPr>
          <a:xfrm>
            <a:off x="6713815" y="5588571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1C18D308-B4D7-411E-9B06-5AAB56324BE8}"/>
              </a:ext>
            </a:extLst>
          </p:cNvPr>
          <p:cNvSpPr/>
          <p:nvPr/>
        </p:nvSpPr>
        <p:spPr>
          <a:xfrm>
            <a:off x="6919270" y="5428932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ECB481EE-05D7-42D5-872F-6A0FBF494AEA}"/>
              </a:ext>
            </a:extLst>
          </p:cNvPr>
          <p:cNvSpPr/>
          <p:nvPr/>
        </p:nvSpPr>
        <p:spPr>
          <a:xfrm>
            <a:off x="6435658" y="5695251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A32DEA88-811B-4909-9804-218FF83F7D01}"/>
              </a:ext>
            </a:extLst>
          </p:cNvPr>
          <p:cNvSpPr/>
          <p:nvPr/>
        </p:nvSpPr>
        <p:spPr>
          <a:xfrm>
            <a:off x="6943131" y="5720397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8F4F54DE-C639-4BB6-8935-EA068A543D23}"/>
              </a:ext>
            </a:extLst>
          </p:cNvPr>
          <p:cNvSpPr/>
          <p:nvPr/>
        </p:nvSpPr>
        <p:spPr>
          <a:xfrm>
            <a:off x="7160824" y="5727255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6CEC076C-D44A-41D8-BA11-B0BFB49BD716}"/>
              </a:ext>
            </a:extLst>
          </p:cNvPr>
          <p:cNvSpPr/>
          <p:nvPr/>
        </p:nvSpPr>
        <p:spPr>
          <a:xfrm>
            <a:off x="6347008" y="5413311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4CAA77F0-8A71-4BDB-8687-95B34F9DE15E}"/>
              </a:ext>
            </a:extLst>
          </p:cNvPr>
          <p:cNvSpPr/>
          <p:nvPr/>
        </p:nvSpPr>
        <p:spPr>
          <a:xfrm>
            <a:off x="6468549" y="5502465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648106A0-209A-4B7E-8F0F-8E314AF388B6}"/>
              </a:ext>
            </a:extLst>
          </p:cNvPr>
          <p:cNvSpPr/>
          <p:nvPr/>
        </p:nvSpPr>
        <p:spPr>
          <a:xfrm>
            <a:off x="6657788" y="5331015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B425716A-732B-4A18-8333-E75D3BB2C999}"/>
              </a:ext>
            </a:extLst>
          </p:cNvPr>
          <p:cNvSpPr/>
          <p:nvPr/>
        </p:nvSpPr>
        <p:spPr>
          <a:xfrm>
            <a:off x="6682669" y="5724207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F7355F31-C7EA-4767-AD9F-9FBC20A48156}"/>
              </a:ext>
            </a:extLst>
          </p:cNvPr>
          <p:cNvSpPr/>
          <p:nvPr/>
        </p:nvSpPr>
        <p:spPr>
          <a:xfrm>
            <a:off x="8365024" y="5120548"/>
            <a:ext cx="1125216" cy="865958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048E6BE3-B4BA-4AFF-A0FE-8FBEDD4B7FE3}"/>
              </a:ext>
            </a:extLst>
          </p:cNvPr>
          <p:cNvSpPr/>
          <p:nvPr/>
        </p:nvSpPr>
        <p:spPr>
          <a:xfrm>
            <a:off x="8670176" y="5229225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9EA1E967-72EF-45C8-99B4-3DE1F05503E9}"/>
              </a:ext>
            </a:extLst>
          </p:cNvPr>
          <p:cNvSpPr/>
          <p:nvPr/>
        </p:nvSpPr>
        <p:spPr>
          <a:xfrm>
            <a:off x="8603679" y="5489829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CB4588A3-C85F-4130-AB65-0ABB4F7D14E8}"/>
              </a:ext>
            </a:extLst>
          </p:cNvPr>
          <p:cNvSpPr/>
          <p:nvPr/>
        </p:nvSpPr>
        <p:spPr>
          <a:xfrm>
            <a:off x="8390035" y="5425059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31E04907-6C7A-4121-AA00-8823C9325298}"/>
              </a:ext>
            </a:extLst>
          </p:cNvPr>
          <p:cNvSpPr/>
          <p:nvPr/>
        </p:nvSpPr>
        <p:spPr>
          <a:xfrm>
            <a:off x="9281035" y="5375607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75813B9C-9908-4C8D-95C2-1302BC4D389C}"/>
              </a:ext>
            </a:extLst>
          </p:cNvPr>
          <p:cNvSpPr/>
          <p:nvPr/>
        </p:nvSpPr>
        <p:spPr>
          <a:xfrm>
            <a:off x="9335199" y="554469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AB17C687-D634-45FC-8B61-4F6AA03794F3}"/>
              </a:ext>
            </a:extLst>
          </p:cNvPr>
          <p:cNvSpPr/>
          <p:nvPr/>
        </p:nvSpPr>
        <p:spPr>
          <a:xfrm>
            <a:off x="8573336" y="5309997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461BC534-9577-459C-B9CB-17F5FF135592}"/>
              </a:ext>
            </a:extLst>
          </p:cNvPr>
          <p:cNvSpPr/>
          <p:nvPr/>
        </p:nvSpPr>
        <p:spPr>
          <a:xfrm>
            <a:off x="8661585" y="5733669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0032DF5C-976D-4BDE-88F4-F409AF4B5EEC}"/>
              </a:ext>
            </a:extLst>
          </p:cNvPr>
          <p:cNvSpPr/>
          <p:nvPr/>
        </p:nvSpPr>
        <p:spPr>
          <a:xfrm>
            <a:off x="9366439" y="5701665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BEB5605C-8EC8-44FE-93ED-9E6079E56517}"/>
              </a:ext>
            </a:extLst>
          </p:cNvPr>
          <p:cNvSpPr/>
          <p:nvPr/>
        </p:nvSpPr>
        <p:spPr>
          <a:xfrm>
            <a:off x="8783482" y="5358384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4E4A305F-D654-4A06-950E-46C7DD006FB1}"/>
              </a:ext>
            </a:extLst>
          </p:cNvPr>
          <p:cNvSpPr/>
          <p:nvPr/>
        </p:nvSpPr>
        <p:spPr>
          <a:xfrm>
            <a:off x="8532210" y="569709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816B764F-265F-4A5F-A8A7-495113A35A55}"/>
              </a:ext>
            </a:extLst>
          </p:cNvPr>
          <p:cNvSpPr/>
          <p:nvPr/>
        </p:nvSpPr>
        <p:spPr>
          <a:xfrm>
            <a:off x="8749403" y="5635371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0D487818-2981-4540-823F-E0805D7DADB3}"/>
              </a:ext>
            </a:extLst>
          </p:cNvPr>
          <p:cNvSpPr/>
          <p:nvPr/>
        </p:nvSpPr>
        <p:spPr>
          <a:xfrm>
            <a:off x="9075507" y="5455920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17ADFF1B-67EF-4F3A-876B-3F4B1B5ACE50}"/>
              </a:ext>
            </a:extLst>
          </p:cNvPr>
          <p:cNvSpPr/>
          <p:nvPr/>
        </p:nvSpPr>
        <p:spPr>
          <a:xfrm>
            <a:off x="8434048" y="523608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AD25275E-DC17-4A52-AF6E-CE9B8F47D907}"/>
              </a:ext>
            </a:extLst>
          </p:cNvPr>
          <p:cNvSpPr/>
          <p:nvPr/>
        </p:nvSpPr>
        <p:spPr>
          <a:xfrm>
            <a:off x="9004491" y="5315331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A5CF7930-B356-471F-9CA4-DD1717B4F05F}"/>
              </a:ext>
            </a:extLst>
          </p:cNvPr>
          <p:cNvSpPr/>
          <p:nvPr/>
        </p:nvSpPr>
        <p:spPr>
          <a:xfrm>
            <a:off x="8912908" y="5755005"/>
            <a:ext cx="100584" cy="10972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39672C4A-C2BF-4D21-AF85-F63F4BACA2EA}"/>
              </a:ext>
            </a:extLst>
          </p:cNvPr>
          <p:cNvSpPr/>
          <p:nvPr/>
        </p:nvSpPr>
        <p:spPr>
          <a:xfrm>
            <a:off x="8427750" y="5582793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61C4A2B0-F3C4-4C55-8B9A-422193159C4A}"/>
              </a:ext>
            </a:extLst>
          </p:cNvPr>
          <p:cNvSpPr/>
          <p:nvPr/>
        </p:nvSpPr>
        <p:spPr>
          <a:xfrm>
            <a:off x="8877590" y="523608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EFF730CB-2E88-4501-8015-5C90476AA6F3}"/>
              </a:ext>
            </a:extLst>
          </p:cNvPr>
          <p:cNvSpPr/>
          <p:nvPr/>
        </p:nvSpPr>
        <p:spPr>
          <a:xfrm>
            <a:off x="9176560" y="5225415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96730FC5-1F41-4DBA-8946-1302232087EE}"/>
              </a:ext>
            </a:extLst>
          </p:cNvPr>
          <p:cNvSpPr/>
          <p:nvPr/>
        </p:nvSpPr>
        <p:spPr>
          <a:xfrm>
            <a:off x="8935882" y="5510784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28193878-EF40-4161-9F2B-1505E96D53AB}"/>
              </a:ext>
            </a:extLst>
          </p:cNvPr>
          <p:cNvSpPr/>
          <p:nvPr/>
        </p:nvSpPr>
        <p:spPr>
          <a:xfrm>
            <a:off x="9088282" y="5663184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3042B446-F99E-4E18-AE54-4A4274F278AE}"/>
              </a:ext>
            </a:extLst>
          </p:cNvPr>
          <p:cNvSpPr/>
          <p:nvPr/>
        </p:nvSpPr>
        <p:spPr>
          <a:xfrm>
            <a:off x="9225315" y="5751957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FA8776CD-EF58-4092-A32E-9E171EA1D440}"/>
              </a:ext>
            </a:extLst>
          </p:cNvPr>
          <p:cNvSpPr/>
          <p:nvPr/>
        </p:nvSpPr>
        <p:spPr>
          <a:xfrm>
            <a:off x="9226852" y="5554218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A3AE1EC4-370B-41B7-9E53-92E8273E80E0}"/>
              </a:ext>
            </a:extLst>
          </p:cNvPr>
          <p:cNvSpPr/>
          <p:nvPr/>
        </p:nvSpPr>
        <p:spPr>
          <a:xfrm>
            <a:off x="8725736" y="5462397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D64FAD70-CA3D-4971-939D-A30873C8FCEB}"/>
              </a:ext>
            </a:extLst>
          </p:cNvPr>
          <p:cNvSpPr/>
          <p:nvPr/>
        </p:nvSpPr>
        <p:spPr>
          <a:xfrm>
            <a:off x="8878136" y="5614797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53988F33-D9E5-4949-B48E-8C6637A59B91}"/>
              </a:ext>
            </a:extLst>
          </p:cNvPr>
          <p:cNvSpPr/>
          <p:nvPr/>
        </p:nvSpPr>
        <p:spPr>
          <a:xfrm>
            <a:off x="8801495" y="5758053"/>
            <a:ext cx="100584" cy="10972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C6CEF657-5D27-4E9D-A270-74E00F6775E8}"/>
              </a:ext>
            </a:extLst>
          </p:cNvPr>
          <p:cNvSpPr/>
          <p:nvPr/>
        </p:nvSpPr>
        <p:spPr>
          <a:xfrm>
            <a:off x="10917222" y="5139527"/>
            <a:ext cx="1125216" cy="865958"/>
          </a:xfrm>
          <a:prstGeom prst="rect">
            <a:avLst/>
          </a:prstGeom>
          <a:solidFill>
            <a:schemeClr val="bg2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Oval 630">
            <a:extLst>
              <a:ext uri="{FF2B5EF4-FFF2-40B4-BE49-F238E27FC236}">
                <a16:creationId xmlns:a16="http://schemas.microsoft.com/office/drawing/2014/main" id="{97B8A096-ACEB-4128-A31B-CFADB64B97FB}"/>
              </a:ext>
            </a:extLst>
          </p:cNvPr>
          <p:cNvSpPr/>
          <p:nvPr/>
        </p:nvSpPr>
        <p:spPr>
          <a:xfrm>
            <a:off x="10991807" y="5570220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2" name="Oval 631">
            <a:extLst>
              <a:ext uri="{FF2B5EF4-FFF2-40B4-BE49-F238E27FC236}">
                <a16:creationId xmlns:a16="http://schemas.microsoft.com/office/drawing/2014/main" id="{2758BFCD-77CB-4D61-9DCF-101A7CC4C5DC}"/>
              </a:ext>
            </a:extLst>
          </p:cNvPr>
          <p:cNvSpPr/>
          <p:nvPr/>
        </p:nvSpPr>
        <p:spPr>
          <a:xfrm>
            <a:off x="11542654" y="5274564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3" name="Oval 632">
            <a:extLst>
              <a:ext uri="{FF2B5EF4-FFF2-40B4-BE49-F238E27FC236}">
                <a16:creationId xmlns:a16="http://schemas.microsoft.com/office/drawing/2014/main" id="{59F52D4B-50B1-4E2A-A65F-134B266F81B5}"/>
              </a:ext>
            </a:extLst>
          </p:cNvPr>
          <p:cNvSpPr/>
          <p:nvPr/>
        </p:nvSpPr>
        <p:spPr>
          <a:xfrm>
            <a:off x="11772083" y="5747004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2761845A-82CA-4C2E-A58B-790380E55E41}"/>
              </a:ext>
            </a:extLst>
          </p:cNvPr>
          <p:cNvSpPr/>
          <p:nvPr/>
        </p:nvSpPr>
        <p:spPr>
          <a:xfrm>
            <a:off x="11763663" y="5334000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C6A3D9E0-7A3F-47C5-8A78-860FD04D83B6}"/>
              </a:ext>
            </a:extLst>
          </p:cNvPr>
          <p:cNvSpPr/>
          <p:nvPr/>
        </p:nvSpPr>
        <p:spPr>
          <a:xfrm>
            <a:off x="11422229" y="5347716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171169E3-C955-4771-B618-DFC7DD7926DD}"/>
              </a:ext>
            </a:extLst>
          </p:cNvPr>
          <p:cNvSpPr/>
          <p:nvPr/>
        </p:nvSpPr>
        <p:spPr>
          <a:xfrm>
            <a:off x="11161247" y="5565648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7" name="Oval 636">
            <a:extLst>
              <a:ext uri="{FF2B5EF4-FFF2-40B4-BE49-F238E27FC236}">
                <a16:creationId xmlns:a16="http://schemas.microsoft.com/office/drawing/2014/main" id="{CDE4C9BD-6D9B-4D8F-9425-EAD44235570C}"/>
              </a:ext>
            </a:extLst>
          </p:cNvPr>
          <p:cNvSpPr/>
          <p:nvPr/>
        </p:nvSpPr>
        <p:spPr>
          <a:xfrm>
            <a:off x="10980211" y="5375148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1E79BC23-D798-4375-90DF-FD8BBAB83D76}"/>
              </a:ext>
            </a:extLst>
          </p:cNvPr>
          <p:cNvSpPr/>
          <p:nvPr/>
        </p:nvSpPr>
        <p:spPr>
          <a:xfrm>
            <a:off x="11117429" y="5340096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9" name="Oval 638">
            <a:extLst>
              <a:ext uri="{FF2B5EF4-FFF2-40B4-BE49-F238E27FC236}">
                <a16:creationId xmlns:a16="http://schemas.microsoft.com/office/drawing/2014/main" id="{B953736B-CEDC-42CD-BC82-4884F53BE586}"/>
              </a:ext>
            </a:extLst>
          </p:cNvPr>
          <p:cNvSpPr/>
          <p:nvPr/>
        </p:nvSpPr>
        <p:spPr>
          <a:xfrm>
            <a:off x="11269829" y="5492496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0" name="Oval 639">
            <a:extLst>
              <a:ext uri="{FF2B5EF4-FFF2-40B4-BE49-F238E27FC236}">
                <a16:creationId xmlns:a16="http://schemas.microsoft.com/office/drawing/2014/main" id="{CFA23970-4A2C-456D-AF0E-56BFB5F716E4}"/>
              </a:ext>
            </a:extLst>
          </p:cNvPr>
          <p:cNvSpPr/>
          <p:nvPr/>
        </p:nvSpPr>
        <p:spPr>
          <a:xfrm>
            <a:off x="11422229" y="5644896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1" name="Oval 640">
            <a:extLst>
              <a:ext uri="{FF2B5EF4-FFF2-40B4-BE49-F238E27FC236}">
                <a16:creationId xmlns:a16="http://schemas.microsoft.com/office/drawing/2014/main" id="{6D0B91A2-FF78-415F-A2C6-9CB8F323DB89}"/>
              </a:ext>
            </a:extLst>
          </p:cNvPr>
          <p:cNvSpPr/>
          <p:nvPr/>
        </p:nvSpPr>
        <p:spPr>
          <a:xfrm>
            <a:off x="11574629" y="5797296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2" name="Oval 641">
            <a:extLst>
              <a:ext uri="{FF2B5EF4-FFF2-40B4-BE49-F238E27FC236}">
                <a16:creationId xmlns:a16="http://schemas.microsoft.com/office/drawing/2014/main" id="{17DDFF22-5ACB-499A-9A35-C03B91C28721}"/>
              </a:ext>
            </a:extLst>
          </p:cNvPr>
          <p:cNvSpPr/>
          <p:nvPr/>
        </p:nvSpPr>
        <p:spPr>
          <a:xfrm>
            <a:off x="11624921" y="5464302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3" name="Oval 642">
            <a:extLst>
              <a:ext uri="{FF2B5EF4-FFF2-40B4-BE49-F238E27FC236}">
                <a16:creationId xmlns:a16="http://schemas.microsoft.com/office/drawing/2014/main" id="{345FEBD2-D422-4F65-9E6E-BF22F83C173E}"/>
              </a:ext>
            </a:extLst>
          </p:cNvPr>
          <p:cNvSpPr/>
          <p:nvPr/>
        </p:nvSpPr>
        <p:spPr>
          <a:xfrm>
            <a:off x="11117429" y="5763387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4" name="Oval 643">
            <a:extLst>
              <a:ext uri="{FF2B5EF4-FFF2-40B4-BE49-F238E27FC236}">
                <a16:creationId xmlns:a16="http://schemas.microsoft.com/office/drawing/2014/main" id="{BC492D6E-9511-428A-A49F-562EC48BDCF4}"/>
              </a:ext>
            </a:extLst>
          </p:cNvPr>
          <p:cNvSpPr/>
          <p:nvPr/>
        </p:nvSpPr>
        <p:spPr>
          <a:xfrm>
            <a:off x="11691003" y="5654421"/>
            <a:ext cx="100584" cy="109728"/>
          </a:xfrm>
          <a:prstGeom prst="ellipse">
            <a:avLst/>
          </a:prstGeom>
          <a:solidFill>
            <a:srgbClr val="D76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5" name="Oval 644">
            <a:extLst>
              <a:ext uri="{FF2B5EF4-FFF2-40B4-BE49-F238E27FC236}">
                <a16:creationId xmlns:a16="http://schemas.microsoft.com/office/drawing/2014/main" id="{FFB43DA0-E49B-4E24-90BA-EFBFDAC1A231}"/>
              </a:ext>
            </a:extLst>
          </p:cNvPr>
          <p:cNvSpPr/>
          <p:nvPr/>
        </p:nvSpPr>
        <p:spPr>
          <a:xfrm>
            <a:off x="11474809" y="5514594"/>
            <a:ext cx="100584" cy="1097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BE2296E3-D9C7-4CAA-84B4-CE571272C8DC}"/>
              </a:ext>
            </a:extLst>
          </p:cNvPr>
          <p:cNvSpPr/>
          <p:nvPr/>
        </p:nvSpPr>
        <p:spPr>
          <a:xfrm>
            <a:off x="11807726" y="5512308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59430DF5-680A-4A60-92DC-9F2092A26329}"/>
              </a:ext>
            </a:extLst>
          </p:cNvPr>
          <p:cNvSpPr/>
          <p:nvPr/>
        </p:nvSpPr>
        <p:spPr>
          <a:xfrm>
            <a:off x="11248389" y="5320284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B3DF1D9A-FFA4-4DA4-AA24-9B89EE74AA7A}"/>
              </a:ext>
            </a:extLst>
          </p:cNvPr>
          <p:cNvSpPr/>
          <p:nvPr/>
        </p:nvSpPr>
        <p:spPr>
          <a:xfrm>
            <a:off x="11299093" y="5737860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CFBE8079-AD72-496F-9916-C3AAC4E955B5}"/>
              </a:ext>
            </a:extLst>
          </p:cNvPr>
          <p:cNvSpPr/>
          <p:nvPr/>
        </p:nvSpPr>
        <p:spPr>
          <a:xfrm>
            <a:off x="10991807" y="5715762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1D128A90-F25D-485A-9F27-5E4B28FA4608}"/>
              </a:ext>
            </a:extLst>
          </p:cNvPr>
          <p:cNvSpPr/>
          <p:nvPr/>
        </p:nvSpPr>
        <p:spPr>
          <a:xfrm>
            <a:off x="11556450" y="5660136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B5C567A7-336F-446C-8A94-A7930D50ACFC}"/>
              </a:ext>
            </a:extLst>
          </p:cNvPr>
          <p:cNvSpPr/>
          <p:nvPr/>
        </p:nvSpPr>
        <p:spPr>
          <a:xfrm>
            <a:off x="11290130" y="5610987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B491AF52-C774-4067-B283-CB7484769C4C}"/>
              </a:ext>
            </a:extLst>
          </p:cNvPr>
          <p:cNvSpPr/>
          <p:nvPr/>
        </p:nvSpPr>
        <p:spPr>
          <a:xfrm>
            <a:off x="11846233" y="5224272"/>
            <a:ext cx="100584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4" name="Connector: Elbow 653">
            <a:extLst>
              <a:ext uri="{FF2B5EF4-FFF2-40B4-BE49-F238E27FC236}">
                <a16:creationId xmlns:a16="http://schemas.microsoft.com/office/drawing/2014/main" id="{B6800402-6828-402D-A2B2-346CDA022CF1}"/>
              </a:ext>
            </a:extLst>
          </p:cNvPr>
          <p:cNvCxnSpPr>
            <a:cxnSpLocks/>
            <a:stCxn id="326" idx="2"/>
            <a:endCxn id="438" idx="0"/>
          </p:cNvCxnSpPr>
          <p:nvPr/>
        </p:nvCxnSpPr>
        <p:spPr>
          <a:xfrm rot="5400000">
            <a:off x="6357117" y="1385905"/>
            <a:ext cx="829080" cy="2285802"/>
          </a:xfrm>
          <a:prstGeom prst="bentConnector3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Connector: Elbow 658">
            <a:extLst>
              <a:ext uri="{FF2B5EF4-FFF2-40B4-BE49-F238E27FC236}">
                <a16:creationId xmlns:a16="http://schemas.microsoft.com/office/drawing/2014/main" id="{2FA68E2A-872C-4EA1-A7AC-449E9FD4C40A}"/>
              </a:ext>
            </a:extLst>
          </p:cNvPr>
          <p:cNvCxnSpPr>
            <a:cxnSpLocks/>
            <a:stCxn id="326" idx="2"/>
            <a:endCxn id="494" idx="0"/>
          </p:cNvCxnSpPr>
          <p:nvPr/>
        </p:nvCxnSpPr>
        <p:spPr>
          <a:xfrm rot="16200000" flipH="1">
            <a:off x="8627238" y="1401585"/>
            <a:ext cx="824244" cy="2249605"/>
          </a:xfrm>
          <a:prstGeom prst="bentConnector3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or: Elbow 660">
            <a:extLst>
              <a:ext uri="{FF2B5EF4-FFF2-40B4-BE49-F238E27FC236}">
                <a16:creationId xmlns:a16="http://schemas.microsoft.com/office/drawing/2014/main" id="{6B971417-F3A9-458E-8CA8-DEF734DC7115}"/>
              </a:ext>
            </a:extLst>
          </p:cNvPr>
          <p:cNvCxnSpPr>
            <a:stCxn id="438" idx="2"/>
            <a:endCxn id="555" idx="0"/>
          </p:cNvCxnSpPr>
          <p:nvPr/>
        </p:nvCxnSpPr>
        <p:spPr>
          <a:xfrm rot="5400000">
            <a:off x="4467822" y="3940493"/>
            <a:ext cx="881620" cy="1440249"/>
          </a:xfrm>
          <a:prstGeom prst="bentConnector3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Connector: Elbow 662">
            <a:extLst>
              <a:ext uri="{FF2B5EF4-FFF2-40B4-BE49-F238E27FC236}">
                <a16:creationId xmlns:a16="http://schemas.microsoft.com/office/drawing/2014/main" id="{80FB4172-A2BE-4995-9490-6E19E9FAD465}"/>
              </a:ext>
            </a:extLst>
          </p:cNvPr>
          <p:cNvCxnSpPr>
            <a:stCxn id="438" idx="2"/>
            <a:endCxn id="579" idx="0"/>
          </p:cNvCxnSpPr>
          <p:nvPr/>
        </p:nvCxnSpPr>
        <p:spPr>
          <a:xfrm rot="16200000" flipH="1">
            <a:off x="5783904" y="4064659"/>
            <a:ext cx="881620" cy="1191916"/>
          </a:xfrm>
          <a:prstGeom prst="bentConnector3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Connector: Elbow 664">
            <a:extLst>
              <a:ext uri="{FF2B5EF4-FFF2-40B4-BE49-F238E27FC236}">
                <a16:creationId xmlns:a16="http://schemas.microsoft.com/office/drawing/2014/main" id="{07C407B2-5657-41B1-8053-64CF23BE79CA}"/>
              </a:ext>
            </a:extLst>
          </p:cNvPr>
          <p:cNvCxnSpPr>
            <a:stCxn id="494" idx="2"/>
            <a:endCxn id="604" idx="0"/>
          </p:cNvCxnSpPr>
          <p:nvPr/>
        </p:nvCxnSpPr>
        <p:spPr>
          <a:xfrm rot="5400000">
            <a:off x="9095528" y="4051913"/>
            <a:ext cx="900740" cy="1236531"/>
          </a:xfrm>
          <a:prstGeom prst="bentConnector3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or: Elbow 666">
            <a:extLst>
              <a:ext uri="{FF2B5EF4-FFF2-40B4-BE49-F238E27FC236}">
                <a16:creationId xmlns:a16="http://schemas.microsoft.com/office/drawing/2014/main" id="{38377FE9-1789-4D0A-894F-842D0B903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8681" y="4011115"/>
            <a:ext cx="919719" cy="1315667"/>
          </a:xfrm>
          <a:prstGeom prst="bentConnector3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TextBox 667">
            <a:extLst>
              <a:ext uri="{FF2B5EF4-FFF2-40B4-BE49-F238E27FC236}">
                <a16:creationId xmlns:a16="http://schemas.microsoft.com/office/drawing/2014/main" id="{39C4DB72-977F-4331-B1D5-514028E585EF}"/>
              </a:ext>
            </a:extLst>
          </p:cNvPr>
          <p:cNvSpPr txBox="1"/>
          <p:nvPr/>
        </p:nvSpPr>
        <p:spPr>
          <a:xfrm>
            <a:off x="4682208" y="823303"/>
            <a:ext cx="1671347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σετ πρωτεϊνών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06644819-3779-46B4-A1A3-CA7AAFD94CA7}"/>
              </a:ext>
            </a:extLst>
          </p:cNvPr>
          <p:cNvCxnSpPr>
            <a:cxnSpLocks/>
          </p:cNvCxnSpPr>
          <p:nvPr/>
        </p:nvCxnSpPr>
        <p:spPr>
          <a:xfrm>
            <a:off x="4760275" y="1209256"/>
            <a:ext cx="1552572" cy="385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TextBox 671">
            <a:extLst>
              <a:ext uri="{FF2B5EF4-FFF2-40B4-BE49-F238E27FC236}">
                <a16:creationId xmlns:a16="http://schemas.microsoft.com/office/drawing/2014/main" id="{52126B0D-7B86-44AD-8364-BABC84E2CF34}"/>
              </a:ext>
            </a:extLst>
          </p:cNvPr>
          <p:cNvSpPr txBox="1"/>
          <p:nvPr/>
        </p:nvSpPr>
        <p:spPr>
          <a:xfrm>
            <a:off x="5923893" y="2202612"/>
            <a:ext cx="64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ΝΑΙ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3" name="TextBox 672">
            <a:extLst>
              <a:ext uri="{FF2B5EF4-FFF2-40B4-BE49-F238E27FC236}">
                <a16:creationId xmlns:a16="http://schemas.microsoft.com/office/drawing/2014/main" id="{3D5684B2-5920-4B86-B81C-52F4610005B0}"/>
              </a:ext>
            </a:extLst>
          </p:cNvPr>
          <p:cNvSpPr txBox="1"/>
          <p:nvPr/>
        </p:nvSpPr>
        <p:spPr>
          <a:xfrm>
            <a:off x="9223181" y="2202612"/>
            <a:ext cx="64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ΟΧΙ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BD95CF3A-656B-4B9E-8D7F-D9BC22D9C49E}"/>
              </a:ext>
            </a:extLst>
          </p:cNvPr>
          <p:cNvSpPr txBox="1"/>
          <p:nvPr/>
        </p:nvSpPr>
        <p:spPr>
          <a:xfrm>
            <a:off x="4211970" y="4299617"/>
            <a:ext cx="64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ΝΑΙ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C0BBF006-8F91-42EF-BCFB-5E4348D6519E}"/>
              </a:ext>
            </a:extLst>
          </p:cNvPr>
          <p:cNvSpPr txBox="1"/>
          <p:nvPr/>
        </p:nvSpPr>
        <p:spPr>
          <a:xfrm>
            <a:off x="8890584" y="4318606"/>
            <a:ext cx="64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ΝΑΙ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4B8FC314-DDB9-4AF8-9FB1-B88A85676278}"/>
              </a:ext>
            </a:extLst>
          </p:cNvPr>
          <p:cNvSpPr txBox="1"/>
          <p:nvPr/>
        </p:nvSpPr>
        <p:spPr>
          <a:xfrm>
            <a:off x="6284648" y="4329865"/>
            <a:ext cx="64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ΟΧΙ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4AA4DD66-EAB9-46AA-84FC-68E4C20A9787}"/>
              </a:ext>
            </a:extLst>
          </p:cNvPr>
          <p:cNvSpPr txBox="1"/>
          <p:nvPr/>
        </p:nvSpPr>
        <p:spPr>
          <a:xfrm>
            <a:off x="10938524" y="4364324"/>
            <a:ext cx="64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ΟΧΙ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4216C1E7-9004-4858-B7F8-1E3E9DA39033}"/>
              </a:ext>
            </a:extLst>
          </p:cNvPr>
          <p:cNvSpPr txBox="1"/>
          <p:nvPr/>
        </p:nvSpPr>
        <p:spPr>
          <a:xfrm>
            <a:off x="9452040" y="946152"/>
            <a:ext cx="25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μέγεθος &gt; 500 αμινοξέα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3D85B26B-7ABC-485D-9250-37276CC0F0D9}"/>
              </a:ext>
            </a:extLst>
          </p:cNvPr>
          <p:cNvSpPr txBox="1"/>
          <p:nvPr/>
        </p:nvSpPr>
        <p:spPr>
          <a:xfrm>
            <a:off x="7072696" y="3388068"/>
            <a:ext cx="179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Έχει α-έλικες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C59AE18A-B363-4174-BA3B-1FE5B81551E4}"/>
              </a:ext>
            </a:extLst>
          </p:cNvPr>
          <p:cNvSpPr txBox="1"/>
          <p:nvPr/>
        </p:nvSpPr>
        <p:spPr>
          <a:xfrm>
            <a:off x="3801444" y="6079398"/>
            <a:ext cx="7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type I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0BE9D82B-2941-4E5F-BD2F-4CAD97A580DD}"/>
              </a:ext>
            </a:extLst>
          </p:cNvPr>
          <p:cNvSpPr txBox="1"/>
          <p:nvPr/>
        </p:nvSpPr>
        <p:spPr>
          <a:xfrm>
            <a:off x="6446766" y="6049241"/>
            <a:ext cx="7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type II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D10548B0-B3BE-41DE-B833-49E1F608222C}"/>
              </a:ext>
            </a:extLst>
          </p:cNvPr>
          <p:cNvSpPr txBox="1"/>
          <p:nvPr/>
        </p:nvSpPr>
        <p:spPr>
          <a:xfrm>
            <a:off x="8514379" y="6087899"/>
            <a:ext cx="8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type III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86CBADF4-746D-4F90-A811-92221E907888}"/>
              </a:ext>
            </a:extLst>
          </p:cNvPr>
          <p:cNvSpPr txBox="1"/>
          <p:nvPr/>
        </p:nvSpPr>
        <p:spPr>
          <a:xfrm>
            <a:off x="11071149" y="6078721"/>
            <a:ext cx="87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type IV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AD318-3255-457E-93FB-1ED83AA040DA}"/>
              </a:ext>
            </a:extLst>
          </p:cNvPr>
          <p:cNvSpPr txBox="1"/>
          <p:nvPr/>
        </p:nvSpPr>
        <p:spPr>
          <a:xfrm>
            <a:off x="417435" y="831695"/>
            <a:ext cx="3301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bg1"/>
                </a:solidFill>
              </a:rPr>
              <a:t>Δέντρα  αποφάσεων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72CD5-A2BC-44B1-BCB0-01A54C02FB10}"/>
              </a:ext>
            </a:extLst>
          </p:cNvPr>
          <p:cNvSpPr txBox="1"/>
          <p:nvPr/>
        </p:nvSpPr>
        <p:spPr>
          <a:xfrm>
            <a:off x="90768" y="121775"/>
            <a:ext cx="500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u="sng" dirty="0">
                <a:solidFill>
                  <a:schemeClr val="bg1"/>
                </a:solidFill>
              </a:rPr>
              <a:t>Επιβλεπόμενη μηχανική μάθηση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C676FA-5A4F-455C-9E87-7DFDA431682D}"/>
              </a:ext>
            </a:extLst>
          </p:cNvPr>
          <p:cNvSpPr/>
          <p:nvPr/>
        </p:nvSpPr>
        <p:spPr>
          <a:xfrm>
            <a:off x="394833" y="1651169"/>
            <a:ext cx="3946775" cy="2478843"/>
          </a:xfrm>
          <a:prstGeom prst="roundRect">
            <a:avLst/>
          </a:prstGeom>
          <a:solidFill>
            <a:srgbClr val="5AC6B9">
              <a:alpha val="7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Ταξινομητής για διακριτές κατηγορίες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Θέτει σειρά ερωτημάτων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Αλγόριθμοι: </a:t>
            </a:r>
            <a:r>
              <a:rPr lang="en-US" dirty="0">
                <a:solidFill>
                  <a:schemeClr val="bg1"/>
                </a:solidFill>
              </a:rPr>
              <a:t>Hunt, CART, ID3, Sprint</a:t>
            </a:r>
            <a:endParaRPr lang="el-G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Κριτήριο διαχωρισμού: βαθμός «μη-καθαρότητας» επόμενου κόμβου</a:t>
            </a:r>
            <a:endParaRPr lang="en-US" dirty="0"/>
          </a:p>
        </p:txBody>
      </p:sp>
      <p:sp>
        <p:nvSpPr>
          <p:cNvPr id="655" name="Rectangle: Rounded Corners 654">
            <a:extLst>
              <a:ext uri="{FF2B5EF4-FFF2-40B4-BE49-F238E27FC236}">
                <a16:creationId xmlns:a16="http://schemas.microsoft.com/office/drawing/2014/main" id="{0CADD555-02C8-483A-AE2F-14E9AE810F9D}"/>
              </a:ext>
            </a:extLst>
          </p:cNvPr>
          <p:cNvSpPr/>
          <p:nvPr/>
        </p:nvSpPr>
        <p:spPr>
          <a:xfrm>
            <a:off x="451533" y="5052267"/>
            <a:ext cx="2640324" cy="1125059"/>
          </a:xfrm>
          <a:prstGeom prst="roundRect">
            <a:avLst/>
          </a:prstGeom>
          <a:solidFill>
            <a:srgbClr val="5AC6B9">
              <a:alpha val="7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Δείκτης </a:t>
            </a:r>
            <a:r>
              <a:rPr lang="en-US" dirty="0">
                <a:solidFill>
                  <a:schemeClr val="bg1"/>
                </a:solidFill>
              </a:rPr>
              <a:t>GINI </a:t>
            </a:r>
            <a:endParaRPr lang="el-G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Εντροπία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Classification error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2D5E4-11A4-44B1-A3E8-EA961CEDCB6D}"/>
              </a:ext>
            </a:extLst>
          </p:cNvPr>
          <p:cNvSpPr txBox="1"/>
          <p:nvPr/>
        </p:nvSpPr>
        <p:spPr>
          <a:xfrm>
            <a:off x="1109997" y="4558246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Κριτήρια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B4A9E-100D-4BF9-A9A9-AD2645D02DF4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Θεωρητικό υπόβαθρο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5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0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5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0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5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0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3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0" dur="75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3" dur="75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6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1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3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9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2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2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7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2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2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2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4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2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3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2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7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2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7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8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2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7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2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7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2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7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8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9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2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7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2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4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7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2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7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8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2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3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7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8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9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2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3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4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7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8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2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7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8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9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3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4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7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9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2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3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4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7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8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9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2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3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4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7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8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9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2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3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4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7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9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2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4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7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8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2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3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4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7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8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9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2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3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4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7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8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9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2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3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4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7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8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9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2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3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4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7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8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9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2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3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4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7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8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9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2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3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4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7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8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9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2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3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4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7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8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2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3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4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7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8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9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2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3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4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7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8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9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2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3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4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7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8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2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3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4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7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8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9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2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3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4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7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8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9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2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3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4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7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8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9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2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3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4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9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2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3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4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7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8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9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2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3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4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7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8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9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2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3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4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7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8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9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2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3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4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7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8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9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2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3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4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7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8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9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2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3" dur="5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4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7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8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9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2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3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4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7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8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9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2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3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4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7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8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9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2" dur="5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3" dur="5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4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7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8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9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2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3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4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7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8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2" dur="5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3" dur="5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4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7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8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9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2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3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4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7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8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9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0" fill="hold">
                      <p:stCondLst>
                        <p:cond delay="indefinite"/>
                      </p:stCondLst>
                      <p:childTnLst>
                        <p:par>
                          <p:cTn id="1171" fill="hold">
                            <p:stCondLst>
                              <p:cond delay="0"/>
                            </p:stCondLst>
                            <p:childTnLst>
                              <p:par>
                                <p:cTn id="11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4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5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6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7" fill="hold">
                      <p:stCondLst>
                        <p:cond delay="indefinite"/>
                      </p:stCondLst>
                      <p:childTnLst>
                        <p:par>
                          <p:cTn id="1178" fill="hold">
                            <p:stCondLst>
                              <p:cond delay="0"/>
                            </p:stCondLst>
                            <p:childTnLst>
                              <p:par>
                                <p:cTn id="1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1" dur="75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4" dur="75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7" dur="75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0" dur="75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3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4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5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8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9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0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3" dur="5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4" dur="5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5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8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9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0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3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6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9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2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5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6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0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1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2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5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6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7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0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1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2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5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6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0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1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2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5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6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0" dur="5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1" dur="5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5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6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7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0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1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2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5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6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7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0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1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5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6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7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0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1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2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5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6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7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0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1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2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5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6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7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0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1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2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5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6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0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1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2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5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6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0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1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2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5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6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7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0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1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2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5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6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7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0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1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2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5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6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0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1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2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5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6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7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0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1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2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5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6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7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0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1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2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5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6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0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1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2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5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6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7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0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1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2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5" dur="5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6" dur="5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7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0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1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5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6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7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0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1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2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5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6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0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1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2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5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6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7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0" dur="5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1" dur="5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2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5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6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7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0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1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2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5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6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7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0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1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2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5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6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0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1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5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6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0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1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5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6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7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0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1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2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5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6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0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1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2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5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6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0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1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2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5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6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0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1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2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5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6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7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0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1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2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5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6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7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0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1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2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5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6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0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1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2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5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6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7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0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1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2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5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6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7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0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1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2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5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6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7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0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1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2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5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6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7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0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1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2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5" dur="5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6" dur="5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7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0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1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2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5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6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7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0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1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2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5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6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7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0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1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2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5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6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7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0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1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2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5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6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0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1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2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5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6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7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0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1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2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5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6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7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0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1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2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5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6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7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0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1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2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5" dur="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6" dur="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0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1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2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5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6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0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1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2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5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8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1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4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  <p:bldP spid="457" grpId="0" animBg="1"/>
      <p:bldP spid="458" grpId="0" animBg="1"/>
      <p:bldP spid="459" grpId="0" animBg="1"/>
      <p:bldP spid="460" grpId="0" animBg="1"/>
      <p:bldP spid="461" grpId="0" animBg="1"/>
      <p:bldP spid="462" grpId="0" animBg="1"/>
      <p:bldP spid="463" grpId="0" animBg="1"/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493" grpId="0" animBg="1"/>
      <p:bldP spid="494" grpId="0" animBg="1"/>
      <p:bldP spid="495" grpId="0" animBg="1"/>
      <p:bldP spid="496" grpId="0" animBg="1"/>
      <p:bldP spid="497" grpId="0" animBg="1"/>
      <p:bldP spid="498" grpId="0" animBg="1"/>
      <p:bldP spid="499" grpId="0" animBg="1"/>
      <p:bldP spid="500" grpId="0" animBg="1"/>
      <p:bldP spid="501" grpId="0" animBg="1"/>
      <p:bldP spid="502" grpId="0" animBg="1"/>
      <p:bldP spid="503" grpId="0" animBg="1"/>
      <p:bldP spid="504" grpId="0" animBg="1"/>
      <p:bldP spid="505" grpId="0" animBg="1"/>
      <p:bldP spid="506" grpId="0" animBg="1"/>
      <p:bldP spid="507" grpId="0" animBg="1"/>
      <p:bldP spid="508" grpId="0" animBg="1"/>
      <p:bldP spid="509" grpId="0" animBg="1"/>
      <p:bldP spid="510" grpId="0" animBg="1"/>
      <p:bldP spid="511" grpId="0" animBg="1"/>
      <p:bldP spid="512" grpId="0" animBg="1"/>
      <p:bldP spid="513" grpId="0" animBg="1"/>
      <p:bldP spid="514" grpId="0" animBg="1"/>
      <p:bldP spid="515" grpId="0" animBg="1"/>
      <p:bldP spid="516" grpId="0" animBg="1"/>
      <p:bldP spid="517" grpId="0" animBg="1"/>
      <p:bldP spid="518" grpId="0" animBg="1"/>
      <p:bldP spid="519" grpId="0" animBg="1"/>
      <p:bldP spid="520" grpId="0" animBg="1"/>
      <p:bldP spid="521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527" grpId="0" animBg="1"/>
      <p:bldP spid="528" grpId="0" animBg="1"/>
      <p:bldP spid="529" grpId="0" animBg="1"/>
      <p:bldP spid="530" grpId="0" animBg="1"/>
      <p:bldP spid="531" grpId="0" animBg="1"/>
      <p:bldP spid="532" grpId="0" animBg="1"/>
      <p:bldP spid="533" grpId="0" animBg="1"/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44" grpId="0" animBg="1"/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5" grpId="0" animBg="1"/>
      <p:bldP spid="556" grpId="0" animBg="1"/>
      <p:bldP spid="557" grpId="0" animBg="1"/>
      <p:bldP spid="558" grpId="0" animBg="1"/>
      <p:bldP spid="559" grpId="0" animBg="1"/>
      <p:bldP spid="560" grpId="0" animBg="1"/>
      <p:bldP spid="561" grpId="0" animBg="1"/>
      <p:bldP spid="562" grpId="0" animBg="1"/>
      <p:bldP spid="563" grpId="0" animBg="1"/>
      <p:bldP spid="564" grpId="0" animBg="1"/>
      <p:bldP spid="565" grpId="0" animBg="1"/>
      <p:bldP spid="566" grpId="0" animBg="1"/>
      <p:bldP spid="567" grpId="0" animBg="1"/>
      <p:bldP spid="568" grpId="0" animBg="1"/>
      <p:bldP spid="569" grpId="0" animBg="1"/>
      <p:bldP spid="570" grpId="0" animBg="1"/>
      <p:bldP spid="571" grpId="0" animBg="1"/>
      <p:bldP spid="572" grpId="0" animBg="1"/>
      <p:bldP spid="573" grpId="0" animBg="1"/>
      <p:bldP spid="574" grpId="0" animBg="1"/>
      <p:bldP spid="575" grpId="0" animBg="1"/>
      <p:bldP spid="576" grpId="0" animBg="1"/>
      <p:bldP spid="577" grpId="0" animBg="1"/>
      <p:bldP spid="578" grpId="0" animBg="1"/>
      <p:bldP spid="579" grpId="0" animBg="1"/>
      <p:bldP spid="580" grpId="0" animBg="1"/>
      <p:bldP spid="581" grpId="0" animBg="1"/>
      <p:bldP spid="582" grpId="0" animBg="1"/>
      <p:bldP spid="583" grpId="0" animBg="1"/>
      <p:bldP spid="584" grpId="0" animBg="1"/>
      <p:bldP spid="585" grpId="0" animBg="1"/>
      <p:bldP spid="586" grpId="0" animBg="1"/>
      <p:bldP spid="587" grpId="0" animBg="1"/>
      <p:bldP spid="588" grpId="0" animBg="1"/>
      <p:bldP spid="589" grpId="0" animBg="1"/>
      <p:bldP spid="590" grpId="0" animBg="1"/>
      <p:bldP spid="591" grpId="0" animBg="1"/>
      <p:bldP spid="592" grpId="0" animBg="1"/>
      <p:bldP spid="593" grpId="0" animBg="1"/>
      <p:bldP spid="594" grpId="0" animBg="1"/>
      <p:bldP spid="595" grpId="0" animBg="1"/>
      <p:bldP spid="596" grpId="0" animBg="1"/>
      <p:bldP spid="597" grpId="0" animBg="1"/>
      <p:bldP spid="598" grpId="0" animBg="1"/>
      <p:bldP spid="599" grpId="0" animBg="1"/>
      <p:bldP spid="600" grpId="0" animBg="1"/>
      <p:bldP spid="601" grpId="0" animBg="1"/>
      <p:bldP spid="602" grpId="0" animBg="1"/>
      <p:bldP spid="603" grpId="0" animBg="1"/>
      <p:bldP spid="604" grpId="0" animBg="1"/>
      <p:bldP spid="605" grpId="0" animBg="1"/>
      <p:bldP spid="606" grpId="0" animBg="1"/>
      <p:bldP spid="607" grpId="0" animBg="1"/>
      <p:bldP spid="608" grpId="0" animBg="1"/>
      <p:bldP spid="609" grpId="0" animBg="1"/>
      <p:bldP spid="610" grpId="0" animBg="1"/>
      <p:bldP spid="611" grpId="0" animBg="1"/>
      <p:bldP spid="612" grpId="0" animBg="1"/>
      <p:bldP spid="613" grpId="0" animBg="1"/>
      <p:bldP spid="614" grpId="0" animBg="1"/>
      <p:bldP spid="615" grpId="0" animBg="1"/>
      <p:bldP spid="616" grpId="0" animBg="1"/>
      <p:bldP spid="617" grpId="0" animBg="1"/>
      <p:bldP spid="618" grpId="0" animBg="1"/>
      <p:bldP spid="619" grpId="0" animBg="1"/>
      <p:bldP spid="620" grpId="0" animBg="1"/>
      <p:bldP spid="621" grpId="0" animBg="1"/>
      <p:bldP spid="622" grpId="0" animBg="1"/>
      <p:bldP spid="623" grpId="0" animBg="1"/>
      <p:bldP spid="624" grpId="0" animBg="1"/>
      <p:bldP spid="625" grpId="0" animBg="1"/>
      <p:bldP spid="626" grpId="0" animBg="1"/>
      <p:bldP spid="627" grpId="0" animBg="1"/>
      <p:bldP spid="628" grpId="0" animBg="1"/>
      <p:bldP spid="629" grpId="0" animBg="1"/>
      <p:bldP spid="630" grpId="0" animBg="1"/>
      <p:bldP spid="631" grpId="0" animBg="1"/>
      <p:bldP spid="632" grpId="0" animBg="1"/>
      <p:bldP spid="633" grpId="0" animBg="1"/>
      <p:bldP spid="634" grpId="0" animBg="1"/>
      <p:bldP spid="635" grpId="0" animBg="1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643" grpId="0" animBg="1"/>
      <p:bldP spid="644" grpId="0" animBg="1"/>
      <p:bldP spid="645" grpId="0" animBg="1"/>
      <p:bldP spid="646" grpId="0" animBg="1"/>
      <p:bldP spid="647" grpId="0" animBg="1"/>
      <p:bldP spid="648" grpId="0" animBg="1"/>
      <p:bldP spid="649" grpId="0" animBg="1"/>
      <p:bldP spid="650" grpId="0" animBg="1"/>
      <p:bldP spid="651" grpId="0" animBg="1"/>
      <p:bldP spid="652" grpId="0" animBg="1"/>
      <p:bldP spid="668" grpId="0"/>
      <p:bldP spid="672" grpId="0"/>
      <p:bldP spid="673" grpId="0"/>
      <p:bldP spid="674" grpId="0"/>
      <p:bldP spid="675" grpId="0"/>
      <p:bldP spid="676" grpId="0"/>
      <p:bldP spid="677" grpId="0"/>
      <p:bldP spid="679" grpId="0"/>
      <p:bldP spid="680" grpId="0"/>
      <p:bldP spid="683" grpId="0"/>
      <p:bldP spid="684" grpId="0"/>
      <p:bldP spid="685" grpId="0"/>
      <p:bldP spid="6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3886E0A-B4A3-4B0E-8C1E-A87139EFFEBC}"/>
              </a:ext>
            </a:extLst>
          </p:cNvPr>
          <p:cNvSpPr txBox="1"/>
          <p:nvPr/>
        </p:nvSpPr>
        <p:spPr>
          <a:xfrm>
            <a:off x="298470" y="206034"/>
            <a:ext cx="500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u="sng" dirty="0">
                <a:solidFill>
                  <a:schemeClr val="bg1"/>
                </a:solidFill>
              </a:rPr>
              <a:t>Επιβλεπόμενη μηχανική μάθηση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63CF1-BC0B-4432-A399-0C9FEB51D779}"/>
              </a:ext>
            </a:extLst>
          </p:cNvPr>
          <p:cNvSpPr txBox="1"/>
          <p:nvPr/>
        </p:nvSpPr>
        <p:spPr>
          <a:xfrm>
            <a:off x="752399" y="820345"/>
            <a:ext cx="392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K- </a:t>
            </a:r>
            <a:r>
              <a:rPr lang="el-GR" sz="2400" dirty="0">
                <a:solidFill>
                  <a:schemeClr val="bg1"/>
                </a:solidFill>
              </a:rPr>
              <a:t>πλησιέστεροι γείτονες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D6F5A1-D586-4E4A-A8AB-6D09D5AB0D77}"/>
              </a:ext>
            </a:extLst>
          </p:cNvPr>
          <p:cNvSpPr/>
          <p:nvPr/>
        </p:nvSpPr>
        <p:spPr>
          <a:xfrm>
            <a:off x="6160168" y="938463"/>
            <a:ext cx="5205664" cy="46040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709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2564F9-89AC-40A2-8B1A-22655F82440B}"/>
              </a:ext>
            </a:extLst>
          </p:cNvPr>
          <p:cNvSpPr/>
          <p:nvPr/>
        </p:nvSpPr>
        <p:spPr>
          <a:xfrm>
            <a:off x="6786978" y="1951200"/>
            <a:ext cx="204187" cy="2327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73474946-D9B6-47E9-ADFC-421FEC3E30A6}"/>
              </a:ext>
            </a:extLst>
          </p:cNvPr>
          <p:cNvSpPr/>
          <p:nvPr/>
        </p:nvSpPr>
        <p:spPr>
          <a:xfrm>
            <a:off x="8089037" y="4331895"/>
            <a:ext cx="204187" cy="2327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4D7693E2-F0DE-4329-897D-8BD48ADA4397}"/>
              </a:ext>
            </a:extLst>
          </p:cNvPr>
          <p:cNvSpPr/>
          <p:nvPr/>
        </p:nvSpPr>
        <p:spPr>
          <a:xfrm>
            <a:off x="6889072" y="5034711"/>
            <a:ext cx="204187" cy="2327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A31F51CC-E40C-4FAB-B8CA-37428205378F}"/>
              </a:ext>
            </a:extLst>
          </p:cNvPr>
          <p:cNvSpPr/>
          <p:nvPr/>
        </p:nvSpPr>
        <p:spPr>
          <a:xfrm>
            <a:off x="9044492" y="2517355"/>
            <a:ext cx="204187" cy="2327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E70E5888-ECAA-4684-9855-1EA0742A69FF}"/>
              </a:ext>
            </a:extLst>
          </p:cNvPr>
          <p:cNvSpPr/>
          <p:nvPr/>
        </p:nvSpPr>
        <p:spPr>
          <a:xfrm>
            <a:off x="9984419" y="2401002"/>
            <a:ext cx="204187" cy="2327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CEF02D19-2ADC-464E-9519-E81AF98A5B3D}"/>
              </a:ext>
            </a:extLst>
          </p:cNvPr>
          <p:cNvSpPr/>
          <p:nvPr/>
        </p:nvSpPr>
        <p:spPr>
          <a:xfrm>
            <a:off x="9044492" y="3429000"/>
            <a:ext cx="204187" cy="2327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66B7757-77C5-4791-825F-6CA80D43231A}"/>
              </a:ext>
            </a:extLst>
          </p:cNvPr>
          <p:cNvSpPr/>
          <p:nvPr/>
        </p:nvSpPr>
        <p:spPr>
          <a:xfrm>
            <a:off x="8840305" y="1420555"/>
            <a:ext cx="204187" cy="2327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63C014E-160C-4395-A5A5-2C0ADDC50C76}"/>
              </a:ext>
            </a:extLst>
          </p:cNvPr>
          <p:cNvSpPr/>
          <p:nvPr/>
        </p:nvSpPr>
        <p:spPr>
          <a:xfrm>
            <a:off x="7508296" y="1951200"/>
            <a:ext cx="204187" cy="2327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4D33CC8-6C29-46BE-83AC-C95AADCA006F}"/>
              </a:ext>
            </a:extLst>
          </p:cNvPr>
          <p:cNvSpPr/>
          <p:nvPr/>
        </p:nvSpPr>
        <p:spPr>
          <a:xfrm>
            <a:off x="9882325" y="4934097"/>
            <a:ext cx="204187" cy="2327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B62AB724-2BED-4B53-BEA7-8272597F0C95}"/>
              </a:ext>
            </a:extLst>
          </p:cNvPr>
          <p:cNvSpPr/>
          <p:nvPr/>
        </p:nvSpPr>
        <p:spPr>
          <a:xfrm>
            <a:off x="9668529" y="1729718"/>
            <a:ext cx="204187" cy="2327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FD32326D-5357-4233-8BE8-028FA74D11EE}"/>
              </a:ext>
            </a:extLst>
          </p:cNvPr>
          <p:cNvSpPr/>
          <p:nvPr/>
        </p:nvSpPr>
        <p:spPr>
          <a:xfrm>
            <a:off x="7832520" y="1259048"/>
            <a:ext cx="204187" cy="2327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6D2BFF53-C407-4558-9AA7-D157423E6BE7}"/>
              </a:ext>
            </a:extLst>
          </p:cNvPr>
          <p:cNvSpPr/>
          <p:nvPr/>
        </p:nvSpPr>
        <p:spPr>
          <a:xfrm>
            <a:off x="9351892" y="2951418"/>
            <a:ext cx="204187" cy="2327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67BBEF08-CE2E-49E3-B348-0DCE3DC1C830}"/>
              </a:ext>
            </a:extLst>
          </p:cNvPr>
          <p:cNvSpPr/>
          <p:nvPr/>
        </p:nvSpPr>
        <p:spPr>
          <a:xfrm>
            <a:off x="6889071" y="3712460"/>
            <a:ext cx="204187" cy="2327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1D4E7227-53FD-4FB4-8B47-7566DC6A3BD7}"/>
              </a:ext>
            </a:extLst>
          </p:cNvPr>
          <p:cNvSpPr/>
          <p:nvPr/>
        </p:nvSpPr>
        <p:spPr>
          <a:xfrm>
            <a:off x="8534415" y="1870893"/>
            <a:ext cx="204187" cy="2327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75D82CCC-AB11-402C-A6EF-F343B3281DD6}"/>
              </a:ext>
            </a:extLst>
          </p:cNvPr>
          <p:cNvSpPr/>
          <p:nvPr/>
        </p:nvSpPr>
        <p:spPr>
          <a:xfrm>
            <a:off x="7377357" y="2598530"/>
            <a:ext cx="204187" cy="2327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F3A2CE9D-994B-40CF-8637-DA3303EADF1C}"/>
              </a:ext>
            </a:extLst>
          </p:cNvPr>
          <p:cNvSpPr/>
          <p:nvPr/>
        </p:nvSpPr>
        <p:spPr>
          <a:xfrm>
            <a:off x="8840304" y="4417290"/>
            <a:ext cx="204187" cy="2327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E6297770-0046-475D-BFFA-D88572813F90}"/>
              </a:ext>
            </a:extLst>
          </p:cNvPr>
          <p:cNvSpPr/>
          <p:nvPr/>
        </p:nvSpPr>
        <p:spPr>
          <a:xfrm>
            <a:off x="9595307" y="2284648"/>
            <a:ext cx="204187" cy="2327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999C2E99-2A7B-4C17-A6BC-62F55C8EB07E}"/>
              </a:ext>
            </a:extLst>
          </p:cNvPr>
          <p:cNvSpPr/>
          <p:nvPr/>
        </p:nvSpPr>
        <p:spPr>
          <a:xfrm>
            <a:off x="10446832" y="3839706"/>
            <a:ext cx="204187" cy="2327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7C0C6C6E-15A0-4C3E-904D-E2E6CF2B5D5E}"/>
              </a:ext>
            </a:extLst>
          </p:cNvPr>
          <p:cNvSpPr/>
          <p:nvPr/>
        </p:nvSpPr>
        <p:spPr>
          <a:xfrm>
            <a:off x="10652526" y="1420554"/>
            <a:ext cx="204187" cy="2327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7529810-1165-4E26-B277-564E7CE1F279}"/>
              </a:ext>
            </a:extLst>
          </p:cNvPr>
          <p:cNvSpPr/>
          <p:nvPr/>
        </p:nvSpPr>
        <p:spPr>
          <a:xfrm>
            <a:off x="7700685" y="3515888"/>
            <a:ext cx="204187" cy="2327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A3374BF3-7556-4FEE-A05C-5157A107272A}"/>
              </a:ext>
            </a:extLst>
          </p:cNvPr>
          <p:cNvSpPr/>
          <p:nvPr/>
        </p:nvSpPr>
        <p:spPr>
          <a:xfrm>
            <a:off x="9351892" y="4184583"/>
            <a:ext cx="204187" cy="2327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F109D28-68EA-4FC6-B6C5-0A2D13E543BA}"/>
              </a:ext>
            </a:extLst>
          </p:cNvPr>
          <p:cNvSpPr/>
          <p:nvPr/>
        </p:nvSpPr>
        <p:spPr>
          <a:xfrm>
            <a:off x="7082358" y="4048318"/>
            <a:ext cx="204187" cy="2327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6FEFA816-5B5E-47B7-BFC7-90CACCA0E42E}"/>
              </a:ext>
            </a:extLst>
          </p:cNvPr>
          <p:cNvSpPr/>
          <p:nvPr/>
        </p:nvSpPr>
        <p:spPr>
          <a:xfrm>
            <a:off x="7119797" y="1187847"/>
            <a:ext cx="204187" cy="23270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88BFA6ED-B2FA-4604-B94B-F89069CC7756}"/>
              </a:ext>
            </a:extLst>
          </p:cNvPr>
          <p:cNvSpPr/>
          <p:nvPr/>
        </p:nvSpPr>
        <p:spPr>
          <a:xfrm>
            <a:off x="6793481" y="2965579"/>
            <a:ext cx="204187" cy="23270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C5DE9EEB-D87E-4CD7-B23B-663423C33576}"/>
              </a:ext>
            </a:extLst>
          </p:cNvPr>
          <p:cNvSpPr/>
          <p:nvPr/>
        </p:nvSpPr>
        <p:spPr>
          <a:xfrm>
            <a:off x="10924346" y="2284648"/>
            <a:ext cx="204187" cy="23270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7B0BE68-A36C-44E5-B92B-8ABE9396B1C5}"/>
              </a:ext>
            </a:extLst>
          </p:cNvPr>
          <p:cNvSpPr/>
          <p:nvPr/>
        </p:nvSpPr>
        <p:spPr>
          <a:xfrm>
            <a:off x="10995724" y="5034711"/>
            <a:ext cx="204187" cy="23270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244CF767-B199-4831-9605-A576DFB4DFDE}"/>
              </a:ext>
            </a:extLst>
          </p:cNvPr>
          <p:cNvSpPr/>
          <p:nvPr/>
        </p:nvSpPr>
        <p:spPr>
          <a:xfrm>
            <a:off x="8206658" y="5106572"/>
            <a:ext cx="204187" cy="23270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B83514A8-D730-4BF8-BFDE-B3FC0FEED83B}"/>
              </a:ext>
            </a:extLst>
          </p:cNvPr>
          <p:cNvSpPr/>
          <p:nvPr/>
        </p:nvSpPr>
        <p:spPr>
          <a:xfrm>
            <a:off x="10635805" y="3054861"/>
            <a:ext cx="204187" cy="23270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765CEB8B-A537-4B56-90F5-B233D73E222C}"/>
              </a:ext>
            </a:extLst>
          </p:cNvPr>
          <p:cNvSpPr/>
          <p:nvPr/>
        </p:nvSpPr>
        <p:spPr>
          <a:xfrm>
            <a:off x="7546939" y="3057209"/>
            <a:ext cx="204187" cy="2327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D18B58EB-81DD-403F-BECC-D8FBF96E5C93}"/>
              </a:ext>
            </a:extLst>
          </p:cNvPr>
          <p:cNvSpPr/>
          <p:nvPr/>
        </p:nvSpPr>
        <p:spPr>
          <a:xfrm>
            <a:off x="8239554" y="3545353"/>
            <a:ext cx="204187" cy="2327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37A29D51-1AFD-4DC5-B2B0-ABF7BF651D53}"/>
              </a:ext>
            </a:extLst>
          </p:cNvPr>
          <p:cNvSpPr/>
          <p:nvPr/>
        </p:nvSpPr>
        <p:spPr>
          <a:xfrm>
            <a:off x="8863072" y="2995268"/>
            <a:ext cx="204187" cy="2327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0D303E36-8017-4F25-8295-E320D4C38E52}"/>
              </a:ext>
            </a:extLst>
          </p:cNvPr>
          <p:cNvSpPr/>
          <p:nvPr/>
        </p:nvSpPr>
        <p:spPr>
          <a:xfrm>
            <a:off x="8067979" y="3152082"/>
            <a:ext cx="204187" cy="2327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BF14F32E-24A2-4C2E-A794-E150671CC4FC}"/>
              </a:ext>
            </a:extLst>
          </p:cNvPr>
          <p:cNvSpPr/>
          <p:nvPr/>
        </p:nvSpPr>
        <p:spPr>
          <a:xfrm>
            <a:off x="8587522" y="2336307"/>
            <a:ext cx="204187" cy="2327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2AE66744-23B1-4042-9D68-C917712A9BD4}"/>
              </a:ext>
            </a:extLst>
          </p:cNvPr>
          <p:cNvSpPr/>
          <p:nvPr/>
        </p:nvSpPr>
        <p:spPr>
          <a:xfrm>
            <a:off x="8035367" y="2552226"/>
            <a:ext cx="204187" cy="2327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22C264-C93C-4410-9120-90F1F9763C95}"/>
              </a:ext>
            </a:extLst>
          </p:cNvPr>
          <p:cNvSpPr/>
          <p:nvPr/>
        </p:nvSpPr>
        <p:spPr>
          <a:xfrm>
            <a:off x="6969438" y="1570104"/>
            <a:ext cx="2302207" cy="2286306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3EA24D-7CE6-434D-A820-944A65425EF8}"/>
              </a:ext>
            </a:extLst>
          </p:cNvPr>
          <p:cNvSpPr txBox="1"/>
          <p:nvPr/>
        </p:nvSpPr>
        <p:spPr>
          <a:xfrm>
            <a:off x="7585952" y="1716053"/>
            <a:ext cx="17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1</a:t>
            </a:r>
            <a:endParaRPr lang="en-US" sz="12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BC4C57E-01F7-4FAF-96BA-9F458C5D6FE7}"/>
              </a:ext>
            </a:extLst>
          </p:cNvPr>
          <p:cNvSpPr txBox="1"/>
          <p:nvPr/>
        </p:nvSpPr>
        <p:spPr>
          <a:xfrm>
            <a:off x="8692766" y="1828980"/>
            <a:ext cx="17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2</a:t>
            </a:r>
            <a:endParaRPr lang="en-US" sz="12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EE8E042-C5B2-434A-B7A8-495AADA67005}"/>
              </a:ext>
            </a:extLst>
          </p:cNvPr>
          <p:cNvSpPr txBox="1"/>
          <p:nvPr/>
        </p:nvSpPr>
        <p:spPr>
          <a:xfrm>
            <a:off x="8740373" y="2704195"/>
            <a:ext cx="17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4</a:t>
            </a:r>
            <a:endParaRPr lang="en-US" sz="12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57E4345-8154-4F0C-8D2D-744CA42CE2B2}"/>
              </a:ext>
            </a:extLst>
          </p:cNvPr>
          <p:cNvSpPr txBox="1"/>
          <p:nvPr/>
        </p:nvSpPr>
        <p:spPr>
          <a:xfrm>
            <a:off x="8375922" y="3328503"/>
            <a:ext cx="17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5</a:t>
            </a:r>
            <a:endParaRPr lang="en-US" sz="12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EBE24E4-38D1-4246-B69B-A0DAA9F639F9}"/>
              </a:ext>
            </a:extLst>
          </p:cNvPr>
          <p:cNvSpPr txBox="1"/>
          <p:nvPr/>
        </p:nvSpPr>
        <p:spPr>
          <a:xfrm>
            <a:off x="8115031" y="2933301"/>
            <a:ext cx="17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6</a:t>
            </a:r>
            <a:endParaRPr lang="en-US" sz="12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9DFA1A0E-4123-463A-A11A-E478EA70A823}"/>
              </a:ext>
            </a:extLst>
          </p:cNvPr>
          <p:cNvSpPr txBox="1"/>
          <p:nvPr/>
        </p:nvSpPr>
        <p:spPr>
          <a:xfrm>
            <a:off x="8689457" y="2158460"/>
            <a:ext cx="17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3</a:t>
            </a:r>
            <a:endParaRPr lang="en-US" sz="12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8C19493-F67A-41D3-B0BB-AA2D25BCD961}"/>
              </a:ext>
            </a:extLst>
          </p:cNvPr>
          <p:cNvSpPr txBox="1"/>
          <p:nvPr/>
        </p:nvSpPr>
        <p:spPr>
          <a:xfrm>
            <a:off x="7676025" y="2827079"/>
            <a:ext cx="17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7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953E9E-0100-4881-BC43-F205F76871D9}"/>
              </a:ext>
            </a:extLst>
          </p:cNvPr>
          <p:cNvSpPr txBox="1"/>
          <p:nvPr/>
        </p:nvSpPr>
        <p:spPr>
          <a:xfrm>
            <a:off x="6541854" y="1498903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Κ=10</a:t>
            </a:r>
            <a:endParaRPr lang="en-US" i="1" dirty="0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616049AA-07E2-41DA-B288-B8CE194AEFDE}"/>
              </a:ext>
            </a:extLst>
          </p:cNvPr>
          <p:cNvSpPr/>
          <p:nvPr/>
        </p:nvSpPr>
        <p:spPr>
          <a:xfrm>
            <a:off x="8035367" y="2552225"/>
            <a:ext cx="204187" cy="2327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0C1567-D892-4F1E-AAF6-813EDEEF376E}"/>
              </a:ext>
            </a:extLst>
          </p:cNvPr>
          <p:cNvSpPr/>
          <p:nvPr/>
        </p:nvSpPr>
        <p:spPr>
          <a:xfrm>
            <a:off x="642123" y="1705740"/>
            <a:ext cx="3946775" cy="2478843"/>
          </a:xfrm>
          <a:prstGeom prst="roundRect">
            <a:avLst/>
          </a:prstGeom>
          <a:solidFill>
            <a:srgbClr val="5AC6B9">
              <a:alpha val="7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Ταξινομητής βάσει παρατήρησης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Συγκρίνει παρατηρήσεις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«Τεμπέλης» : δεν δημιουργεί μοντέλο - γενίκευση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Κ: αριθμός πλησιεστέρων γειτονικών παρατηρήσεων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Μέτρο: απόσταση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15B316B5-12EB-485E-8F84-22BFDEF65EDD}"/>
              </a:ext>
            </a:extLst>
          </p:cNvPr>
          <p:cNvSpPr/>
          <p:nvPr/>
        </p:nvSpPr>
        <p:spPr>
          <a:xfrm>
            <a:off x="951691" y="4934097"/>
            <a:ext cx="3237976" cy="1471410"/>
          </a:xfrm>
          <a:prstGeom prst="roundRect">
            <a:avLst/>
          </a:prstGeom>
          <a:solidFill>
            <a:srgbClr val="5AC6B9">
              <a:alpha val="7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Ευκλείδια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Manhattan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Mahalanobis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Minkowski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Cosine similarity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8EAA7-34A8-436B-B950-44D6D67B74E1}"/>
              </a:ext>
            </a:extLst>
          </p:cNvPr>
          <p:cNvSpPr txBox="1"/>
          <p:nvPr/>
        </p:nvSpPr>
        <p:spPr>
          <a:xfrm>
            <a:off x="1431593" y="4506507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Μέτρα αποστάσεων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1FF14-0D4D-4F26-868E-1A4A987EAD5E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Θεωρητικό υπόβαθρο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1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/>
      <p:bldP spid="308" grpId="1" animBg="1"/>
      <p:bldP spid="21" grpId="0" animBg="1"/>
      <p:bldP spid="22" grpId="0"/>
      <p:bldP spid="311" grpId="0"/>
      <p:bldP spid="312" grpId="0"/>
      <p:bldP spid="313" grpId="0"/>
      <p:bldP spid="314" grpId="0"/>
      <p:bldP spid="315" grpId="0"/>
      <p:bldP spid="316" grpId="0"/>
      <p:bldP spid="23" grpId="0"/>
      <p:bldP spid="3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3886E0A-B4A3-4B0E-8C1E-A87139EFFEBC}"/>
              </a:ext>
            </a:extLst>
          </p:cNvPr>
          <p:cNvSpPr txBox="1"/>
          <p:nvPr/>
        </p:nvSpPr>
        <p:spPr>
          <a:xfrm>
            <a:off x="298470" y="206034"/>
            <a:ext cx="500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u="sng" dirty="0">
                <a:solidFill>
                  <a:schemeClr val="bg1"/>
                </a:solidFill>
              </a:rPr>
              <a:t>Επιβλεπόμενη μηχανική μάθηση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63CF1-BC0B-4432-A399-0C9FEB51D779}"/>
              </a:ext>
            </a:extLst>
          </p:cNvPr>
          <p:cNvSpPr txBox="1"/>
          <p:nvPr/>
        </p:nvSpPr>
        <p:spPr>
          <a:xfrm>
            <a:off x="1587680" y="771609"/>
            <a:ext cx="177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Naïve Bayes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80C1567-D892-4F1E-AAF6-813EDEEF376E}"/>
                  </a:ext>
                </a:extLst>
              </p:cNvPr>
              <p:cNvSpPr/>
              <p:nvPr/>
            </p:nvSpPr>
            <p:spPr>
              <a:xfrm>
                <a:off x="254218" y="1207364"/>
                <a:ext cx="4416938" cy="2315380"/>
              </a:xfrm>
              <a:prstGeom prst="roundRect">
                <a:avLst/>
              </a:prstGeom>
              <a:solidFill>
                <a:srgbClr val="5AC6B9">
                  <a:alpha val="75000"/>
                </a:srgb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bg1"/>
                    </a:solidFill>
                  </a:rPr>
                  <a:t>Πιθανοκρατική προσέγγιση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bg1"/>
                    </a:solidFill>
                  </a:rPr>
                  <a:t>Θεώρημα </a:t>
                </a:r>
                <a:r>
                  <a:rPr lang="en-US" dirty="0">
                    <a:solidFill>
                      <a:schemeClr val="bg1"/>
                    </a:solidFill>
                  </a:rPr>
                  <a:t>Bayes</a:t>
                </a:r>
                <a:r>
                  <a:rPr lang="el-GR" dirty="0">
                    <a:solidFill>
                      <a:schemeClr val="bg1"/>
                    </a:solidFill>
                  </a:rPr>
                  <a:t>: </a:t>
                </a:r>
                <a:r>
                  <a:rPr lang="en-US" dirty="0"/>
                  <a:t>𝑃(𝐶|𝐴) </a:t>
                </a:r>
                <a:r>
                  <a:rPr lang="el-GR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𝑃</m:t>
                        </m:r>
                        <m:r>
                          <m:rPr>
                            <m:nor/>
                          </m:rPr>
                          <a:rPr lang="en-US"/>
                          <m:t>(</m:t>
                        </m:r>
                        <m:r>
                          <m:rPr>
                            <m:nor/>
                          </m:rPr>
                          <a:rPr lang="en-US"/>
                          <m:t>𝐴</m:t>
                        </m:r>
                        <m:r>
                          <m:rPr>
                            <m:nor/>
                          </m:rPr>
                          <a:rPr lang="en-US"/>
                          <m:t>|</m:t>
                        </m:r>
                        <m:r>
                          <m:rPr>
                            <m:nor/>
                          </m:rPr>
                          <a:rPr lang="en-US"/>
                          <m:t>𝐶</m:t>
                        </m:r>
                        <m:r>
                          <m:rPr>
                            <m:nor/>
                          </m:rPr>
                          <a:rPr lang="en-US"/>
                          <m:t>)</m:t>
                        </m:r>
                        <m:r>
                          <m:rPr>
                            <m:nor/>
                          </m:rPr>
                          <a:rPr lang="en-US"/>
                          <m:t>𝑃</m:t>
                        </m:r>
                        <m:r>
                          <m:rPr>
                            <m:nor/>
                          </m:rPr>
                          <a:rPr lang="en-US"/>
                          <m:t>(</m:t>
                        </m:r>
                        <m:r>
                          <m:rPr>
                            <m:nor/>
                          </m:rPr>
                          <a:rPr lang="en-US"/>
                          <m:t>𝐶</m:t>
                        </m:r>
                        <m:r>
                          <m:rPr>
                            <m:nor/>
                          </m:rPr>
                          <a:rPr lang="en-US"/>
                          <m:t>) 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𝑃</m:t>
                        </m:r>
                        <m:r>
                          <m:rPr>
                            <m:nor/>
                          </m:rPr>
                          <a:rPr lang="en-US"/>
                          <m:t>(</m:t>
                        </m:r>
                        <m:r>
                          <m:rPr>
                            <m:nor/>
                          </m:rPr>
                          <a:rPr lang="en-US"/>
                          <m:t>𝐴</m:t>
                        </m:r>
                        <m:r>
                          <m:rPr>
                            <m:nor/>
                          </m:rPr>
                          <a:rPr lang="en-US"/>
                          <m:t>)  </m:t>
                        </m:r>
                      </m:den>
                    </m:f>
                  </m:oMath>
                </a14:m>
                <a:endParaRPr lang="el-GR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bg1"/>
                    </a:solidFill>
                  </a:rPr>
                  <a:t>Υπολογίζει την μέγιστη «εκ των υστέρων» πιθανότητα μιας κλάσης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bg1"/>
                    </a:solidFill>
                  </a:rPr>
                  <a:t>«Αφελής» : θεωρεί ότι τα γνωρίσματα των παρατηρήσεων είναι ανεξάρτητα μεταξύ τους δεδομένης μιας κλάσης </a:t>
                </a:r>
                <a:endParaRPr lang="en-US" dirty="0"/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80C1567-D892-4F1E-AAF6-813EDEEF3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18" y="1207364"/>
                <a:ext cx="4416938" cy="23153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9BBED9A-6A09-4D04-A33C-225CCC6BB05B}"/>
              </a:ext>
            </a:extLst>
          </p:cNvPr>
          <p:cNvSpPr/>
          <p:nvPr/>
        </p:nvSpPr>
        <p:spPr>
          <a:xfrm>
            <a:off x="298470" y="4560022"/>
            <a:ext cx="4635672" cy="2091965"/>
          </a:xfrm>
          <a:prstGeom prst="roundRect">
            <a:avLst/>
          </a:prstGeom>
          <a:solidFill>
            <a:srgbClr val="5AC6B9">
              <a:alpha val="7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Γραμμικά μοντέλα μεγίστου περιθωρίου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Υπερεπίπεδο μεγίστου περιθωρίου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«</a:t>
            </a:r>
            <a:r>
              <a:rPr lang="en-US" dirty="0">
                <a:solidFill>
                  <a:schemeClr val="bg1"/>
                </a:solidFill>
              </a:rPr>
              <a:t>Support Vectors</a:t>
            </a:r>
            <a:r>
              <a:rPr lang="el-GR" dirty="0">
                <a:solidFill>
                  <a:schemeClr val="bg1"/>
                </a:solidFill>
              </a:rPr>
              <a:t>» : παρατηρήσεις που ορίζουν το υπερεπίπεδο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Χρησιμοποιούν μη γραμμικούς μετασχηματισμούς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bg1"/>
                </a:solidFill>
              </a:rPr>
              <a:t>Πυρήνας μετασχηματισμού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C04A23-DA14-4F47-A28E-FCFEE67FE5BE}"/>
              </a:ext>
            </a:extLst>
          </p:cNvPr>
          <p:cNvSpPr txBox="1"/>
          <p:nvPr/>
        </p:nvSpPr>
        <p:spPr>
          <a:xfrm>
            <a:off x="326518" y="3675556"/>
            <a:ext cx="503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</a:rPr>
              <a:t>Μηχανές διανυσμάτων υποστήριξης </a:t>
            </a:r>
          </a:p>
          <a:p>
            <a:r>
              <a:rPr lang="en-US" dirty="0">
                <a:solidFill>
                  <a:schemeClr val="bg1"/>
                </a:solidFill>
              </a:rPr>
              <a:t>(Support Vector Machines)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163A3E-ECA6-4AFB-93DD-F9047CFF4573}"/>
              </a:ext>
            </a:extLst>
          </p:cNvPr>
          <p:cNvSpPr/>
          <p:nvPr/>
        </p:nvSpPr>
        <p:spPr>
          <a:xfrm>
            <a:off x="6770377" y="1108902"/>
            <a:ext cx="4519207" cy="4101484"/>
          </a:xfrm>
          <a:prstGeom prst="rect">
            <a:avLst/>
          </a:prstGeom>
          <a:solidFill>
            <a:schemeClr val="bg2"/>
          </a:solidFill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CB3149-50FD-484A-98F9-6CE8D012AE01}"/>
              </a:ext>
            </a:extLst>
          </p:cNvPr>
          <p:cNvCxnSpPr>
            <a:cxnSpLocks/>
          </p:cNvCxnSpPr>
          <p:nvPr/>
        </p:nvCxnSpPr>
        <p:spPr>
          <a:xfrm flipV="1">
            <a:off x="7762875" y="1699896"/>
            <a:ext cx="0" cy="28721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25A21D-BFA2-4BD1-A753-678B63178C1F}"/>
              </a:ext>
            </a:extLst>
          </p:cNvPr>
          <p:cNvCxnSpPr>
            <a:cxnSpLocks/>
          </p:cNvCxnSpPr>
          <p:nvPr/>
        </p:nvCxnSpPr>
        <p:spPr>
          <a:xfrm>
            <a:off x="7486650" y="4213585"/>
            <a:ext cx="31908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89CDD7-09E1-417F-A830-AB1273A55ABC}"/>
              </a:ext>
            </a:extLst>
          </p:cNvPr>
          <p:cNvSpPr txBox="1"/>
          <p:nvPr/>
        </p:nvSpPr>
        <p:spPr>
          <a:xfrm>
            <a:off x="7348710" y="1699896"/>
            <a:ext cx="27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F65938-29A7-412D-B75A-C622C3E92A94}"/>
              </a:ext>
            </a:extLst>
          </p:cNvPr>
          <p:cNvSpPr txBox="1"/>
          <p:nvPr/>
        </p:nvSpPr>
        <p:spPr>
          <a:xfrm>
            <a:off x="10368135" y="4202668"/>
            <a:ext cx="27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275EA5-40F8-4B73-8738-56F0C46E6A93}"/>
              </a:ext>
            </a:extLst>
          </p:cNvPr>
          <p:cNvSpPr/>
          <p:nvPr/>
        </p:nvSpPr>
        <p:spPr>
          <a:xfrm>
            <a:off x="8364857" y="2592706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A42072A-12D7-48E7-9912-5791FA33E056}"/>
              </a:ext>
            </a:extLst>
          </p:cNvPr>
          <p:cNvSpPr/>
          <p:nvPr/>
        </p:nvSpPr>
        <p:spPr>
          <a:xfrm>
            <a:off x="8391525" y="2333625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8C894D6-F9E5-472B-92EC-AF1DEE3C25FA}"/>
              </a:ext>
            </a:extLst>
          </p:cNvPr>
          <p:cNvSpPr/>
          <p:nvPr/>
        </p:nvSpPr>
        <p:spPr>
          <a:xfrm>
            <a:off x="8543925" y="2486025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6430619-0DBF-41E0-9BB0-6709EF9B995B}"/>
              </a:ext>
            </a:extLst>
          </p:cNvPr>
          <p:cNvSpPr/>
          <p:nvPr/>
        </p:nvSpPr>
        <p:spPr>
          <a:xfrm>
            <a:off x="8696325" y="2638425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F596A94-2C0F-4199-BC41-724ABED8125A}"/>
              </a:ext>
            </a:extLst>
          </p:cNvPr>
          <p:cNvSpPr/>
          <p:nvPr/>
        </p:nvSpPr>
        <p:spPr>
          <a:xfrm>
            <a:off x="8820150" y="2463165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EFE4B68-1217-4B20-813A-661918771820}"/>
              </a:ext>
            </a:extLst>
          </p:cNvPr>
          <p:cNvSpPr/>
          <p:nvPr/>
        </p:nvSpPr>
        <p:spPr>
          <a:xfrm>
            <a:off x="8604886" y="2856680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29A8E37-A3E7-4BD2-A688-FE73C1C0BBA7}"/>
              </a:ext>
            </a:extLst>
          </p:cNvPr>
          <p:cNvSpPr/>
          <p:nvPr/>
        </p:nvSpPr>
        <p:spPr>
          <a:xfrm>
            <a:off x="8484872" y="2684144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0DB92E2-9AAC-49AF-BBB5-7D61371E6198}"/>
              </a:ext>
            </a:extLst>
          </p:cNvPr>
          <p:cNvSpPr/>
          <p:nvPr/>
        </p:nvSpPr>
        <p:spPr>
          <a:xfrm>
            <a:off x="8709654" y="2257151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8E1339D-8ECC-4839-9128-CACB14D0A750}"/>
              </a:ext>
            </a:extLst>
          </p:cNvPr>
          <p:cNvSpPr/>
          <p:nvPr/>
        </p:nvSpPr>
        <p:spPr>
          <a:xfrm>
            <a:off x="8663935" y="3081540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EC2E8C4-EDAB-48AA-B7C1-B39ABCF237F1}"/>
              </a:ext>
            </a:extLst>
          </p:cNvPr>
          <p:cNvSpPr/>
          <p:nvPr/>
        </p:nvSpPr>
        <p:spPr>
          <a:xfrm>
            <a:off x="8414384" y="2879475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B783A53-8194-4E08-806C-1E733CBEEE38}"/>
              </a:ext>
            </a:extLst>
          </p:cNvPr>
          <p:cNvSpPr/>
          <p:nvPr/>
        </p:nvSpPr>
        <p:spPr>
          <a:xfrm>
            <a:off x="8711558" y="2486024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E03213C-C2E1-4A19-AB12-81F7055DD7A5}"/>
              </a:ext>
            </a:extLst>
          </p:cNvPr>
          <p:cNvSpPr/>
          <p:nvPr/>
        </p:nvSpPr>
        <p:spPr>
          <a:xfrm>
            <a:off x="8260081" y="2911021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425F0F2-3991-4CF8-9738-AB7DCA210928}"/>
              </a:ext>
            </a:extLst>
          </p:cNvPr>
          <p:cNvSpPr/>
          <p:nvPr/>
        </p:nvSpPr>
        <p:spPr>
          <a:xfrm>
            <a:off x="8460103" y="3058681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ADEAE23-1E69-4BE9-A09C-336720E2BB1F}"/>
              </a:ext>
            </a:extLst>
          </p:cNvPr>
          <p:cNvSpPr/>
          <p:nvPr/>
        </p:nvSpPr>
        <p:spPr>
          <a:xfrm>
            <a:off x="8274368" y="3060245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C000B0C-0155-47D1-BE46-C188582FD95D}"/>
              </a:ext>
            </a:extLst>
          </p:cNvPr>
          <p:cNvSpPr/>
          <p:nvPr/>
        </p:nvSpPr>
        <p:spPr>
          <a:xfrm>
            <a:off x="8604887" y="2628354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10FBA48-EA51-463D-B4D1-51E0B05AA5BF}"/>
              </a:ext>
            </a:extLst>
          </p:cNvPr>
          <p:cNvSpPr/>
          <p:nvPr/>
        </p:nvSpPr>
        <p:spPr>
          <a:xfrm>
            <a:off x="8865869" y="2338369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D3FF3CA-ACB6-43B9-9E5C-7F8F06F81EE6}"/>
              </a:ext>
            </a:extLst>
          </p:cNvPr>
          <p:cNvSpPr/>
          <p:nvPr/>
        </p:nvSpPr>
        <p:spPr>
          <a:xfrm>
            <a:off x="8367042" y="2729863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82192E6-1DFE-4F48-A53C-BEA276D48278}"/>
              </a:ext>
            </a:extLst>
          </p:cNvPr>
          <p:cNvSpPr/>
          <p:nvPr/>
        </p:nvSpPr>
        <p:spPr>
          <a:xfrm>
            <a:off x="9007121" y="2326002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29168D5-943A-406B-8502-C76298B7AE41}"/>
              </a:ext>
            </a:extLst>
          </p:cNvPr>
          <p:cNvSpPr/>
          <p:nvPr/>
        </p:nvSpPr>
        <p:spPr>
          <a:xfrm>
            <a:off x="8925066" y="2528322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D081992-289D-4454-93C8-D579C4E6867A}"/>
              </a:ext>
            </a:extLst>
          </p:cNvPr>
          <p:cNvSpPr/>
          <p:nvPr/>
        </p:nvSpPr>
        <p:spPr>
          <a:xfrm>
            <a:off x="8755373" y="2810961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8822CD6-E7EE-4861-A443-F3DEAA563999}"/>
              </a:ext>
            </a:extLst>
          </p:cNvPr>
          <p:cNvSpPr/>
          <p:nvPr/>
        </p:nvSpPr>
        <p:spPr>
          <a:xfrm>
            <a:off x="9029981" y="2486025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66D856D-EE7B-467F-B054-73DE6A25C5BE}"/>
              </a:ext>
            </a:extLst>
          </p:cNvPr>
          <p:cNvSpPr/>
          <p:nvPr/>
        </p:nvSpPr>
        <p:spPr>
          <a:xfrm>
            <a:off x="8888728" y="2674073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2A18060-F766-4A98-B236-0ACFCB679C3E}"/>
              </a:ext>
            </a:extLst>
          </p:cNvPr>
          <p:cNvSpPr/>
          <p:nvPr/>
        </p:nvSpPr>
        <p:spPr>
          <a:xfrm>
            <a:off x="8907773" y="2963361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C275B5E-40E3-410B-A2F7-DFB4C6B71662}"/>
              </a:ext>
            </a:extLst>
          </p:cNvPr>
          <p:cNvSpPr/>
          <p:nvPr/>
        </p:nvSpPr>
        <p:spPr>
          <a:xfrm>
            <a:off x="8764903" y="2586967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0CEDA54-08B8-4FF0-83B7-B871C7DDBCAB}"/>
              </a:ext>
            </a:extLst>
          </p:cNvPr>
          <p:cNvSpPr/>
          <p:nvPr/>
        </p:nvSpPr>
        <p:spPr>
          <a:xfrm>
            <a:off x="8507731" y="2817631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A63279D-3F30-4BAD-B8EA-04D8E9936A85}"/>
              </a:ext>
            </a:extLst>
          </p:cNvPr>
          <p:cNvSpPr/>
          <p:nvPr/>
        </p:nvSpPr>
        <p:spPr>
          <a:xfrm>
            <a:off x="8859484" y="2578338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54F65EF-0553-4C0C-85BE-A435AAF458EB}"/>
              </a:ext>
            </a:extLst>
          </p:cNvPr>
          <p:cNvSpPr/>
          <p:nvPr/>
        </p:nvSpPr>
        <p:spPr>
          <a:xfrm>
            <a:off x="8663934" y="2729863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D6E9886-46F9-46C3-B8DC-4111F442CD63}"/>
              </a:ext>
            </a:extLst>
          </p:cNvPr>
          <p:cNvSpPr/>
          <p:nvPr/>
        </p:nvSpPr>
        <p:spPr>
          <a:xfrm>
            <a:off x="9042646" y="2719249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86A88A-365F-4CCC-9E92-9BFAA6ED141E}"/>
              </a:ext>
            </a:extLst>
          </p:cNvPr>
          <p:cNvSpPr/>
          <p:nvPr/>
        </p:nvSpPr>
        <p:spPr>
          <a:xfrm>
            <a:off x="8728442" y="2974248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D0832B-FDC0-496D-AB8F-4B6DDA9EFC2D}"/>
              </a:ext>
            </a:extLst>
          </p:cNvPr>
          <p:cNvSpPr/>
          <p:nvPr/>
        </p:nvSpPr>
        <p:spPr>
          <a:xfrm>
            <a:off x="9130494" y="2379344"/>
            <a:ext cx="82550" cy="781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0FDCAAB-96A1-4E8F-95B1-BF83CD5AA2F1}"/>
              </a:ext>
            </a:extLst>
          </p:cNvPr>
          <p:cNvSpPr/>
          <p:nvPr/>
        </p:nvSpPr>
        <p:spPr>
          <a:xfrm>
            <a:off x="9338573" y="3299043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9A5A01A-BAB9-4BFF-8864-45CE0452A954}"/>
              </a:ext>
            </a:extLst>
          </p:cNvPr>
          <p:cNvSpPr/>
          <p:nvPr/>
        </p:nvSpPr>
        <p:spPr>
          <a:xfrm>
            <a:off x="9125559" y="3729060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6770249-7E63-4756-B0A5-6DCA99F1B635}"/>
              </a:ext>
            </a:extLst>
          </p:cNvPr>
          <p:cNvSpPr/>
          <p:nvPr/>
        </p:nvSpPr>
        <p:spPr>
          <a:xfrm>
            <a:off x="9503370" y="3269793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FE9161B-991B-4558-AF24-A8C2652387E7}"/>
              </a:ext>
            </a:extLst>
          </p:cNvPr>
          <p:cNvSpPr/>
          <p:nvPr/>
        </p:nvSpPr>
        <p:spPr>
          <a:xfrm>
            <a:off x="9332425" y="3436072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348041E-4522-48AE-A84C-49F1CA732AF4}"/>
              </a:ext>
            </a:extLst>
          </p:cNvPr>
          <p:cNvSpPr/>
          <p:nvPr/>
        </p:nvSpPr>
        <p:spPr>
          <a:xfrm>
            <a:off x="9581748" y="3338375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89E6DFD-6DEB-42C0-9BD0-A8897E6575C3}"/>
              </a:ext>
            </a:extLst>
          </p:cNvPr>
          <p:cNvSpPr/>
          <p:nvPr/>
        </p:nvSpPr>
        <p:spPr>
          <a:xfrm>
            <a:off x="9808170" y="3574593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13E2F6E-6530-42A3-90F9-F9BD98B8EDB0}"/>
              </a:ext>
            </a:extLst>
          </p:cNvPr>
          <p:cNvSpPr/>
          <p:nvPr/>
        </p:nvSpPr>
        <p:spPr>
          <a:xfrm>
            <a:off x="9526229" y="3489413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1BA5851-F836-4266-9041-A3E88F2AA882}"/>
              </a:ext>
            </a:extLst>
          </p:cNvPr>
          <p:cNvSpPr/>
          <p:nvPr/>
        </p:nvSpPr>
        <p:spPr>
          <a:xfrm>
            <a:off x="9244288" y="3404233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7B4DB3B-A970-4866-9B43-D3F46AA7054D}"/>
              </a:ext>
            </a:extLst>
          </p:cNvPr>
          <p:cNvSpPr/>
          <p:nvPr/>
        </p:nvSpPr>
        <p:spPr>
          <a:xfrm>
            <a:off x="9354471" y="3093716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11EF5C8-5480-4BA5-B77F-6E2C72076A47}"/>
              </a:ext>
            </a:extLst>
          </p:cNvPr>
          <p:cNvSpPr/>
          <p:nvPr/>
        </p:nvSpPr>
        <p:spPr>
          <a:xfrm>
            <a:off x="9382899" y="3193810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7F110D0-6F44-4877-9DF4-6AB9145FDADA}"/>
              </a:ext>
            </a:extLst>
          </p:cNvPr>
          <p:cNvSpPr/>
          <p:nvPr/>
        </p:nvSpPr>
        <p:spPr>
          <a:xfrm>
            <a:off x="9114747" y="3471453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EDDBC59-24FE-46D9-9808-C688908C2546}"/>
              </a:ext>
            </a:extLst>
          </p:cNvPr>
          <p:cNvSpPr/>
          <p:nvPr/>
        </p:nvSpPr>
        <p:spPr>
          <a:xfrm>
            <a:off x="9267147" y="3623853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94991EF-9E86-4CB7-8AF2-C10735D35240}"/>
              </a:ext>
            </a:extLst>
          </p:cNvPr>
          <p:cNvSpPr/>
          <p:nvPr/>
        </p:nvSpPr>
        <p:spPr>
          <a:xfrm>
            <a:off x="9419547" y="3776253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58083E3-DB38-403C-BA77-16750BDB954A}"/>
              </a:ext>
            </a:extLst>
          </p:cNvPr>
          <p:cNvSpPr/>
          <p:nvPr/>
        </p:nvSpPr>
        <p:spPr>
          <a:xfrm>
            <a:off x="9762451" y="3170950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90BD9D-C7DD-4767-A456-48445B93DA45}"/>
              </a:ext>
            </a:extLst>
          </p:cNvPr>
          <p:cNvSpPr/>
          <p:nvPr/>
        </p:nvSpPr>
        <p:spPr>
          <a:xfrm>
            <a:off x="9655769" y="3597452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85B14CC-C102-4AAA-9982-FB29B2169D17}"/>
              </a:ext>
            </a:extLst>
          </p:cNvPr>
          <p:cNvSpPr/>
          <p:nvPr/>
        </p:nvSpPr>
        <p:spPr>
          <a:xfrm>
            <a:off x="9581748" y="3148090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8881DB4-919C-40CB-B542-5B1DA3770520}"/>
              </a:ext>
            </a:extLst>
          </p:cNvPr>
          <p:cNvSpPr/>
          <p:nvPr/>
        </p:nvSpPr>
        <p:spPr>
          <a:xfrm>
            <a:off x="9659271" y="3398516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AFDAB57-C5D2-4870-913C-71409EFAB29E}"/>
              </a:ext>
            </a:extLst>
          </p:cNvPr>
          <p:cNvSpPr/>
          <p:nvPr/>
        </p:nvSpPr>
        <p:spPr>
          <a:xfrm>
            <a:off x="9480510" y="3413212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C2EC4C8-0575-4F15-A057-94CA5274B79B}"/>
              </a:ext>
            </a:extLst>
          </p:cNvPr>
          <p:cNvSpPr/>
          <p:nvPr/>
        </p:nvSpPr>
        <p:spPr>
          <a:xfrm>
            <a:off x="9465266" y="3537036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9F30630-E08E-46BF-A8F9-619D9731666B}"/>
              </a:ext>
            </a:extLst>
          </p:cNvPr>
          <p:cNvSpPr/>
          <p:nvPr/>
        </p:nvSpPr>
        <p:spPr>
          <a:xfrm>
            <a:off x="9772909" y="3315512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1C504BC-1C6A-4483-BCB5-00E07FF820BA}"/>
              </a:ext>
            </a:extLst>
          </p:cNvPr>
          <p:cNvSpPr/>
          <p:nvPr/>
        </p:nvSpPr>
        <p:spPr>
          <a:xfrm>
            <a:off x="10009790" y="3298640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869F918-F8DA-4D3A-A3CF-616EA8CAFBC9}"/>
              </a:ext>
            </a:extLst>
          </p:cNvPr>
          <p:cNvSpPr/>
          <p:nvPr/>
        </p:nvSpPr>
        <p:spPr>
          <a:xfrm>
            <a:off x="9932407" y="2751195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BE62703-271D-47A9-B6D1-57AAB3B0777B}"/>
              </a:ext>
            </a:extLst>
          </p:cNvPr>
          <p:cNvSpPr/>
          <p:nvPr/>
        </p:nvSpPr>
        <p:spPr>
          <a:xfrm>
            <a:off x="9637379" y="3075887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D4DADA0-7EFA-436E-8E86-D56B30BEA915}"/>
              </a:ext>
            </a:extLst>
          </p:cNvPr>
          <p:cNvSpPr/>
          <p:nvPr/>
        </p:nvSpPr>
        <p:spPr>
          <a:xfrm>
            <a:off x="9886688" y="2984449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8325CF2-4774-46BE-A90A-087319CDD586}"/>
              </a:ext>
            </a:extLst>
          </p:cNvPr>
          <p:cNvSpPr/>
          <p:nvPr/>
        </p:nvSpPr>
        <p:spPr>
          <a:xfrm>
            <a:off x="9762344" y="3041410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FF9DF03-263D-447A-AE57-7EDC4450923A}"/>
              </a:ext>
            </a:extLst>
          </p:cNvPr>
          <p:cNvSpPr/>
          <p:nvPr/>
        </p:nvSpPr>
        <p:spPr>
          <a:xfrm>
            <a:off x="10021090" y="3034255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F102B06-5ADF-469C-ACC5-82AC57A2912B}"/>
              </a:ext>
            </a:extLst>
          </p:cNvPr>
          <p:cNvSpPr/>
          <p:nvPr/>
        </p:nvSpPr>
        <p:spPr>
          <a:xfrm>
            <a:off x="9789779" y="3228287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32164A2-BD87-486D-A438-7D48F5A98854}"/>
              </a:ext>
            </a:extLst>
          </p:cNvPr>
          <p:cNvSpPr/>
          <p:nvPr/>
        </p:nvSpPr>
        <p:spPr>
          <a:xfrm>
            <a:off x="9942179" y="3380687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4D43DF2-5823-473D-8E30-70048BC56F99}"/>
              </a:ext>
            </a:extLst>
          </p:cNvPr>
          <p:cNvSpPr/>
          <p:nvPr/>
        </p:nvSpPr>
        <p:spPr>
          <a:xfrm>
            <a:off x="9614519" y="3247407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E60DD14-831F-4163-9824-17000FB46816}"/>
              </a:ext>
            </a:extLst>
          </p:cNvPr>
          <p:cNvSpPr/>
          <p:nvPr/>
        </p:nvSpPr>
        <p:spPr>
          <a:xfrm>
            <a:off x="9998230" y="2913828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04F820F-53C2-4FE3-9A54-B1F073D5BAFC}"/>
              </a:ext>
            </a:extLst>
          </p:cNvPr>
          <p:cNvSpPr/>
          <p:nvPr/>
        </p:nvSpPr>
        <p:spPr>
          <a:xfrm>
            <a:off x="9762343" y="2928529"/>
            <a:ext cx="82550" cy="78104"/>
          </a:xfrm>
          <a:prstGeom prst="ellipse">
            <a:avLst/>
          </a:prstGeom>
          <a:solidFill>
            <a:srgbClr val="23F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29F6F05-FB9F-4179-BAC1-97CB43B086A7}"/>
              </a:ext>
            </a:extLst>
          </p:cNvPr>
          <p:cNvSpPr/>
          <p:nvPr/>
        </p:nvSpPr>
        <p:spPr>
          <a:xfrm>
            <a:off x="8907449" y="2958272"/>
            <a:ext cx="82550" cy="78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EC451B0-01FA-4E95-AF80-EEB5AA211074}"/>
              </a:ext>
            </a:extLst>
          </p:cNvPr>
          <p:cNvSpPr/>
          <p:nvPr/>
        </p:nvSpPr>
        <p:spPr>
          <a:xfrm>
            <a:off x="9354471" y="3092095"/>
            <a:ext cx="82550" cy="781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03B08E-357B-450E-BD00-ABF81DB9716A}"/>
              </a:ext>
            </a:extLst>
          </p:cNvPr>
          <p:cNvCxnSpPr/>
          <p:nvPr/>
        </p:nvCxnSpPr>
        <p:spPr>
          <a:xfrm flipV="1">
            <a:off x="8317704" y="2081879"/>
            <a:ext cx="1554625" cy="155462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154BB82-441A-4134-A855-04E59F409109}"/>
              </a:ext>
            </a:extLst>
          </p:cNvPr>
          <p:cNvCxnSpPr/>
          <p:nvPr/>
        </p:nvCxnSpPr>
        <p:spPr>
          <a:xfrm flipV="1">
            <a:off x="8641080" y="2336749"/>
            <a:ext cx="1554625" cy="155462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DF5283-F147-4831-A5A9-B509A33CB746}"/>
              </a:ext>
            </a:extLst>
          </p:cNvPr>
          <p:cNvSpPr txBox="1"/>
          <p:nvPr/>
        </p:nvSpPr>
        <p:spPr>
          <a:xfrm>
            <a:off x="8224753" y="4542578"/>
            <a:ext cx="119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Support vectors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2E70E62-DB67-48CD-97D7-B1E0DBAA57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75862" y="3743868"/>
            <a:ext cx="1454606" cy="8736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9B83F92-C5C2-49E5-93B2-AFAD29573C2F}"/>
              </a:ext>
            </a:extLst>
          </p:cNvPr>
          <p:cNvCxnSpPr/>
          <p:nvPr/>
        </p:nvCxnSpPr>
        <p:spPr>
          <a:xfrm rot="5400000" flipH="1" flipV="1">
            <a:off x="8458214" y="3600802"/>
            <a:ext cx="1325803" cy="5118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BBCC4FC-D9CF-42F7-8662-7E2CE1CD4ABC}"/>
              </a:ext>
            </a:extLst>
          </p:cNvPr>
          <p:cNvSpPr txBox="1"/>
          <p:nvPr/>
        </p:nvSpPr>
        <p:spPr>
          <a:xfrm>
            <a:off x="10161396" y="1364418"/>
            <a:ext cx="131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Επίπεδο μεγίστου περιθωρίου</a:t>
            </a:r>
            <a:endParaRPr lang="en-US" sz="1000" dirty="0"/>
          </a:p>
        </p:txBody>
      </p:sp>
      <p:sp>
        <p:nvSpPr>
          <p:cNvPr id="259" name="Left Brace 258">
            <a:extLst>
              <a:ext uri="{FF2B5EF4-FFF2-40B4-BE49-F238E27FC236}">
                <a16:creationId xmlns:a16="http://schemas.microsoft.com/office/drawing/2014/main" id="{9927B84A-833B-4E3E-A99D-10BD9BB40EFA}"/>
              </a:ext>
            </a:extLst>
          </p:cNvPr>
          <p:cNvSpPr/>
          <p:nvPr/>
        </p:nvSpPr>
        <p:spPr>
          <a:xfrm rot="8119702">
            <a:off x="9863782" y="1862726"/>
            <a:ext cx="679838" cy="3471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22B15-9164-41E1-B5A0-760880E9ECBC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Θεωρητικό υπόβαθρο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78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62" grpId="0"/>
      <p:bldP spid="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1" animBg="1"/>
      <p:bldP spid="90" grpId="2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1" animBg="1"/>
      <p:bldP spid="113" grpId="2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9" grpId="0" animBg="1"/>
      <p:bldP spid="140" grpId="0" animBg="1"/>
      <p:bldP spid="20" grpId="0"/>
      <p:bldP spid="150" grpId="0"/>
      <p:bldP spid="2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E1BE00C-D61A-411E-8656-AAAB10936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467" y="545575"/>
            <a:ext cx="2409826" cy="142398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A9554A2-52E5-476D-9D40-EDBB09C04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18" y="3014162"/>
            <a:ext cx="3629332" cy="310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83B257-25D7-4DDC-AD77-31BE8776CA89}"/>
              </a:ext>
            </a:extLst>
          </p:cNvPr>
          <p:cNvSpPr txBox="1"/>
          <p:nvPr/>
        </p:nvSpPr>
        <p:spPr>
          <a:xfrm>
            <a:off x="522651" y="757287"/>
            <a:ext cx="600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</a:rPr>
              <a:t>Βαθιά μάθηση</a:t>
            </a:r>
            <a:r>
              <a:rPr lang="el-GR" sz="2400" i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i="1" dirty="0">
                <a:solidFill>
                  <a:schemeClr val="bg1"/>
                </a:solidFill>
              </a:rPr>
              <a:t>Deep learning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1EA7A-AEAA-4D9D-A326-1CBC8B018FD9}"/>
              </a:ext>
            </a:extLst>
          </p:cNvPr>
          <p:cNvSpPr txBox="1"/>
          <p:nvPr/>
        </p:nvSpPr>
        <p:spPr>
          <a:xfrm>
            <a:off x="8896348" y="202460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νευρώνας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7CB96-5166-471E-913C-54AAB48C03A4}"/>
              </a:ext>
            </a:extLst>
          </p:cNvPr>
          <p:cNvSpPr txBox="1"/>
          <p:nvPr/>
        </p:nvSpPr>
        <p:spPr>
          <a:xfrm>
            <a:off x="8801098" y="6117162"/>
            <a:ext cx="307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Νευρωνικό δίκτυο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0B4DEE6F-514E-4431-A402-6AF60CAC9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243713"/>
              </p:ext>
            </p:extLst>
          </p:nvPr>
        </p:nvGraphicFramePr>
        <p:xfrm>
          <a:off x="279493" y="2982214"/>
          <a:ext cx="6934200" cy="3348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2855046-AE55-4168-9135-99CCCE84F794}"/>
              </a:ext>
            </a:extLst>
          </p:cNvPr>
          <p:cNvSpPr txBox="1"/>
          <p:nvPr/>
        </p:nvSpPr>
        <p:spPr>
          <a:xfrm>
            <a:off x="414916" y="1306298"/>
            <a:ext cx="6457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bg1"/>
                </a:solidFill>
              </a:rPr>
              <a:t>Επεκτείνουν  τα παραδοσιακά γραμμικά μοντέλα εφαρμοζόμενα και σε μη-γραμμικώς διαχωριζόμενα δεδομενα  αφού πρώτα μετασχηματισουν την είσοδο </a:t>
            </a:r>
            <a:r>
              <a:rPr lang="en-US" i="1" dirty="0">
                <a:solidFill>
                  <a:schemeClr val="bg1"/>
                </a:solidFill>
              </a:rPr>
              <a:t>x.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3D302B1-C1DB-42CA-8CB1-25980F5DB8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93" y="2193880"/>
            <a:ext cx="2086266" cy="400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9FB22D-B433-4E11-901D-56A5375F76E2}"/>
              </a:ext>
            </a:extLst>
          </p:cNvPr>
          <p:cNvSpPr txBox="1"/>
          <p:nvPr/>
        </p:nvSpPr>
        <p:spPr>
          <a:xfrm>
            <a:off x="422295" y="95020"/>
            <a:ext cx="500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u="sng" dirty="0">
                <a:solidFill>
                  <a:schemeClr val="bg1"/>
                </a:solidFill>
              </a:rPr>
              <a:t>Επιβλεπόμενη μηχανική μάθηση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6E7B8-DC77-44D5-BF75-2902AB7B3F00}"/>
              </a:ext>
            </a:extLst>
          </p:cNvPr>
          <p:cNvSpPr txBox="1"/>
          <p:nvPr/>
        </p:nvSpPr>
        <p:spPr>
          <a:xfrm>
            <a:off x="10212280" y="0"/>
            <a:ext cx="1979720" cy="307777"/>
          </a:xfrm>
          <a:prstGeom prst="rect">
            <a:avLst/>
          </a:prstGeom>
          <a:solidFill>
            <a:srgbClr val="DAFEF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/>
            </a:lvl1pPr>
          </a:lstStyle>
          <a:p>
            <a:r>
              <a:rPr lang="el-GR" dirty="0"/>
              <a:t>Θεωρητικό υπόβαθρο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32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1434</Words>
  <Application>Microsoft Office PowerPoint</Application>
  <PresentationFormat>Widescreen</PresentationFormat>
  <Paragraphs>283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CMR12</vt:lpstr>
      <vt:lpstr>CMTI12</vt:lpstr>
      <vt:lpstr>CMTT12</vt:lpstr>
      <vt:lpstr>grmn1200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Petros Tamvakis</dc:creator>
  <cp:lastModifiedBy>Petros Tamvakis</cp:lastModifiedBy>
  <cp:revision>63</cp:revision>
  <dcterms:created xsi:type="dcterms:W3CDTF">2020-10-06T06:21:26Z</dcterms:created>
  <dcterms:modified xsi:type="dcterms:W3CDTF">2020-10-07T10:02:18Z</dcterms:modified>
</cp:coreProperties>
</file>