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36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sk-SK" sz="4400" spc="-1" strike="noStrike">
                <a:latin typeface="Arial"/>
              </a:rPr>
              <a:t>Kliknúť na úpravu formátu textu titulku</a:t>
            </a:r>
            <a:endParaRPr b="0" lang="sk-SK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6479640" cy="2598840"/>
          </a:xfrm>
          <a:prstGeom prst="rect">
            <a:avLst/>
          </a:prstGeom>
        </p:spPr>
        <p:txBody>
          <a:bodyPr lIns="0" rIns="0" tIns="0" bIns="0">
            <a:normAutofit fontScale="71000"/>
          </a:bodyPr>
          <a:p>
            <a:pPr>
              <a:spcBef>
                <a:spcPts val="1417"/>
              </a:spcBef>
            </a:pPr>
            <a:r>
              <a:rPr b="0" lang="sk-SK" sz="3200" spc="-1" strike="noStrike">
                <a:latin typeface="Arial"/>
              </a:rPr>
              <a:t>Kliknúť na úpravu formátu textu osnovy</a:t>
            </a:r>
            <a:endParaRPr b="0" lang="sk-SK" sz="3200" spc="-1" strike="noStrike">
              <a:latin typeface="Arial"/>
            </a:endParaRPr>
          </a:p>
          <a:p>
            <a:pPr lvl="1">
              <a:spcBef>
                <a:spcPts val="1134"/>
              </a:spcBef>
            </a:pPr>
            <a:r>
              <a:rPr b="0" lang="sk-SK" sz="2800" spc="-1" strike="noStrike">
                <a:latin typeface="Arial"/>
              </a:rPr>
              <a:t>Druhá úroveň</a:t>
            </a:r>
            <a:endParaRPr b="0" lang="sk-SK" sz="2800" spc="-1" strike="noStrike">
              <a:latin typeface="Arial"/>
            </a:endParaRPr>
          </a:p>
          <a:p>
            <a:pPr lvl="2">
              <a:spcBef>
                <a:spcPts val="850"/>
              </a:spcBef>
            </a:pPr>
            <a:r>
              <a:rPr b="0" lang="sk-SK" sz="2400" spc="-1" strike="noStrike">
                <a:latin typeface="Arial"/>
              </a:rPr>
              <a:t>Tretia úroveň</a:t>
            </a:r>
            <a:endParaRPr b="0" lang="sk-SK" sz="2400" spc="-1" strike="noStrike">
              <a:latin typeface="Arial"/>
            </a:endParaRPr>
          </a:p>
          <a:p>
            <a:pPr lvl="3">
              <a:spcBef>
                <a:spcPts val="567"/>
              </a:spcBef>
            </a:pPr>
            <a:r>
              <a:rPr b="0" lang="sk-SK" sz="2000" spc="-1" strike="noStrike">
                <a:latin typeface="Arial"/>
              </a:rPr>
              <a:t>Štvrtá úroveň osnovy</a:t>
            </a:r>
            <a:endParaRPr b="0" lang="sk-SK" sz="2000" spc="-1" strike="noStrike">
              <a:latin typeface="Arial"/>
            </a:endParaRPr>
          </a:p>
          <a:p>
            <a:pPr lvl="4">
              <a:spcBef>
                <a:spcPts val="283"/>
              </a:spcBef>
            </a:pPr>
            <a:r>
              <a:rPr b="0" lang="sk-SK" sz="2000" spc="-1" strike="noStrike">
                <a:latin typeface="Arial"/>
              </a:rPr>
              <a:t>Piata úroveň osnovy</a:t>
            </a:r>
            <a:endParaRPr b="0" lang="sk-SK" sz="2000" spc="-1" strike="noStrike">
              <a:latin typeface="Arial"/>
            </a:endParaRPr>
          </a:p>
          <a:p>
            <a:pPr lvl="5">
              <a:spcBef>
                <a:spcPts val="283"/>
              </a:spcBef>
            </a:pPr>
            <a:r>
              <a:rPr b="0" lang="sk-SK" sz="2000" spc="-1" strike="noStrike">
                <a:latin typeface="Arial"/>
              </a:rPr>
              <a:t>Šiesta úroveň</a:t>
            </a:r>
            <a:endParaRPr b="0" lang="sk-SK" sz="2000" spc="-1" strike="noStrike">
              <a:latin typeface="Arial"/>
            </a:endParaRPr>
          </a:p>
          <a:p>
            <a:pPr lvl="6">
              <a:spcBef>
                <a:spcPts val="283"/>
              </a:spcBef>
            </a:pPr>
            <a:r>
              <a:rPr b="0" lang="sk-SK" sz="2000" spc="-1" strike="noStrike">
                <a:latin typeface="Arial"/>
              </a:rPr>
              <a:t>Siedma úroveň</a:t>
            </a:r>
            <a:endParaRPr b="0" lang="sk-SK" sz="2000" spc="-1" strike="noStrike">
              <a:latin typeface="Arial"/>
            </a:endParaRPr>
          </a:p>
        </p:txBody>
      </p:sp>
      <p:sp>
        <p:nvSpPr>
          <p:cNvPr id="2" name=""/>
          <p:cNvSpPr txBox="1"/>
          <p:nvPr/>
        </p:nvSpPr>
        <p:spPr>
          <a:xfrm>
            <a:off x="4104000" y="4896000"/>
            <a:ext cx="4392000" cy="34632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>
            <a:noAutofit/>
          </a:bodyPr>
          <a:p>
            <a:fld id="{4F208487-DF54-4C52-845B-CC59CB2253C5}" type="author">
              <a:rPr b="0" lang="sk-SK" sz="1800" spc="-1" strike="noStrike">
                <a:latin typeface="Arial"/>
              </a:rPr>
              <a:t> </a:t>
            </a:fld>
            <a:endParaRPr b="0" lang="sk-SK" sz="1800" spc="-1" strike="noStrike">
              <a:latin typeface="Arial"/>
            </a:endParaRPr>
          </a:p>
        </p:txBody>
      </p:sp>
      <p:sp>
        <p:nvSpPr>
          <p:cNvPr id="3" name=""/>
          <p:cNvSpPr/>
          <p:nvPr/>
        </p:nvSpPr>
        <p:spPr>
          <a:xfrm>
            <a:off x="25920" y="4628880"/>
            <a:ext cx="6120000" cy="18000"/>
          </a:xfrm>
          <a:custGeom>
            <a:avLst/>
            <a:gdLst/>
            <a:ahLst/>
            <a:rect l="0" t="0" r="r" b="b"/>
            <a:pathLst>
              <a:path w="17002" h="52">
                <a:moveTo>
                  <a:pt x="25" y="0"/>
                </a:moveTo>
                <a:lnTo>
                  <a:pt x="26" y="0"/>
                </a:lnTo>
                <a:cubicBezTo>
                  <a:pt x="21" y="0"/>
                  <a:pt x="17" y="1"/>
                  <a:pt x="13" y="3"/>
                </a:cubicBezTo>
                <a:cubicBezTo>
                  <a:pt x="9" y="6"/>
                  <a:pt x="6" y="9"/>
                  <a:pt x="3" y="13"/>
                </a:cubicBezTo>
                <a:cubicBezTo>
                  <a:pt x="1" y="17"/>
                  <a:pt x="0" y="21"/>
                  <a:pt x="0" y="26"/>
                </a:cubicBezTo>
                <a:lnTo>
                  <a:pt x="0" y="25"/>
                </a:lnTo>
                <a:lnTo>
                  <a:pt x="0" y="26"/>
                </a:lnTo>
                <a:cubicBezTo>
                  <a:pt x="0" y="30"/>
                  <a:pt x="1" y="34"/>
                  <a:pt x="3" y="38"/>
                </a:cubicBezTo>
                <a:cubicBezTo>
                  <a:pt x="6" y="42"/>
                  <a:pt x="9" y="45"/>
                  <a:pt x="13" y="48"/>
                </a:cubicBezTo>
                <a:cubicBezTo>
                  <a:pt x="17" y="50"/>
                  <a:pt x="21" y="51"/>
                  <a:pt x="26" y="51"/>
                </a:cubicBezTo>
                <a:lnTo>
                  <a:pt x="16975" y="51"/>
                </a:lnTo>
                <a:lnTo>
                  <a:pt x="16976" y="51"/>
                </a:lnTo>
                <a:cubicBezTo>
                  <a:pt x="16980" y="51"/>
                  <a:pt x="16984" y="50"/>
                  <a:pt x="16988" y="48"/>
                </a:cubicBezTo>
                <a:cubicBezTo>
                  <a:pt x="16992" y="45"/>
                  <a:pt x="16995" y="42"/>
                  <a:pt x="16998" y="38"/>
                </a:cubicBezTo>
                <a:cubicBezTo>
                  <a:pt x="17000" y="34"/>
                  <a:pt x="17001" y="30"/>
                  <a:pt x="17001" y="26"/>
                </a:cubicBezTo>
                <a:lnTo>
                  <a:pt x="17001" y="25"/>
                </a:lnTo>
                <a:lnTo>
                  <a:pt x="17001" y="26"/>
                </a:lnTo>
                <a:lnTo>
                  <a:pt x="17001" y="26"/>
                </a:lnTo>
                <a:cubicBezTo>
                  <a:pt x="17001" y="21"/>
                  <a:pt x="17000" y="17"/>
                  <a:pt x="16998" y="13"/>
                </a:cubicBezTo>
                <a:cubicBezTo>
                  <a:pt x="16995" y="9"/>
                  <a:pt x="16992" y="6"/>
                  <a:pt x="16988" y="3"/>
                </a:cubicBezTo>
                <a:cubicBezTo>
                  <a:pt x="16984" y="1"/>
                  <a:pt x="16980" y="0"/>
                  <a:pt x="16976" y="0"/>
                </a:cubicBezTo>
                <a:lnTo>
                  <a:pt x="25" y="0"/>
                </a:lnTo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"/>
          <p:cNvSpPr/>
          <p:nvPr/>
        </p:nvSpPr>
        <p:spPr>
          <a:xfrm>
            <a:off x="3859200" y="5324400"/>
            <a:ext cx="6240240" cy="7200"/>
          </a:xfrm>
          <a:custGeom>
            <a:avLst/>
            <a:gdLst/>
            <a:ahLst/>
            <a:rect l="0" t="0" r="r" b="b"/>
            <a:pathLst>
              <a:path w="17336" h="2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7324" y="21"/>
                </a:lnTo>
                <a:lnTo>
                  <a:pt x="17324" y="21"/>
                </a:lnTo>
                <a:cubicBezTo>
                  <a:pt x="17326" y="21"/>
                  <a:pt x="17328" y="21"/>
                  <a:pt x="17330" y="20"/>
                </a:cubicBezTo>
                <a:cubicBezTo>
                  <a:pt x="17331" y="19"/>
                  <a:pt x="17333" y="17"/>
                  <a:pt x="17334" y="16"/>
                </a:cubicBezTo>
                <a:cubicBezTo>
                  <a:pt x="17335" y="14"/>
                  <a:pt x="17335" y="12"/>
                  <a:pt x="17335" y="11"/>
                </a:cubicBezTo>
                <a:lnTo>
                  <a:pt x="17334" y="10"/>
                </a:lnTo>
                <a:lnTo>
                  <a:pt x="17335" y="11"/>
                </a:lnTo>
                <a:lnTo>
                  <a:pt x="17335" y="11"/>
                </a:lnTo>
                <a:cubicBezTo>
                  <a:pt x="17335" y="9"/>
                  <a:pt x="17335" y="7"/>
                  <a:pt x="17334" y="5"/>
                </a:cubicBezTo>
                <a:cubicBezTo>
                  <a:pt x="17333" y="4"/>
                  <a:pt x="17331" y="2"/>
                  <a:pt x="17330" y="1"/>
                </a:cubicBezTo>
                <a:cubicBezTo>
                  <a:pt x="17328" y="0"/>
                  <a:pt x="17326" y="0"/>
                  <a:pt x="17324" y="0"/>
                </a:cubicBezTo>
                <a:lnTo>
                  <a:pt x="10" y="0"/>
                </a:lnTo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"/>
          <p:cNvSpPr/>
          <p:nvPr/>
        </p:nvSpPr>
        <p:spPr>
          <a:xfrm>
            <a:off x="4044960" y="4944960"/>
            <a:ext cx="7200" cy="487440"/>
          </a:xfrm>
          <a:custGeom>
            <a:avLst/>
            <a:gdLst/>
            <a:ahLst/>
            <a:rect l="0" t="0" r="r" b="b"/>
            <a:pathLst>
              <a:path w="22" h="1356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344"/>
                </a:lnTo>
                <a:lnTo>
                  <a:pt x="0" y="1345"/>
                </a:lnTo>
                <a:cubicBezTo>
                  <a:pt x="0" y="1346"/>
                  <a:pt x="0" y="1348"/>
                  <a:pt x="1" y="1350"/>
                </a:cubicBezTo>
                <a:cubicBezTo>
                  <a:pt x="2" y="1351"/>
                  <a:pt x="4" y="1353"/>
                  <a:pt x="5" y="1354"/>
                </a:cubicBezTo>
                <a:cubicBezTo>
                  <a:pt x="7" y="1355"/>
                  <a:pt x="9" y="1355"/>
                  <a:pt x="11" y="1355"/>
                </a:cubicBezTo>
                <a:lnTo>
                  <a:pt x="10" y="1355"/>
                </a:lnTo>
                <a:lnTo>
                  <a:pt x="11" y="1355"/>
                </a:lnTo>
                <a:cubicBezTo>
                  <a:pt x="12" y="1355"/>
                  <a:pt x="14" y="1355"/>
                  <a:pt x="16" y="1354"/>
                </a:cubicBezTo>
                <a:cubicBezTo>
                  <a:pt x="17" y="1353"/>
                  <a:pt x="19" y="1351"/>
                  <a:pt x="20" y="1350"/>
                </a:cubicBezTo>
                <a:cubicBezTo>
                  <a:pt x="21" y="1348"/>
                  <a:pt x="21" y="1346"/>
                  <a:pt x="21" y="1345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sk-SK" sz="4400" spc="-1" strike="noStrike">
                <a:latin typeface="Arial"/>
              </a:rPr>
              <a:t>Kliknúť na úpravu formátu textu titulku</a:t>
            </a:r>
            <a:endParaRPr b="0" lang="sk-SK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sk-SK" sz="3200" spc="-1" strike="noStrike">
                <a:latin typeface="Arial"/>
              </a:rPr>
              <a:t>Kliknúť na úpravu formátu textu osnovy</a:t>
            </a:r>
            <a:endParaRPr b="0" lang="sk-SK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sk-SK" sz="2800" spc="-1" strike="noStrike">
                <a:latin typeface="Arial"/>
              </a:rPr>
              <a:t>Druhá úroveň</a:t>
            </a:r>
            <a:endParaRPr b="0" lang="sk-SK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sk-SK" sz="2400" spc="-1" strike="noStrike">
                <a:latin typeface="Arial"/>
              </a:rPr>
              <a:t>Tretia úroveň</a:t>
            </a:r>
            <a:endParaRPr b="0" lang="sk-SK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sk-SK" sz="2000" spc="-1" strike="noStrike">
                <a:latin typeface="Arial"/>
              </a:rPr>
              <a:t>Štvrtá úroveň osnovy</a:t>
            </a:r>
            <a:endParaRPr b="0" lang="sk-SK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sk-SK" sz="2000" spc="-1" strike="noStrike">
                <a:latin typeface="Arial"/>
              </a:rPr>
              <a:t>Piata úroveň osnovy</a:t>
            </a:r>
            <a:endParaRPr b="0" lang="sk-SK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sk-SK" sz="2000" spc="-1" strike="noStrike">
                <a:latin typeface="Arial"/>
              </a:rPr>
              <a:t>Šiesta úroveň</a:t>
            </a:r>
            <a:endParaRPr b="0" lang="sk-SK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sk-SK" sz="2000" spc="-1" strike="noStrike">
                <a:latin typeface="Arial"/>
              </a:rPr>
              <a:t>Siedma úroveň</a:t>
            </a:r>
            <a:endParaRPr b="0" lang="sk-SK" sz="20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504000" y="5256000"/>
            <a:ext cx="1656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sk-SK" sz="1400" spc="-1" strike="noStrike">
                <a:latin typeface="Arial"/>
              </a:rPr>
              <a:t>&lt;dátum/čas&gt;</a:t>
            </a:r>
            <a:endParaRPr b="0" lang="sk-SK" sz="14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2520000" y="5256000"/>
            <a:ext cx="4680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sk-SK" sz="1400" spc="-1" strike="noStrike">
                <a:latin typeface="Arial"/>
              </a:rPr>
              <a:t>&lt;päta&gt;</a:t>
            </a:r>
            <a:endParaRPr b="0" lang="sk-SK" sz="14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7560000" y="5256000"/>
            <a:ext cx="1620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5042FB67-DC42-46CE-A1B9-6A5DB452F7B1}" type="slidenum">
              <a:rPr b="0" lang="sk-SK" sz="1400" spc="-1" strike="noStrike">
                <a:latin typeface="Arial"/>
              </a:rPr>
              <a:t>&lt;číslo&gt;</a:t>
            </a:fld>
            <a:endParaRPr b="0" lang="sk-SK" sz="1400" spc="-1" strike="noStrike"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20880" y="607320"/>
            <a:ext cx="6120000" cy="18000"/>
          </a:xfrm>
          <a:custGeom>
            <a:avLst/>
            <a:gdLst/>
            <a:ahLst/>
            <a:rect l="0" t="0" r="r" b="b"/>
            <a:pathLst>
              <a:path w="17002" h="52">
                <a:moveTo>
                  <a:pt x="25" y="0"/>
                </a:moveTo>
                <a:lnTo>
                  <a:pt x="26" y="0"/>
                </a:lnTo>
                <a:cubicBezTo>
                  <a:pt x="21" y="0"/>
                  <a:pt x="17" y="1"/>
                  <a:pt x="13" y="3"/>
                </a:cubicBezTo>
                <a:cubicBezTo>
                  <a:pt x="9" y="6"/>
                  <a:pt x="6" y="9"/>
                  <a:pt x="3" y="13"/>
                </a:cubicBezTo>
                <a:cubicBezTo>
                  <a:pt x="1" y="17"/>
                  <a:pt x="0" y="21"/>
                  <a:pt x="0" y="26"/>
                </a:cubicBezTo>
                <a:lnTo>
                  <a:pt x="0" y="25"/>
                </a:lnTo>
                <a:lnTo>
                  <a:pt x="0" y="26"/>
                </a:lnTo>
                <a:cubicBezTo>
                  <a:pt x="0" y="30"/>
                  <a:pt x="1" y="34"/>
                  <a:pt x="3" y="38"/>
                </a:cubicBezTo>
                <a:cubicBezTo>
                  <a:pt x="6" y="42"/>
                  <a:pt x="9" y="45"/>
                  <a:pt x="13" y="48"/>
                </a:cubicBezTo>
                <a:cubicBezTo>
                  <a:pt x="17" y="50"/>
                  <a:pt x="21" y="51"/>
                  <a:pt x="26" y="51"/>
                </a:cubicBezTo>
                <a:lnTo>
                  <a:pt x="16975" y="51"/>
                </a:lnTo>
                <a:lnTo>
                  <a:pt x="16976" y="51"/>
                </a:lnTo>
                <a:cubicBezTo>
                  <a:pt x="16980" y="51"/>
                  <a:pt x="16984" y="50"/>
                  <a:pt x="16988" y="48"/>
                </a:cubicBezTo>
                <a:cubicBezTo>
                  <a:pt x="16992" y="45"/>
                  <a:pt x="16995" y="42"/>
                  <a:pt x="16998" y="38"/>
                </a:cubicBezTo>
                <a:cubicBezTo>
                  <a:pt x="17000" y="34"/>
                  <a:pt x="17001" y="30"/>
                  <a:pt x="17001" y="26"/>
                </a:cubicBezTo>
                <a:lnTo>
                  <a:pt x="17001" y="25"/>
                </a:lnTo>
                <a:lnTo>
                  <a:pt x="17001" y="26"/>
                </a:lnTo>
                <a:lnTo>
                  <a:pt x="17001" y="26"/>
                </a:lnTo>
                <a:cubicBezTo>
                  <a:pt x="17001" y="21"/>
                  <a:pt x="17000" y="17"/>
                  <a:pt x="16998" y="13"/>
                </a:cubicBezTo>
                <a:cubicBezTo>
                  <a:pt x="16995" y="9"/>
                  <a:pt x="16992" y="6"/>
                  <a:pt x="16988" y="3"/>
                </a:cubicBezTo>
                <a:cubicBezTo>
                  <a:pt x="16984" y="1"/>
                  <a:pt x="16980" y="0"/>
                  <a:pt x="16976" y="0"/>
                </a:cubicBezTo>
                <a:lnTo>
                  <a:pt x="25" y="0"/>
                </a:lnTo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"/>
          <p:cNvSpPr/>
          <p:nvPr/>
        </p:nvSpPr>
        <p:spPr>
          <a:xfrm>
            <a:off x="4430520" y="840960"/>
            <a:ext cx="5673960" cy="7200"/>
          </a:xfrm>
          <a:custGeom>
            <a:avLst/>
            <a:gdLst/>
            <a:ahLst/>
            <a:rect l="0" t="0" r="r" b="b"/>
            <a:pathLst>
              <a:path w="15763" h="2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5751" y="21"/>
                </a:lnTo>
                <a:lnTo>
                  <a:pt x="15752" y="21"/>
                </a:lnTo>
                <a:cubicBezTo>
                  <a:pt x="15753" y="21"/>
                  <a:pt x="15755" y="21"/>
                  <a:pt x="15757" y="20"/>
                </a:cubicBezTo>
                <a:cubicBezTo>
                  <a:pt x="15758" y="19"/>
                  <a:pt x="15760" y="17"/>
                  <a:pt x="15761" y="16"/>
                </a:cubicBezTo>
                <a:cubicBezTo>
                  <a:pt x="15762" y="14"/>
                  <a:pt x="15762" y="12"/>
                  <a:pt x="15762" y="11"/>
                </a:cubicBezTo>
                <a:lnTo>
                  <a:pt x="15762" y="10"/>
                </a:lnTo>
                <a:lnTo>
                  <a:pt x="15762" y="11"/>
                </a:lnTo>
                <a:lnTo>
                  <a:pt x="15762" y="11"/>
                </a:lnTo>
                <a:cubicBezTo>
                  <a:pt x="15762" y="9"/>
                  <a:pt x="15762" y="7"/>
                  <a:pt x="15761" y="5"/>
                </a:cubicBezTo>
                <a:cubicBezTo>
                  <a:pt x="15760" y="4"/>
                  <a:pt x="15758" y="2"/>
                  <a:pt x="15757" y="1"/>
                </a:cubicBezTo>
                <a:cubicBezTo>
                  <a:pt x="15755" y="0"/>
                  <a:pt x="15753" y="0"/>
                  <a:pt x="15752" y="0"/>
                </a:cubicBezTo>
                <a:lnTo>
                  <a:pt x="10" y="0"/>
                </a:lnTo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"/>
          <p:cNvSpPr/>
          <p:nvPr/>
        </p:nvSpPr>
        <p:spPr>
          <a:xfrm>
            <a:off x="9819720" y="474480"/>
            <a:ext cx="7200" cy="493200"/>
          </a:xfrm>
          <a:custGeom>
            <a:avLst/>
            <a:gdLst/>
            <a:ahLst/>
            <a:rect l="0" t="0" r="r" b="b"/>
            <a:pathLst>
              <a:path w="22" h="137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360"/>
                </a:lnTo>
                <a:lnTo>
                  <a:pt x="0" y="1361"/>
                </a:lnTo>
                <a:cubicBezTo>
                  <a:pt x="0" y="1362"/>
                  <a:pt x="0" y="1364"/>
                  <a:pt x="1" y="1366"/>
                </a:cubicBezTo>
                <a:cubicBezTo>
                  <a:pt x="2" y="1367"/>
                  <a:pt x="4" y="1369"/>
                  <a:pt x="5" y="1370"/>
                </a:cubicBezTo>
                <a:cubicBezTo>
                  <a:pt x="7" y="1371"/>
                  <a:pt x="9" y="1371"/>
                  <a:pt x="11" y="1371"/>
                </a:cubicBezTo>
                <a:lnTo>
                  <a:pt x="10" y="1370"/>
                </a:lnTo>
                <a:lnTo>
                  <a:pt x="11" y="1371"/>
                </a:lnTo>
                <a:cubicBezTo>
                  <a:pt x="12" y="1371"/>
                  <a:pt x="14" y="1371"/>
                  <a:pt x="16" y="1370"/>
                </a:cubicBezTo>
                <a:cubicBezTo>
                  <a:pt x="17" y="1369"/>
                  <a:pt x="19" y="1367"/>
                  <a:pt x="20" y="1366"/>
                </a:cubicBezTo>
                <a:cubicBezTo>
                  <a:pt x="21" y="1364"/>
                  <a:pt x="21" y="1362"/>
                  <a:pt x="21" y="1361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"/>
          <p:cNvSpPr/>
          <p:nvPr/>
        </p:nvSpPr>
        <p:spPr>
          <a:xfrm>
            <a:off x="1900800" y="5204880"/>
            <a:ext cx="7465320" cy="7200"/>
          </a:xfrm>
          <a:custGeom>
            <a:avLst/>
            <a:gdLst/>
            <a:ahLst/>
            <a:rect l="0" t="0" r="r" b="b"/>
            <a:pathLst>
              <a:path w="20739" h="2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20727" y="21"/>
                </a:lnTo>
                <a:lnTo>
                  <a:pt x="20728" y="21"/>
                </a:lnTo>
                <a:cubicBezTo>
                  <a:pt x="20729" y="21"/>
                  <a:pt x="20731" y="21"/>
                  <a:pt x="20733" y="20"/>
                </a:cubicBezTo>
                <a:cubicBezTo>
                  <a:pt x="20734" y="19"/>
                  <a:pt x="20736" y="17"/>
                  <a:pt x="20737" y="16"/>
                </a:cubicBezTo>
                <a:cubicBezTo>
                  <a:pt x="20738" y="14"/>
                  <a:pt x="20738" y="12"/>
                  <a:pt x="20738" y="11"/>
                </a:cubicBezTo>
                <a:lnTo>
                  <a:pt x="20738" y="10"/>
                </a:lnTo>
                <a:lnTo>
                  <a:pt x="20738" y="11"/>
                </a:lnTo>
                <a:lnTo>
                  <a:pt x="20738" y="11"/>
                </a:lnTo>
                <a:cubicBezTo>
                  <a:pt x="20738" y="9"/>
                  <a:pt x="20738" y="7"/>
                  <a:pt x="20737" y="5"/>
                </a:cubicBezTo>
                <a:cubicBezTo>
                  <a:pt x="20736" y="4"/>
                  <a:pt x="20734" y="2"/>
                  <a:pt x="20733" y="1"/>
                </a:cubicBezTo>
                <a:cubicBezTo>
                  <a:pt x="20731" y="0"/>
                  <a:pt x="20729" y="0"/>
                  <a:pt x="20728" y="0"/>
                </a:cubicBezTo>
                <a:lnTo>
                  <a:pt x="10" y="0"/>
                </a:lnTo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"/>
          <p:cNvSpPr/>
          <p:nvPr/>
        </p:nvSpPr>
        <p:spPr>
          <a:xfrm>
            <a:off x="9259920" y="4917240"/>
            <a:ext cx="7200" cy="349560"/>
          </a:xfrm>
          <a:custGeom>
            <a:avLst/>
            <a:gdLst/>
            <a:ahLst/>
            <a:rect l="0" t="0" r="r" b="b"/>
            <a:pathLst>
              <a:path w="22" h="973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961"/>
                </a:lnTo>
                <a:lnTo>
                  <a:pt x="0" y="962"/>
                </a:lnTo>
                <a:cubicBezTo>
                  <a:pt x="0" y="963"/>
                  <a:pt x="0" y="965"/>
                  <a:pt x="1" y="967"/>
                </a:cubicBezTo>
                <a:cubicBezTo>
                  <a:pt x="2" y="968"/>
                  <a:pt x="4" y="970"/>
                  <a:pt x="5" y="971"/>
                </a:cubicBezTo>
                <a:cubicBezTo>
                  <a:pt x="7" y="972"/>
                  <a:pt x="9" y="972"/>
                  <a:pt x="11" y="972"/>
                </a:cubicBezTo>
                <a:lnTo>
                  <a:pt x="10" y="971"/>
                </a:lnTo>
                <a:lnTo>
                  <a:pt x="11" y="972"/>
                </a:lnTo>
                <a:cubicBezTo>
                  <a:pt x="12" y="972"/>
                  <a:pt x="14" y="972"/>
                  <a:pt x="16" y="971"/>
                </a:cubicBezTo>
                <a:cubicBezTo>
                  <a:pt x="17" y="970"/>
                  <a:pt x="19" y="968"/>
                  <a:pt x="20" y="967"/>
                </a:cubicBezTo>
                <a:cubicBezTo>
                  <a:pt x="21" y="965"/>
                  <a:pt x="21" y="963"/>
                  <a:pt x="21" y="962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sk-SK" sz="4400" spc="-1" strike="noStrike">
                <a:latin typeface="Arial"/>
              </a:rPr>
              <a:t>Kliknúť na úpravu formátu textu titulku</a:t>
            </a:r>
            <a:endParaRPr b="0" lang="sk-SK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sk-SK" sz="3200" spc="-1" strike="noStrike">
                <a:latin typeface="Arial"/>
              </a:rPr>
              <a:t>Kliknúť na úpravu formátu textu osnovy</a:t>
            </a:r>
            <a:endParaRPr b="0" lang="sk-SK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sk-SK" sz="2800" spc="-1" strike="noStrike">
                <a:latin typeface="Arial"/>
              </a:rPr>
              <a:t>Druhá úroveň</a:t>
            </a:r>
            <a:endParaRPr b="0" lang="sk-SK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sk-SK" sz="2400" spc="-1" strike="noStrike">
                <a:latin typeface="Arial"/>
              </a:rPr>
              <a:t>Tretia úroveň</a:t>
            </a:r>
            <a:endParaRPr b="0" lang="sk-SK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sk-SK" sz="2000" spc="-1" strike="noStrike">
                <a:latin typeface="Arial"/>
              </a:rPr>
              <a:t>Štvrtá úroveň osnovy</a:t>
            </a:r>
            <a:endParaRPr b="0" lang="sk-SK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sk-SK" sz="2000" spc="-1" strike="noStrike">
                <a:latin typeface="Arial"/>
              </a:rPr>
              <a:t>Piata úroveň osnovy</a:t>
            </a:r>
            <a:endParaRPr b="0" lang="sk-SK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sk-SK" sz="2000" spc="-1" strike="noStrike">
                <a:latin typeface="Arial"/>
              </a:rPr>
              <a:t>Šiesta úroveň</a:t>
            </a:r>
            <a:endParaRPr b="0" lang="sk-SK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sk-SK" sz="2000" spc="-1" strike="noStrike">
                <a:latin typeface="Arial"/>
              </a:rPr>
              <a:t>Siedma úroveň</a:t>
            </a:r>
            <a:endParaRPr b="0" lang="sk-SK" sz="20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dt"/>
          </p:nvPr>
        </p:nvSpPr>
        <p:spPr>
          <a:xfrm>
            <a:off x="504000" y="5256000"/>
            <a:ext cx="1656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sk-SK" sz="1400" spc="-1" strike="noStrike">
                <a:latin typeface="Arial"/>
              </a:rPr>
              <a:t>&lt;dátum/čas&gt;</a:t>
            </a:r>
            <a:endParaRPr b="0" lang="sk-SK" sz="14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ftr"/>
          </p:nvPr>
        </p:nvSpPr>
        <p:spPr>
          <a:xfrm>
            <a:off x="2520000" y="5256000"/>
            <a:ext cx="4680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sk-SK" sz="1400" spc="-1" strike="noStrike">
                <a:latin typeface="Arial"/>
              </a:rPr>
              <a:t>&lt;päta&gt;</a:t>
            </a:r>
            <a:endParaRPr b="0" lang="sk-SK" sz="1400" spc="-1" strike="noStrike"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sldNum"/>
          </p:nvPr>
        </p:nvSpPr>
        <p:spPr>
          <a:xfrm>
            <a:off x="7560000" y="5256000"/>
            <a:ext cx="1620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350DB4B2-A0F0-43EB-9AC9-BC66C4F403DF}" type="slidenum">
              <a:rPr b="0" lang="sk-SK" sz="1400" spc="-1" strike="noStrike">
                <a:latin typeface="Arial"/>
              </a:rPr>
              <a:t>&lt;číslo&gt;</a:t>
            </a:fld>
            <a:endParaRPr b="0" lang="sk-SK" sz="1400" spc="-1" strike="noStrike"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20880" y="607320"/>
            <a:ext cx="6120000" cy="18000"/>
          </a:xfrm>
          <a:custGeom>
            <a:avLst/>
            <a:gdLst/>
            <a:ahLst/>
            <a:rect l="0" t="0" r="r" b="b"/>
            <a:pathLst>
              <a:path w="17002" h="52">
                <a:moveTo>
                  <a:pt x="25" y="0"/>
                </a:moveTo>
                <a:lnTo>
                  <a:pt x="26" y="0"/>
                </a:lnTo>
                <a:cubicBezTo>
                  <a:pt x="21" y="0"/>
                  <a:pt x="17" y="1"/>
                  <a:pt x="13" y="3"/>
                </a:cubicBezTo>
                <a:cubicBezTo>
                  <a:pt x="9" y="6"/>
                  <a:pt x="6" y="9"/>
                  <a:pt x="3" y="13"/>
                </a:cubicBezTo>
                <a:cubicBezTo>
                  <a:pt x="1" y="17"/>
                  <a:pt x="0" y="21"/>
                  <a:pt x="0" y="26"/>
                </a:cubicBezTo>
                <a:lnTo>
                  <a:pt x="0" y="25"/>
                </a:lnTo>
                <a:lnTo>
                  <a:pt x="0" y="26"/>
                </a:lnTo>
                <a:cubicBezTo>
                  <a:pt x="0" y="30"/>
                  <a:pt x="1" y="34"/>
                  <a:pt x="3" y="38"/>
                </a:cubicBezTo>
                <a:cubicBezTo>
                  <a:pt x="6" y="42"/>
                  <a:pt x="9" y="45"/>
                  <a:pt x="13" y="48"/>
                </a:cubicBezTo>
                <a:cubicBezTo>
                  <a:pt x="17" y="50"/>
                  <a:pt x="21" y="51"/>
                  <a:pt x="26" y="51"/>
                </a:cubicBezTo>
                <a:lnTo>
                  <a:pt x="16975" y="51"/>
                </a:lnTo>
                <a:lnTo>
                  <a:pt x="16976" y="51"/>
                </a:lnTo>
                <a:cubicBezTo>
                  <a:pt x="16980" y="51"/>
                  <a:pt x="16984" y="50"/>
                  <a:pt x="16988" y="48"/>
                </a:cubicBezTo>
                <a:cubicBezTo>
                  <a:pt x="16992" y="45"/>
                  <a:pt x="16995" y="42"/>
                  <a:pt x="16998" y="38"/>
                </a:cubicBezTo>
                <a:cubicBezTo>
                  <a:pt x="17000" y="34"/>
                  <a:pt x="17001" y="30"/>
                  <a:pt x="17001" y="26"/>
                </a:cubicBezTo>
                <a:lnTo>
                  <a:pt x="17001" y="25"/>
                </a:lnTo>
                <a:lnTo>
                  <a:pt x="17001" y="26"/>
                </a:lnTo>
                <a:lnTo>
                  <a:pt x="17001" y="26"/>
                </a:lnTo>
                <a:cubicBezTo>
                  <a:pt x="17001" y="21"/>
                  <a:pt x="17000" y="17"/>
                  <a:pt x="16998" y="13"/>
                </a:cubicBezTo>
                <a:cubicBezTo>
                  <a:pt x="16995" y="9"/>
                  <a:pt x="16992" y="6"/>
                  <a:pt x="16988" y="3"/>
                </a:cubicBezTo>
                <a:cubicBezTo>
                  <a:pt x="16984" y="1"/>
                  <a:pt x="16980" y="0"/>
                  <a:pt x="16976" y="0"/>
                </a:cubicBezTo>
                <a:lnTo>
                  <a:pt x="25" y="0"/>
                </a:lnTo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"/>
          <p:cNvSpPr/>
          <p:nvPr/>
        </p:nvSpPr>
        <p:spPr>
          <a:xfrm>
            <a:off x="4430520" y="840960"/>
            <a:ext cx="5673960" cy="7200"/>
          </a:xfrm>
          <a:custGeom>
            <a:avLst/>
            <a:gdLst/>
            <a:ahLst/>
            <a:rect l="0" t="0" r="r" b="b"/>
            <a:pathLst>
              <a:path w="15763" h="2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5751" y="21"/>
                </a:lnTo>
                <a:lnTo>
                  <a:pt x="15752" y="21"/>
                </a:lnTo>
                <a:cubicBezTo>
                  <a:pt x="15753" y="21"/>
                  <a:pt x="15755" y="21"/>
                  <a:pt x="15757" y="20"/>
                </a:cubicBezTo>
                <a:cubicBezTo>
                  <a:pt x="15758" y="19"/>
                  <a:pt x="15760" y="17"/>
                  <a:pt x="15761" y="16"/>
                </a:cubicBezTo>
                <a:cubicBezTo>
                  <a:pt x="15762" y="14"/>
                  <a:pt x="15762" y="12"/>
                  <a:pt x="15762" y="11"/>
                </a:cubicBezTo>
                <a:lnTo>
                  <a:pt x="15762" y="10"/>
                </a:lnTo>
                <a:lnTo>
                  <a:pt x="15762" y="11"/>
                </a:lnTo>
                <a:lnTo>
                  <a:pt x="15762" y="11"/>
                </a:lnTo>
                <a:cubicBezTo>
                  <a:pt x="15762" y="9"/>
                  <a:pt x="15762" y="7"/>
                  <a:pt x="15761" y="5"/>
                </a:cubicBezTo>
                <a:cubicBezTo>
                  <a:pt x="15760" y="4"/>
                  <a:pt x="15758" y="2"/>
                  <a:pt x="15757" y="1"/>
                </a:cubicBezTo>
                <a:cubicBezTo>
                  <a:pt x="15755" y="0"/>
                  <a:pt x="15753" y="0"/>
                  <a:pt x="15752" y="0"/>
                </a:cubicBezTo>
                <a:lnTo>
                  <a:pt x="10" y="0"/>
                </a:lnTo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"/>
          <p:cNvSpPr/>
          <p:nvPr/>
        </p:nvSpPr>
        <p:spPr>
          <a:xfrm>
            <a:off x="9819720" y="474480"/>
            <a:ext cx="7200" cy="493200"/>
          </a:xfrm>
          <a:custGeom>
            <a:avLst/>
            <a:gdLst/>
            <a:ahLst/>
            <a:rect l="0" t="0" r="r" b="b"/>
            <a:pathLst>
              <a:path w="22" h="137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360"/>
                </a:lnTo>
                <a:lnTo>
                  <a:pt x="0" y="1361"/>
                </a:lnTo>
                <a:cubicBezTo>
                  <a:pt x="0" y="1362"/>
                  <a:pt x="0" y="1364"/>
                  <a:pt x="1" y="1366"/>
                </a:cubicBezTo>
                <a:cubicBezTo>
                  <a:pt x="2" y="1367"/>
                  <a:pt x="4" y="1369"/>
                  <a:pt x="5" y="1370"/>
                </a:cubicBezTo>
                <a:cubicBezTo>
                  <a:pt x="7" y="1371"/>
                  <a:pt x="9" y="1371"/>
                  <a:pt x="11" y="1371"/>
                </a:cubicBezTo>
                <a:lnTo>
                  <a:pt x="10" y="1370"/>
                </a:lnTo>
                <a:lnTo>
                  <a:pt x="11" y="1371"/>
                </a:lnTo>
                <a:cubicBezTo>
                  <a:pt x="12" y="1371"/>
                  <a:pt x="14" y="1371"/>
                  <a:pt x="16" y="1370"/>
                </a:cubicBezTo>
                <a:cubicBezTo>
                  <a:pt x="17" y="1369"/>
                  <a:pt x="19" y="1367"/>
                  <a:pt x="20" y="1366"/>
                </a:cubicBezTo>
                <a:cubicBezTo>
                  <a:pt x="21" y="1364"/>
                  <a:pt x="21" y="1362"/>
                  <a:pt x="21" y="1361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"/>
          <p:cNvSpPr/>
          <p:nvPr/>
        </p:nvSpPr>
        <p:spPr>
          <a:xfrm>
            <a:off x="5644080" y="5194800"/>
            <a:ext cx="3722040" cy="7200"/>
          </a:xfrm>
          <a:custGeom>
            <a:avLst/>
            <a:gdLst/>
            <a:ahLst/>
            <a:rect l="0" t="0" r="r" b="b"/>
            <a:pathLst>
              <a:path w="10341" h="2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0329" y="21"/>
                </a:lnTo>
                <a:lnTo>
                  <a:pt x="10330" y="21"/>
                </a:lnTo>
                <a:cubicBezTo>
                  <a:pt x="10331" y="21"/>
                  <a:pt x="10333" y="21"/>
                  <a:pt x="10335" y="20"/>
                </a:cubicBezTo>
                <a:cubicBezTo>
                  <a:pt x="10336" y="19"/>
                  <a:pt x="10338" y="17"/>
                  <a:pt x="10339" y="16"/>
                </a:cubicBezTo>
                <a:cubicBezTo>
                  <a:pt x="10340" y="14"/>
                  <a:pt x="10340" y="12"/>
                  <a:pt x="10340" y="11"/>
                </a:cubicBezTo>
                <a:lnTo>
                  <a:pt x="10340" y="10"/>
                </a:lnTo>
                <a:lnTo>
                  <a:pt x="10340" y="11"/>
                </a:lnTo>
                <a:lnTo>
                  <a:pt x="10340" y="11"/>
                </a:lnTo>
                <a:cubicBezTo>
                  <a:pt x="10340" y="9"/>
                  <a:pt x="10340" y="7"/>
                  <a:pt x="10339" y="5"/>
                </a:cubicBezTo>
                <a:cubicBezTo>
                  <a:pt x="10338" y="4"/>
                  <a:pt x="10336" y="2"/>
                  <a:pt x="10335" y="1"/>
                </a:cubicBezTo>
                <a:cubicBezTo>
                  <a:pt x="10333" y="0"/>
                  <a:pt x="10331" y="0"/>
                  <a:pt x="10330" y="0"/>
                </a:cubicBezTo>
                <a:lnTo>
                  <a:pt x="10" y="0"/>
                </a:lnTo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"/>
          <p:cNvSpPr/>
          <p:nvPr/>
        </p:nvSpPr>
        <p:spPr>
          <a:xfrm>
            <a:off x="9259920" y="4917240"/>
            <a:ext cx="7200" cy="349560"/>
          </a:xfrm>
          <a:custGeom>
            <a:avLst/>
            <a:gdLst/>
            <a:ahLst/>
            <a:rect l="0" t="0" r="r" b="b"/>
            <a:pathLst>
              <a:path w="22" h="973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961"/>
                </a:lnTo>
                <a:lnTo>
                  <a:pt x="0" y="962"/>
                </a:lnTo>
                <a:cubicBezTo>
                  <a:pt x="0" y="963"/>
                  <a:pt x="0" y="965"/>
                  <a:pt x="1" y="967"/>
                </a:cubicBezTo>
                <a:cubicBezTo>
                  <a:pt x="2" y="968"/>
                  <a:pt x="4" y="970"/>
                  <a:pt x="5" y="971"/>
                </a:cubicBezTo>
                <a:cubicBezTo>
                  <a:pt x="7" y="972"/>
                  <a:pt x="9" y="972"/>
                  <a:pt x="11" y="972"/>
                </a:cubicBezTo>
                <a:lnTo>
                  <a:pt x="10" y="971"/>
                </a:lnTo>
                <a:lnTo>
                  <a:pt x="11" y="972"/>
                </a:lnTo>
                <a:cubicBezTo>
                  <a:pt x="12" y="972"/>
                  <a:pt x="14" y="972"/>
                  <a:pt x="16" y="971"/>
                </a:cubicBezTo>
                <a:cubicBezTo>
                  <a:pt x="17" y="970"/>
                  <a:pt x="19" y="968"/>
                  <a:pt x="20" y="967"/>
                </a:cubicBezTo>
                <a:cubicBezTo>
                  <a:pt x="21" y="965"/>
                  <a:pt x="21" y="963"/>
                  <a:pt x="21" y="962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"/>
          <p:cNvSpPr/>
          <p:nvPr/>
        </p:nvSpPr>
        <p:spPr>
          <a:xfrm>
            <a:off x="974160" y="5194440"/>
            <a:ext cx="3722040" cy="7200"/>
          </a:xfrm>
          <a:custGeom>
            <a:avLst/>
            <a:gdLst/>
            <a:ahLst/>
            <a:rect l="0" t="0" r="r" b="b"/>
            <a:pathLst>
              <a:path w="10341" h="2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0329" y="21"/>
                </a:lnTo>
                <a:lnTo>
                  <a:pt x="10330" y="21"/>
                </a:lnTo>
                <a:cubicBezTo>
                  <a:pt x="10331" y="21"/>
                  <a:pt x="10333" y="21"/>
                  <a:pt x="10335" y="20"/>
                </a:cubicBezTo>
                <a:cubicBezTo>
                  <a:pt x="10336" y="19"/>
                  <a:pt x="10338" y="17"/>
                  <a:pt x="10339" y="16"/>
                </a:cubicBezTo>
                <a:cubicBezTo>
                  <a:pt x="10340" y="14"/>
                  <a:pt x="10340" y="12"/>
                  <a:pt x="10340" y="11"/>
                </a:cubicBezTo>
                <a:lnTo>
                  <a:pt x="10340" y="10"/>
                </a:lnTo>
                <a:lnTo>
                  <a:pt x="10340" y="11"/>
                </a:lnTo>
                <a:lnTo>
                  <a:pt x="10340" y="11"/>
                </a:lnTo>
                <a:cubicBezTo>
                  <a:pt x="10340" y="9"/>
                  <a:pt x="10340" y="7"/>
                  <a:pt x="10339" y="5"/>
                </a:cubicBezTo>
                <a:cubicBezTo>
                  <a:pt x="10338" y="4"/>
                  <a:pt x="10336" y="2"/>
                  <a:pt x="10335" y="1"/>
                </a:cubicBezTo>
                <a:cubicBezTo>
                  <a:pt x="10333" y="0"/>
                  <a:pt x="10331" y="0"/>
                  <a:pt x="10330" y="0"/>
                </a:cubicBezTo>
                <a:lnTo>
                  <a:pt x="10" y="0"/>
                </a:lnTo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"/>
          <p:cNvSpPr/>
          <p:nvPr/>
        </p:nvSpPr>
        <p:spPr>
          <a:xfrm>
            <a:off x="4590000" y="4914000"/>
            <a:ext cx="7200" cy="349560"/>
          </a:xfrm>
          <a:custGeom>
            <a:avLst/>
            <a:gdLst/>
            <a:ahLst/>
            <a:rect l="0" t="0" r="r" b="b"/>
            <a:pathLst>
              <a:path w="22" h="973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961"/>
                </a:lnTo>
                <a:lnTo>
                  <a:pt x="0" y="962"/>
                </a:lnTo>
                <a:cubicBezTo>
                  <a:pt x="0" y="963"/>
                  <a:pt x="0" y="965"/>
                  <a:pt x="1" y="967"/>
                </a:cubicBezTo>
                <a:cubicBezTo>
                  <a:pt x="2" y="968"/>
                  <a:pt x="4" y="970"/>
                  <a:pt x="5" y="971"/>
                </a:cubicBezTo>
                <a:cubicBezTo>
                  <a:pt x="7" y="972"/>
                  <a:pt x="9" y="972"/>
                  <a:pt x="11" y="972"/>
                </a:cubicBezTo>
                <a:lnTo>
                  <a:pt x="10" y="971"/>
                </a:lnTo>
                <a:lnTo>
                  <a:pt x="11" y="972"/>
                </a:lnTo>
                <a:cubicBezTo>
                  <a:pt x="12" y="972"/>
                  <a:pt x="14" y="972"/>
                  <a:pt x="16" y="971"/>
                </a:cubicBezTo>
                <a:cubicBezTo>
                  <a:pt x="17" y="970"/>
                  <a:pt x="19" y="968"/>
                  <a:pt x="20" y="967"/>
                </a:cubicBezTo>
                <a:cubicBezTo>
                  <a:pt x="21" y="965"/>
                  <a:pt x="21" y="963"/>
                  <a:pt x="21" y="962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"/>
          <p:cNvSpPr/>
          <p:nvPr/>
        </p:nvSpPr>
        <p:spPr>
          <a:xfrm>
            <a:off x="5055480" y="1037160"/>
            <a:ext cx="10800" cy="3700800"/>
          </a:xfrm>
          <a:custGeom>
            <a:avLst/>
            <a:gdLst/>
            <a:ahLst/>
            <a:rect l="0" t="0" r="r" b="b"/>
            <a:pathLst>
              <a:path w="32" h="10282">
                <a:moveTo>
                  <a:pt x="15" y="0"/>
                </a:moveTo>
                <a:lnTo>
                  <a:pt x="16" y="0"/>
                </a:lnTo>
                <a:cubicBezTo>
                  <a:pt x="13" y="0"/>
                  <a:pt x="10" y="1"/>
                  <a:pt x="8" y="2"/>
                </a:cubicBezTo>
                <a:cubicBezTo>
                  <a:pt x="5" y="3"/>
                  <a:pt x="3" y="5"/>
                  <a:pt x="2" y="8"/>
                </a:cubicBezTo>
                <a:cubicBezTo>
                  <a:pt x="1" y="10"/>
                  <a:pt x="0" y="13"/>
                  <a:pt x="0" y="16"/>
                </a:cubicBezTo>
                <a:lnTo>
                  <a:pt x="0" y="10265"/>
                </a:lnTo>
                <a:lnTo>
                  <a:pt x="0" y="10266"/>
                </a:lnTo>
                <a:cubicBezTo>
                  <a:pt x="0" y="10268"/>
                  <a:pt x="1" y="10271"/>
                  <a:pt x="2" y="10273"/>
                </a:cubicBezTo>
                <a:cubicBezTo>
                  <a:pt x="3" y="10276"/>
                  <a:pt x="5" y="10278"/>
                  <a:pt x="8" y="10279"/>
                </a:cubicBezTo>
                <a:cubicBezTo>
                  <a:pt x="10" y="10280"/>
                  <a:pt x="13" y="10281"/>
                  <a:pt x="16" y="10281"/>
                </a:cubicBezTo>
                <a:lnTo>
                  <a:pt x="15" y="10281"/>
                </a:lnTo>
                <a:lnTo>
                  <a:pt x="16" y="10281"/>
                </a:lnTo>
                <a:cubicBezTo>
                  <a:pt x="18" y="10281"/>
                  <a:pt x="21" y="10280"/>
                  <a:pt x="23" y="10279"/>
                </a:cubicBezTo>
                <a:cubicBezTo>
                  <a:pt x="26" y="10278"/>
                  <a:pt x="28" y="10276"/>
                  <a:pt x="29" y="10273"/>
                </a:cubicBezTo>
                <a:cubicBezTo>
                  <a:pt x="30" y="10271"/>
                  <a:pt x="31" y="10268"/>
                  <a:pt x="31" y="10266"/>
                </a:cubicBezTo>
                <a:lnTo>
                  <a:pt x="31" y="15"/>
                </a:lnTo>
                <a:lnTo>
                  <a:pt x="31" y="16"/>
                </a:lnTo>
                <a:lnTo>
                  <a:pt x="31" y="16"/>
                </a:lnTo>
                <a:cubicBezTo>
                  <a:pt x="31" y="13"/>
                  <a:pt x="30" y="10"/>
                  <a:pt x="29" y="8"/>
                </a:cubicBezTo>
                <a:cubicBezTo>
                  <a:pt x="28" y="5"/>
                  <a:pt x="26" y="3"/>
                  <a:pt x="23" y="2"/>
                </a:cubicBezTo>
                <a:cubicBezTo>
                  <a:pt x="21" y="1"/>
                  <a:pt x="18" y="0"/>
                  <a:pt x="16" y="0"/>
                </a:cubicBezTo>
                <a:lnTo>
                  <a:pt x="15" y="0"/>
                </a:lnTo>
              </a:path>
            </a:pathLst>
          </a:custGeom>
          <a:gradFill rotWithShape="0">
            <a:gsLst>
              <a:gs pos="0">
                <a:srgbClr val="111111"/>
              </a:gs>
              <a:gs pos="50000">
                <a:srgbClr val="cccccc"/>
              </a:gs>
              <a:gs pos="100000">
                <a:srgbClr val="111111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"/>
          <p:cNvSpPr txBox="1"/>
          <p:nvPr/>
        </p:nvSpPr>
        <p:spPr>
          <a:xfrm>
            <a:off x="144000" y="3704760"/>
            <a:ext cx="9000000" cy="196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sk-SK" sz="4400" spc="-1" strike="noStrike">
                <a:latin typeface="Arial"/>
              </a:rPr>
              <a:t>Casino hra C++                        </a:t>
            </a:r>
            <a:br/>
            <a:r>
              <a:rPr b="0" lang="sk-SK" sz="4400" spc="-1" strike="noStrike">
                <a:latin typeface="Arial"/>
              </a:rPr>
              <a:t>                        </a:t>
            </a:r>
            <a:r>
              <a:rPr b="0" lang="sk-SK" sz="1800" spc="-1" strike="noStrike">
                <a:latin typeface="Arial"/>
              </a:rPr>
              <a:t>    Peter Šurík</a:t>
            </a:r>
            <a:endParaRPr b="0" lang="sk-SK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180000" y="1260000"/>
            <a:ext cx="5055120" cy="1440000"/>
          </a:xfrm>
          <a:prstGeom prst="rect">
            <a:avLst/>
          </a:prstGeom>
          <a:ln w="10800">
            <a:noFill/>
          </a:ln>
        </p:spPr>
      </p:pic>
      <p:sp>
        <p:nvSpPr>
          <p:cNvPr id="139" name=""/>
          <p:cNvSpPr txBox="1"/>
          <p:nvPr/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sk-SK" sz="3200" spc="-1" strike="noStrike">
                <a:latin typeface="Arial"/>
              </a:rPr>
              <a:t>Príkazy slúžia na zadefinovanie knižnice a organizáciu programu</a:t>
            </a:r>
            <a:endParaRPr b="0" lang="sk-SK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81360" y="1260000"/>
            <a:ext cx="4879080" cy="3131280"/>
          </a:xfrm>
          <a:prstGeom prst="rect">
            <a:avLst/>
          </a:prstGeom>
          <a:ln w="10800">
            <a:noFill/>
          </a:ln>
        </p:spPr>
      </p:pic>
      <p:sp>
        <p:nvSpPr>
          <p:cNvPr id="141" name=""/>
          <p:cNvSpPr txBox="1"/>
          <p:nvPr/>
        </p:nvSpPr>
        <p:spPr>
          <a:xfrm>
            <a:off x="5152680" y="126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sk-SK" sz="2200" spc="-1" strike="noStrike">
                <a:latin typeface="Arial"/>
              </a:rPr>
              <a:t>Týmto definujeme čo chceme použivať a učíme Cčko používať slová ktoré samotné nepozná a budeme ich ďalej používať</a:t>
            </a:r>
            <a:endParaRPr b="0" lang="sk-SK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sk-SK" sz="2200" spc="-1" strike="noStrike">
                <a:latin typeface="Arial"/>
              </a:rPr>
              <a:t>+ príkazy ktoré zistia hráčove meno a stav jeho účtu</a:t>
            </a:r>
            <a:endParaRPr b="0" lang="sk-SK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218160" y="1395000"/>
            <a:ext cx="4712400" cy="2205000"/>
          </a:xfrm>
          <a:prstGeom prst="rect">
            <a:avLst/>
          </a:prstGeom>
          <a:ln w="10800">
            <a:noFill/>
          </a:ln>
        </p:spPr>
      </p:pic>
      <p:sp>
        <p:nvSpPr>
          <p:cNvPr id="143" name=""/>
          <p:cNvSpPr txBox="1"/>
          <p:nvPr/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sk-SK" sz="3200" spc="-1" strike="noStrike">
                <a:latin typeface="Arial"/>
              </a:rPr>
              <a:t>V tejto časti program získa číslo na ktoré chce hráč vsadiť</a:t>
            </a:r>
            <a:endParaRPr b="0" lang="sk-SK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sk-SK" sz="3200" spc="-1" strike="noStrike">
                <a:latin typeface="Arial"/>
              </a:rPr>
              <a:t>+ (while … ) slúži na vylosovanie náhodného čísla</a:t>
            </a:r>
            <a:endParaRPr b="0" lang="sk-SK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242640" y="1080000"/>
            <a:ext cx="4797360" cy="3672720"/>
          </a:xfrm>
          <a:prstGeom prst="rect">
            <a:avLst/>
          </a:prstGeom>
          <a:ln w="10800">
            <a:noFill/>
          </a:ln>
        </p:spPr>
      </p:pic>
      <p:sp>
        <p:nvSpPr>
          <p:cNvPr id="145" name=""/>
          <p:cNvSpPr txBox="1"/>
          <p:nvPr/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73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sk-SK" sz="3200" spc="-1" strike="noStrike">
                <a:latin typeface="Arial"/>
              </a:rPr>
              <a:t>Táto časť programu zisťuje či sa vylosované číslo zhoduje s hráčovým</a:t>
            </a:r>
            <a:endParaRPr b="0" lang="sk-SK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sk-SK" sz="3200" spc="-1" strike="noStrike">
                <a:latin typeface="Arial"/>
              </a:rPr>
              <a:t>Ak áno pripíše mu peniaze ak nie odčíta</a:t>
            </a:r>
            <a:endParaRPr b="0" lang="sk-SK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sk-SK" sz="3200" spc="-1" strike="noStrike">
                <a:latin typeface="Arial"/>
              </a:rPr>
              <a:t>+ sa spýta či chce hráč pokračovať</a:t>
            </a:r>
            <a:endParaRPr b="0" lang="sk-SK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253080" y="1440000"/>
            <a:ext cx="4606920" cy="1308960"/>
          </a:xfrm>
          <a:prstGeom prst="rect">
            <a:avLst/>
          </a:prstGeom>
          <a:ln w="10800">
            <a:noFill/>
          </a:ln>
        </p:spPr>
      </p:pic>
      <p:sp>
        <p:nvSpPr>
          <p:cNvPr id="147" name=""/>
          <p:cNvSpPr txBox="1"/>
          <p:nvPr/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sk-SK" sz="3200" spc="-1" strike="noStrike">
                <a:latin typeface="Arial"/>
              </a:rPr>
              <a:t>Príkaz na vypísanie hlavičky pri vsádzaní a hraní</a:t>
            </a:r>
            <a:endParaRPr b="0" lang="sk-SK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LibreOffice/7.1.0.3$Windows_X86_64 LibreOffice_project/f6099ecf3d29644b5008cc8f48f42f4a40986e4c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2022-04-06T20:43:42Z</dcterms:created>
  <dc:creator/>
  <dc:description/>
  <dc:language>sk-SK</dc:language>
  <cp:lastModifiedBy/>
  <dcterms:modified xsi:type="dcterms:W3CDTF">2022-04-06T20:57:16Z</dcterms:modified>
  <cp:revision>2</cp:revision>
  <dc:subject/>
  <dc:title>Portfolio</dc:title>
</cp:coreProperties>
</file>