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9/11/2023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9/11/2023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hr-HR" sz="5400">
                <a:latin typeface="Rockwell" panose="02060603020205020403" pitchFamily="18" charset="0"/>
              </a:rPr>
              <a:t>Mjerenje udaljenosti pomoću arduino platforme i senzora hc-sr04</a:t>
            </a:r>
            <a:endParaRPr lang="en-US" sz="5400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hr-HR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Petar </a:t>
            </a:r>
            <a:r>
              <a:rPr lang="hr-H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dropulić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5C80E3-9356-6876-93C8-B3746D6FD05E}"/>
              </a:ext>
            </a:extLst>
          </p:cNvPr>
          <p:cNvSpPr txBox="1"/>
          <p:nvPr/>
        </p:nvSpPr>
        <p:spPr>
          <a:xfrm>
            <a:off x="4496677" y="5771147"/>
            <a:ext cx="3551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/>
              <a:t>Split, 2023.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A7D82-51D2-5F1B-4611-EF164A5BC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833886"/>
            <a:ext cx="9905998" cy="1478570"/>
          </a:xfrm>
        </p:spPr>
        <p:txBody>
          <a:bodyPr/>
          <a:lstStyle/>
          <a:p>
            <a:pPr algn="ctr"/>
            <a:r>
              <a:rPr lang="hr-HR"/>
              <a:t>Hvala na pažnji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66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36F3-FA7A-3B3F-AC6F-892CA543C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sadržaj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58F69-6247-3B47-F7C0-B93545764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954588" cy="3541714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hr-HR"/>
              <a:t>Komponente korištene u projektu</a:t>
            </a:r>
          </a:p>
          <a:p>
            <a:pPr marL="457200" indent="-457200">
              <a:buAutoNum type="arabicPeriod"/>
            </a:pPr>
            <a:r>
              <a:rPr lang="hr-HR"/>
              <a:t>Shema spajanja</a:t>
            </a:r>
          </a:p>
          <a:p>
            <a:pPr marL="457200" indent="-457200">
              <a:buAutoNum type="arabicPeriod"/>
            </a:pPr>
            <a:r>
              <a:rPr lang="hr-HR"/>
              <a:t>Korišteni kod</a:t>
            </a:r>
          </a:p>
          <a:p>
            <a:pPr marL="457200" indent="-457200">
              <a:buAutoNum type="arabicPeriod"/>
            </a:pPr>
            <a:r>
              <a:rPr lang="hr-HR"/>
              <a:t>Završni spoj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70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69BA3-7C7E-CA5C-0D8F-282CB6E28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HC-SR04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19883B-1920-2AA5-5868-64B4F3E08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9682" y="2097088"/>
            <a:ext cx="5068787" cy="354171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C4129D-A390-853A-5A57-3730ECF110FA}"/>
              </a:ext>
            </a:extLst>
          </p:cNvPr>
          <p:cNvSpPr txBox="1">
            <a:spLocks/>
          </p:cNvSpPr>
          <p:nvPr/>
        </p:nvSpPr>
        <p:spPr>
          <a:xfrm>
            <a:off x="1024036" y="2097086"/>
            <a:ext cx="4954588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/>
              <a:t>Koristi zvučne valove kako bi odredio udaljenost do objekta</a:t>
            </a:r>
          </a:p>
          <a:p>
            <a:r>
              <a:rPr lang="hr-HR"/>
              <a:t>Domet od 2 cm pa do 200 cm , s greškom od 3 mm</a:t>
            </a:r>
          </a:p>
          <a:p>
            <a:r>
              <a:rPr lang="hr-HR"/>
              <a:t>Trig i Echo sudjeluju u slanju i primanju signala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04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ltrasonic Sensor HC-SR04 and Arduino - Complete Guide">
            <a:extLst>
              <a:ext uri="{FF2B5EF4-FFF2-40B4-BE49-F238E27FC236}">
                <a16:creationId xmlns:a16="http://schemas.microsoft.com/office/drawing/2014/main" id="{4A8B6B0F-7F77-8AAF-478E-5367D1706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892" y="1532068"/>
            <a:ext cx="7402215" cy="37938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7510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EA003-0D0D-48A0-B372-E7191EFA8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Shema spajanja</a:t>
            </a:r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22D0883E-7554-DC4C-708E-76DEA439E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260" y="1765272"/>
            <a:ext cx="5937250" cy="447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29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08A15-A14F-7E63-2C31-FD324B37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Korišteni kod</a:t>
            </a:r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19E952-3E60-4AA8-9CDA-5BC56CC6BE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6113" y="387706"/>
            <a:ext cx="6950943" cy="6470294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32EE5C-827B-D0F0-1BE9-A983881F6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4445" y="5434265"/>
            <a:ext cx="5409778" cy="31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766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741155-BFFA-25FA-F53E-5652A7752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864" y="0"/>
            <a:ext cx="67482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421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59E03-0125-D593-3450-9E301D7E9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Završni spoj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478162-E51D-FC11-A444-655D994F01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64071" y="756142"/>
            <a:ext cx="4699715" cy="626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120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EF9E1CE-0483-A405-31DD-DADF7C8FF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081" y="1038659"/>
            <a:ext cx="9486283" cy="478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6989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www.w3.org/2000/xmlns/"/>
    <ds:schemaRef ds:uri="71af3243-3dd4-4a8d-8c0d-dd76da1f02a5"/>
    <ds:schemaRef ds:uri="http://www.w3.org/2001/XMLSchema-instance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1af3243-3dd4-4a8d-8c0d-dd76da1f02a5"/>
    <ds:schemaRef ds:uri="16c05727-aa75-4e4a-9b5f-8a80a1165891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22</TotalTime>
  <Words>67</Words>
  <Application>Microsoft Office PowerPoint</Application>
  <PresentationFormat>Widescreen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Rockwell</vt:lpstr>
      <vt:lpstr>Tahoma</vt:lpstr>
      <vt:lpstr>Tw Cen MT</vt:lpstr>
      <vt:lpstr>Circuit</vt:lpstr>
      <vt:lpstr>Mjerenje udaljenosti pomoću arduino platforme i senzora hc-sr04</vt:lpstr>
      <vt:lpstr>sadržaj</vt:lpstr>
      <vt:lpstr>HC-SR04</vt:lpstr>
      <vt:lpstr>PowerPoint Presentation</vt:lpstr>
      <vt:lpstr>Shema spajanja</vt:lpstr>
      <vt:lpstr>Korišteni kod</vt:lpstr>
      <vt:lpstr>PowerPoint Presentation</vt:lpstr>
      <vt:lpstr>Završni spoj</vt:lpstr>
      <vt:lpstr>PowerPoint Presentation</vt:lpstr>
      <vt:lpstr>Hvala na pažnji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&lt;insert problem Title&gt;</dc:title>
  <dc:creator>Ante Duvnjak</dc:creator>
  <cp:lastModifiedBy>petar.dropulic06@gmail.com</cp:lastModifiedBy>
  <cp:revision>7</cp:revision>
  <dcterms:created xsi:type="dcterms:W3CDTF">2023-02-01T18:32:33Z</dcterms:created>
  <dcterms:modified xsi:type="dcterms:W3CDTF">2023-09-11T20:28:54Z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