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6"/>
    <a:srgbClr val="014189"/>
    <a:srgbClr val="41A8E4"/>
    <a:srgbClr val="46BADE"/>
    <a:srgbClr val="36355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4618" autoAdjust="0"/>
  </p:normalViewPr>
  <p:slideViewPr>
    <p:cSldViewPr>
      <p:cViewPr varScale="1">
        <p:scale>
          <a:sx n="99" d="100"/>
          <a:sy n="99" d="100"/>
        </p:scale>
        <p:origin x="12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253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EA0449-08B3-452F-B5C2-51CEF22C7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57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69BAA-80D3-47B2-B944-E7A9AFE68899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8175" y="3860800"/>
            <a:ext cx="5327650" cy="750888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4581525"/>
            <a:ext cx="5327650" cy="503238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05588" y="476250"/>
            <a:ext cx="2070100" cy="5688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476250"/>
            <a:ext cx="6057900" cy="5688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1EEEC-7886-48EB-BA62-AAA2C5A0CD6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A471B-A423-43E9-920C-755BC8EADB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91AB6-5940-44C7-B9A8-467D8A511BC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79613" y="1600200"/>
            <a:ext cx="3276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08613" y="1600200"/>
            <a:ext cx="32781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7131E-2295-4B3C-B220-D1A11A85F8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D5AAD-0A2C-4B64-878E-8C54305D7EE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6C822-B468-409E-A01C-333E685DFF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2CBCA-60E7-4A67-A7B0-9851375D587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5E175-CD70-4376-85B3-EEED5B2AB67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75CF7-99D8-4E96-B8A8-E3015AB924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DB832-4980-44AB-8F84-0390A410052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0400" y="274638"/>
            <a:ext cx="1676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79613" y="274638"/>
            <a:ext cx="4878387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988CE-5D91-4F42-AB8C-438F32AB898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1989138"/>
            <a:ext cx="4027487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027488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6048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89138"/>
            <a:ext cx="820737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1600200"/>
            <a:ext cx="6707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ru-RU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4507FCC-1221-462E-B84D-78179D32AEB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6463" y="1772817"/>
            <a:ext cx="4248150" cy="1656184"/>
          </a:xfrm>
          <a:noFill/>
        </p:spPr>
        <p:txBody>
          <a:bodyPr/>
          <a:lstStyle/>
          <a:p>
            <a:r>
              <a:rPr lang="hr-HR" dirty="0"/>
              <a:t>KONTROLIRANJE LED DIODE POMOĆU ESP32 I TELEGRAMA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6463" y="3644900"/>
            <a:ext cx="3382962" cy="8642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dirty="0">
                <a:latin typeface="Century Gothic" pitchFamily="34" charset="0"/>
              </a:rPr>
              <a:t>Petar Dropulić</a:t>
            </a:r>
            <a:endParaRPr lang="uk-UA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476673"/>
            <a:ext cx="6707187" cy="648072"/>
          </a:xfrm>
        </p:spPr>
        <p:txBody>
          <a:bodyPr/>
          <a:lstStyle/>
          <a:p>
            <a:pPr marL="0" indent="0">
              <a:buNone/>
            </a:pPr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Testiranje ispravne konekcije:</a:t>
            </a:r>
          </a:p>
          <a:p>
            <a:pPr marL="0" indent="0">
              <a:buNone/>
            </a:pPr>
            <a:endParaRPr lang="hr-H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34236"/>
              </p:ext>
            </p:extLst>
          </p:nvPr>
        </p:nvGraphicFramePr>
        <p:xfrm>
          <a:off x="2339752" y="1412776"/>
          <a:ext cx="5753100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1150" imgH="1511334" progId="Word.OpenDocumentText.12">
                  <p:embed/>
                </p:oleObj>
              </mc:Choice>
              <mc:Fallback>
                <p:oleObj name="Document" r:id="rId2" imgW="5761150" imgH="151133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412776"/>
                        <a:ext cx="5753100" cy="25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67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Konačni rezultat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Dioda kada svijetli te naredba za upalit diodu</a:t>
            </a:r>
          </a:p>
          <a:p>
            <a:endParaRPr lang="hr-H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80" y="2424382"/>
            <a:ext cx="3096344" cy="287682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348880"/>
            <a:ext cx="2926080" cy="300228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>
            <a:off x="7668344" y="2132856"/>
            <a:ext cx="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139952" y="4581128"/>
            <a:ext cx="504056" cy="3379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875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332656"/>
            <a:ext cx="6707187" cy="5472608"/>
          </a:xfrm>
        </p:spPr>
        <p:txBody>
          <a:bodyPr/>
          <a:lstStyle/>
          <a:p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Dioda kada  ne svijetli te naredba za izgasit diodu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92214"/>
            <a:ext cx="3025140" cy="324253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758150"/>
            <a:ext cx="2926080" cy="3276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7740352" y="1412776"/>
            <a:ext cx="0" cy="10081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3203848" y="4530694"/>
            <a:ext cx="360040" cy="8425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9842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 dijagram sustava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615305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274638"/>
            <a:ext cx="6707187" cy="1066130"/>
          </a:xfrm>
        </p:spPr>
        <p:txBody>
          <a:bodyPr/>
          <a:lstStyle/>
          <a:p>
            <a:pPr algn="ctr"/>
            <a:r>
              <a:rPr lang="hr-H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MIKROKONTROLER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28800"/>
            <a:ext cx="628704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5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548680"/>
            <a:ext cx="6707187" cy="5760640"/>
          </a:xfrm>
        </p:spPr>
        <p:txBody>
          <a:bodyPr/>
          <a:lstStyle/>
          <a:p>
            <a:pPr marL="0" indent="0" algn="just">
              <a:buNone/>
            </a:pPr>
            <a:r>
              <a:rPr lang="hr-H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Neke od značajki mikrokontrolera: </a:t>
            </a:r>
            <a:endParaRPr lang="hr-H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hr-H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Tensilica 32-bit  Xtensa LX6 @ 160MHz or 240MHz</a:t>
            </a:r>
          </a:p>
          <a:p>
            <a:pPr lvl="0" algn="just"/>
            <a:r>
              <a:rPr lang="hr-H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Radni napon: 3.3V</a:t>
            </a:r>
          </a:p>
          <a:p>
            <a:pPr lvl="0" algn="just"/>
            <a:r>
              <a:rPr lang="hr-H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Digitalni U/I pinovi: 39</a:t>
            </a:r>
          </a:p>
          <a:p>
            <a:pPr lvl="0" algn="just"/>
            <a:r>
              <a:rPr lang="hr-H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Komunikacija: UART, SPI, I2C, I2S, CAN</a:t>
            </a:r>
          </a:p>
          <a:p>
            <a:pPr lvl="0" algn="just"/>
            <a:r>
              <a:rPr lang="hr-H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12-bitni ADC</a:t>
            </a:r>
          </a:p>
          <a:p>
            <a:pPr lvl="0" algn="just"/>
            <a:r>
              <a:rPr lang="hr-H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memorija: 4MB</a:t>
            </a:r>
          </a:p>
          <a:p>
            <a:pPr lvl="0" algn="just"/>
            <a:r>
              <a:rPr lang="hr-H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SRAM: 520 KiB</a:t>
            </a:r>
          </a:p>
          <a:p>
            <a:pPr lvl="0" algn="just"/>
            <a:r>
              <a:rPr lang="hr-HR" sz="1600">
                <a:latin typeface="Times New Roman" panose="02020603050405020304" pitchFamily="18" charset="0"/>
                <a:cs typeface="Times New Roman" panose="02020603050405020304" pitchFamily="18" charset="0"/>
              </a:rPr>
              <a:t>ROM: 448 KiB</a:t>
            </a:r>
            <a:endParaRPr lang="hr-H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hr-H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Ugrađen USB – UART bridge </a:t>
            </a:r>
          </a:p>
          <a:p>
            <a:pPr lvl="0" algn="just"/>
            <a:endParaRPr lang="hr-H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hr-H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48880"/>
            <a:ext cx="2088232" cy="335166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7308304" y="4449802"/>
            <a:ext cx="720080" cy="360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96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RELEJNI MODUL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1720" y="1628800"/>
            <a:ext cx="6707187" cy="4525963"/>
          </a:xfrm>
        </p:spPr>
        <p:txBody>
          <a:bodyPr/>
          <a:lstStyle/>
          <a:p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Relej je prekidač koji se uključuje i isključuje pod utjecajem elektromagneta</a:t>
            </a:r>
          </a:p>
          <a:p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Relej, u konktretnom slučaju rada služi kako bi se uključila i isključila sama LED dioda</a:t>
            </a:r>
          </a:p>
          <a:p>
            <a:endParaRPr lang="hr-HR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62" y="3933056"/>
            <a:ext cx="470154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9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NAPAJANJE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napajanje LED diode imamo litijevu bateriju koja ima napon 3.6V</a:t>
            </a:r>
            <a:endParaRPr lang="hr-HR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23875"/>
            <a:ext cx="423672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7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Povezivanje komponenti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6707187" cy="25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9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hr-HR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600201"/>
            <a:ext cx="6707187" cy="748679"/>
          </a:xfrm>
        </p:spPr>
        <p:txBody>
          <a:bodyPr/>
          <a:lstStyle/>
          <a:p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</a:p>
          <a:p>
            <a:r>
              <a:rPr lang="hr-H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 za slanje naredbi u Telgramu kako bi  upalili i izgasili LED diodu:</a:t>
            </a:r>
          </a:p>
          <a:p>
            <a:pPr marL="0" indent="0">
              <a:buNone/>
            </a:pPr>
            <a:endParaRPr lang="hr-H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60486"/>
              </p:ext>
            </p:extLst>
          </p:nvPr>
        </p:nvGraphicFramePr>
        <p:xfrm>
          <a:off x="2266950" y="2420888"/>
          <a:ext cx="4610100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10504" imgH="3502206" progId="Word.Document.8">
                  <p:embed/>
                </p:oleObj>
              </mc:Choice>
              <mc:Fallback>
                <p:oleObj name="Document" r:id="rId2" imgW="4610504" imgH="3502206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420888"/>
                        <a:ext cx="4610100" cy="349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07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404664"/>
            <a:ext cx="6707187" cy="1012974"/>
          </a:xfrm>
        </p:spPr>
        <p:txBody>
          <a:bodyPr/>
          <a:lstStyle/>
          <a:p>
            <a:pPr algn="ctr"/>
            <a:r>
              <a:rPr lang="hr-H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POVEZIVANJE ESP32 S TELEGRAMOM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97448"/>
              </p:ext>
            </p:extLst>
          </p:nvPr>
        </p:nvGraphicFramePr>
        <p:xfrm>
          <a:off x="2195736" y="1700808"/>
          <a:ext cx="5753100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1150" imgH="2334324" progId="Word.OpenDocumentText.12">
                  <p:embed/>
                </p:oleObj>
              </mc:Choice>
              <mc:Fallback>
                <p:oleObj name="Document" r:id="rId2" imgW="5761150" imgH="233432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700808"/>
                        <a:ext cx="5753100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5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155</Words>
  <Application>Microsoft Office PowerPoint</Application>
  <PresentationFormat>On-screen Show (4:3)</PresentationFormat>
  <Paragraphs>30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template</vt:lpstr>
      <vt:lpstr>Custom Design</vt:lpstr>
      <vt:lpstr>Document</vt:lpstr>
      <vt:lpstr>KONTROLIRANJE LED DIODE POMOĆU ESP32 I TELEGRAMA</vt:lpstr>
      <vt:lpstr>Blok dijagram sustava</vt:lpstr>
      <vt:lpstr>ESP32 MIKROKONTROLER</vt:lpstr>
      <vt:lpstr>PowerPoint Presentation</vt:lpstr>
      <vt:lpstr>RELEJNI MODUL</vt:lpstr>
      <vt:lpstr>NAPAJANJE</vt:lpstr>
      <vt:lpstr>Povezivanje komponenti</vt:lpstr>
      <vt:lpstr>Software </vt:lpstr>
      <vt:lpstr>POVEZIVANJE ESP32 S TELEGRAMOM</vt:lpstr>
      <vt:lpstr>PowerPoint Presentation</vt:lpstr>
      <vt:lpstr>Konačni rezultat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petar.dropulic06@gmail.com</cp:lastModifiedBy>
  <cp:revision>105</cp:revision>
  <dcterms:created xsi:type="dcterms:W3CDTF">2006-06-13T13:38:55Z</dcterms:created>
  <dcterms:modified xsi:type="dcterms:W3CDTF">2023-09-11T20:23:12Z</dcterms:modified>
</cp:coreProperties>
</file>