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57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ga Jankovic" initials="OJ" lastIdx="1" clrIdx="0">
    <p:extLst>
      <p:ext uri="{19B8F6BF-5375-455C-9EA6-DF929625EA0E}">
        <p15:presenceInfo xmlns:p15="http://schemas.microsoft.com/office/powerpoint/2012/main" userId="ff2416950bb883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00:00:14.500" idx="1">
    <p:pos x="-671" y="1260"/>
    <p:text>If you have a stat, put in the stat related to WHY the problem you are addressing is important and big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C5DC-2912-48CD-B92E-47999DAC77CB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4C4B-0821-4931-B614-D9877A9AE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33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C5DC-2912-48CD-B92E-47999DAC77CB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4C4B-0821-4931-B614-D9877A9AE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94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C5DC-2912-48CD-B92E-47999DAC77CB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4C4B-0821-4931-B614-D9877A9AE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483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C5DC-2912-48CD-B92E-47999DAC77CB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4C4B-0821-4931-B614-D9877A9AE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404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C5DC-2912-48CD-B92E-47999DAC77CB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4C4B-0821-4931-B614-D9877A9AE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34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C5DC-2912-48CD-B92E-47999DAC77CB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4C4B-0821-4931-B614-D9877A9AE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90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C5DC-2912-48CD-B92E-47999DAC77CB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4C4B-0821-4931-B614-D9877A9AE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42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C5DC-2912-48CD-B92E-47999DAC77CB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4C4B-0821-4931-B614-D9877A9AE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02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C5DC-2912-48CD-B92E-47999DAC77CB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4C4B-0821-4931-B614-D9877A9AE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274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C5DC-2912-48CD-B92E-47999DAC77CB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4C4B-0821-4931-B614-D9877A9AE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44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C5DC-2912-48CD-B92E-47999DAC77CB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4C4B-0821-4931-B614-D9877A9AE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30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C5DC-2912-48CD-B92E-47999DAC77CB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24C4B-0821-4931-B614-D9877A9AEA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57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073F0-8AB7-4CFF-9BEB-0E988D243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Code.Jam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(2020)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Petar Basta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Olga Jankovic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47935F-1877-468A-B442-BA084FB9A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80" y="4426287"/>
            <a:ext cx="4848447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0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E230A6-98C3-455B-AD12-77B02B0F68A0}"/>
              </a:ext>
            </a:extLst>
          </p:cNvPr>
          <p:cNvSpPr/>
          <p:nvPr/>
        </p:nvSpPr>
        <p:spPr>
          <a:xfrm>
            <a:off x="838200" y="1019513"/>
            <a:ext cx="1051560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/>
            <a:r>
              <a:rPr lang="en-US" sz="2000" dirty="0"/>
              <a:t>Problem: Social isolation is increasing due to COVID 19 restrictions, making it difficult to meet new people outside your circle </a:t>
            </a:r>
            <a:endParaRPr lang="en-CA" sz="2000" dirty="0"/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7719A41B-46E6-4C2A-8381-C8A139A95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18" y="2074952"/>
            <a:ext cx="666370" cy="666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DFC589-46C0-4702-8A5A-57EFB7E5012D}"/>
              </a:ext>
            </a:extLst>
          </p:cNvPr>
          <p:cNvSpPr txBox="1"/>
          <p:nvPr/>
        </p:nvSpPr>
        <p:spPr>
          <a:xfrm>
            <a:off x="1766888" y="2284183"/>
            <a:ext cx="9586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AnyChat. </a:t>
            </a:r>
            <a:r>
              <a:rPr lang="en-US" sz="2000" dirty="0"/>
              <a:t>Chat with </a:t>
            </a:r>
            <a:r>
              <a:rPr lang="en-US" sz="2000" b="1" dirty="0"/>
              <a:t>anyone</a:t>
            </a:r>
            <a:r>
              <a:rPr lang="en-US" sz="2000" dirty="0"/>
              <a:t>, </a:t>
            </a:r>
            <a:r>
              <a:rPr lang="en-US" sz="2000" b="1" dirty="0"/>
              <a:t>anytime</a:t>
            </a:r>
            <a:r>
              <a:rPr lang="en-US" sz="2000" dirty="0"/>
              <a:t>, about </a:t>
            </a:r>
            <a:r>
              <a:rPr lang="en-US" sz="2000" b="1" dirty="0"/>
              <a:t>anything</a:t>
            </a:r>
            <a:r>
              <a:rPr lang="en-US" sz="2000" dirty="0"/>
              <a:t>. Bringing people together while physically apart.</a:t>
            </a:r>
            <a:endParaRPr lang="en-CA" sz="2000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6CB4203-850B-4730-9FC5-310438C4A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39563"/>
              </p:ext>
            </p:extLst>
          </p:nvPr>
        </p:nvGraphicFramePr>
        <p:xfrm>
          <a:off x="1306785" y="3503719"/>
          <a:ext cx="10047015" cy="2726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005">
                  <a:extLst>
                    <a:ext uri="{9D8B030D-6E8A-4147-A177-3AD203B41FA5}">
                      <a16:colId xmlns:a16="http://schemas.microsoft.com/office/drawing/2014/main" val="3831391314"/>
                    </a:ext>
                  </a:extLst>
                </a:gridCol>
                <a:gridCol w="3349005">
                  <a:extLst>
                    <a:ext uri="{9D8B030D-6E8A-4147-A177-3AD203B41FA5}">
                      <a16:colId xmlns:a16="http://schemas.microsoft.com/office/drawing/2014/main" val="2572864230"/>
                    </a:ext>
                  </a:extLst>
                </a:gridCol>
                <a:gridCol w="3349005">
                  <a:extLst>
                    <a:ext uri="{9D8B030D-6E8A-4147-A177-3AD203B41FA5}">
                      <a16:colId xmlns:a16="http://schemas.microsoft.com/office/drawing/2014/main" val="1425577750"/>
                    </a:ext>
                  </a:extLst>
                </a:gridCol>
              </a:tblGrid>
              <a:tr h="1288998">
                <a:tc>
                  <a:txBody>
                    <a:bodyPr/>
                    <a:lstStyle/>
                    <a:p>
                      <a:r>
                        <a:rPr lang="en-US" dirty="0"/>
                        <a:t>`</a:t>
                      </a:r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272912"/>
                  </a:ext>
                </a:extLst>
              </a:tr>
              <a:tr h="14379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Anyone </a:t>
                      </a:r>
                    </a:p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Safely and anonymously connect with people to discuss topics of mutual interest </a:t>
                      </a:r>
                      <a:endParaRPr lang="en-CA" sz="24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Anytime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AnyChat is accessible worldwide and available to use around the clock. </a:t>
                      </a:r>
                      <a:endParaRPr kumimoji="0" lang="en-CA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CA" sz="2400" b="1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Anything </a:t>
                      </a:r>
                      <a:endParaRPr lang="en-US" sz="1600" b="0" dirty="0"/>
                    </a:p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Chat about any topic varying from World Politics to amusing cat videos.</a:t>
                      </a:r>
                    </a:p>
                    <a:p>
                      <a:pPr algn="ctr"/>
                      <a:endParaRPr lang="en-CA" sz="24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852113"/>
                  </a:ext>
                </a:extLst>
              </a:tr>
            </a:tbl>
          </a:graphicData>
        </a:graphic>
      </p:graphicFrame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D71FE092-29DA-41AC-ACF5-C56BCBAE7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024" y="3444087"/>
            <a:ext cx="1180465" cy="1180465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F7F09B0-589F-4E80-A8AE-4DA151DC6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76" y="3444088"/>
            <a:ext cx="1261241" cy="1261241"/>
          </a:xfrm>
          <a:prstGeom prst="rect">
            <a:avLst/>
          </a:prstGeom>
        </p:spPr>
      </p:pic>
      <p:pic>
        <p:nvPicPr>
          <p:cNvPr id="19" name="Picture 18" descr="A close up of a clock&#10;&#10;Description automatically generated">
            <a:extLst>
              <a:ext uri="{FF2B5EF4-FFF2-40B4-BE49-F238E27FC236}">
                <a16:creationId xmlns:a16="http://schemas.microsoft.com/office/drawing/2014/main" id="{457FB22A-77EC-46B1-9DE5-FED652EA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630" y="3444087"/>
            <a:ext cx="1103281" cy="11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1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E230A6-98C3-455B-AD12-77B02B0F68A0}"/>
              </a:ext>
            </a:extLst>
          </p:cNvPr>
          <p:cNvSpPr/>
          <p:nvPr/>
        </p:nvSpPr>
        <p:spPr>
          <a:xfrm>
            <a:off x="342390" y="-1223359"/>
            <a:ext cx="1051560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/>
            <a:r>
              <a:rPr lang="en-US" sz="2000" dirty="0"/>
              <a:t>Problem: Social isolation is increasing due to COVID 19 restrictions, making it difficult to meet new people, </a:t>
            </a:r>
            <a:endParaRPr lang="en-CA" sz="2000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6CB4203-850B-4730-9FC5-310438C4A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52777"/>
              </p:ext>
            </p:extLst>
          </p:nvPr>
        </p:nvGraphicFramePr>
        <p:xfrm>
          <a:off x="838200" y="1018398"/>
          <a:ext cx="10515600" cy="566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3139131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72864230"/>
                    </a:ext>
                  </a:extLst>
                </a:gridCol>
              </a:tblGrid>
              <a:tr h="2597125">
                <a:tc>
                  <a:txBody>
                    <a:bodyPr/>
                    <a:lstStyle/>
                    <a:p>
                      <a:r>
                        <a:rPr lang="en-US" dirty="0"/>
                        <a:t>`</a:t>
                      </a:r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272912"/>
                  </a:ext>
                </a:extLst>
              </a:tr>
              <a:tr h="3065737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  <a:p>
                      <a:pPr algn="ctr"/>
                      <a:r>
                        <a:rPr lang="en-US" sz="2800" b="1" dirty="0"/>
                        <a:t>Our Inspiration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Our inspiration for this website was a combination of  our own experiences with meeting strangers and the longing for a more fast-paced alternative to forums.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2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  <a:p>
                      <a:pPr algn="ctr"/>
                      <a:r>
                        <a:rPr lang="en-US" sz="2800" b="1" dirty="0"/>
                        <a:t>How is it different? </a:t>
                      </a:r>
                    </a:p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the way that it is live and the way its mimics real-life conversations with others. There is much less waiting than in forums/comment sections.</a:t>
                      </a:r>
                      <a:endParaRPr kumimoji="0" lang="en-CA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CA" sz="2400" b="1" dirty="0"/>
                    </a:p>
                    <a:p>
                      <a:pPr algn="ctr"/>
                      <a:endParaRPr lang="en-CA" sz="24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852113"/>
                  </a:ext>
                </a:extLst>
              </a:tr>
            </a:tbl>
          </a:graphicData>
        </a:graphic>
      </p:graphicFrame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4DD7939-3E4D-4B9D-9875-EDAD0511E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713" y="1408767"/>
            <a:ext cx="1884906" cy="1884906"/>
          </a:xfrm>
          <a:prstGeom prst="rect">
            <a:avLst/>
          </a:prstGeom>
        </p:spPr>
      </p:pic>
      <p:pic>
        <p:nvPicPr>
          <p:cNvPr id="9" name="Graphic 8" descr="Thought bubble">
            <a:extLst>
              <a:ext uri="{FF2B5EF4-FFF2-40B4-BE49-F238E27FC236}">
                <a16:creationId xmlns:a16="http://schemas.microsoft.com/office/drawing/2014/main" id="{C99F0A78-8D75-4E76-980E-F7AF0B5D4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4622" y="1505019"/>
            <a:ext cx="1884906" cy="188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2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5513D903-ED4A-4F60-939A-D282BAD7F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28">
            <a:off x="9340175" y="1851840"/>
            <a:ext cx="4646122" cy="4646122"/>
          </a:xfrm>
        </p:spPr>
      </p:pic>
      <p:graphicFrame>
        <p:nvGraphicFramePr>
          <p:cNvPr id="23" name="Table 12">
            <a:extLst>
              <a:ext uri="{FF2B5EF4-FFF2-40B4-BE49-F238E27FC236}">
                <a16:creationId xmlns:a16="http://schemas.microsoft.com/office/drawing/2014/main" id="{722CE8C1-D768-44AB-8D90-7F965A82A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609359"/>
              </p:ext>
            </p:extLst>
          </p:nvPr>
        </p:nvGraphicFramePr>
        <p:xfrm>
          <a:off x="261489" y="917975"/>
          <a:ext cx="9925248" cy="525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406">
                  <a:extLst>
                    <a:ext uri="{9D8B030D-6E8A-4147-A177-3AD203B41FA5}">
                      <a16:colId xmlns:a16="http://schemas.microsoft.com/office/drawing/2014/main" val="3831391314"/>
                    </a:ext>
                  </a:extLst>
                </a:gridCol>
                <a:gridCol w="3272589">
                  <a:extLst>
                    <a:ext uri="{9D8B030D-6E8A-4147-A177-3AD203B41FA5}">
                      <a16:colId xmlns:a16="http://schemas.microsoft.com/office/drawing/2014/main" val="2572864230"/>
                    </a:ext>
                  </a:extLst>
                </a:gridCol>
                <a:gridCol w="3144253">
                  <a:extLst>
                    <a:ext uri="{9D8B030D-6E8A-4147-A177-3AD203B41FA5}">
                      <a16:colId xmlns:a16="http://schemas.microsoft.com/office/drawing/2014/main" val="1425577750"/>
                    </a:ext>
                  </a:extLst>
                </a:gridCol>
              </a:tblGrid>
              <a:tr h="2650276">
                <a:tc>
                  <a:txBody>
                    <a:bodyPr/>
                    <a:lstStyle/>
                    <a:p>
                      <a:r>
                        <a:rPr lang="en-US" dirty="0"/>
                        <a:t>`</a:t>
                      </a:r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272912"/>
                  </a:ext>
                </a:extLst>
              </a:tr>
              <a:tr h="26074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Amanda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Wants to talk about new Spiderman movie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She starts a chat and waits to see other opinions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CA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Steve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Wants to talk about US Elections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Finds the Spiderman chat and agrees</a:t>
                      </a:r>
                      <a:endParaRPr kumimoji="0" lang="en-CA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CA" sz="2800" b="1" dirty="0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Annie </a:t>
                      </a:r>
                      <a:endParaRPr lang="en-US" sz="1800" b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Wants give/receive some good book recommendations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Finds spiderman chat and disagrees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CA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852113"/>
                  </a:ext>
                </a:extLst>
              </a:tr>
            </a:tbl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E6AF630F-5A38-480A-8A3C-89151590C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718" y="1558182"/>
            <a:ext cx="1682897" cy="1682897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AB14F140-CB11-47A3-8132-68BB57C02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103" y="1558183"/>
            <a:ext cx="1682897" cy="1682897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DE19F18F-9308-40C0-9C0E-86A5035C70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33" y="1558183"/>
            <a:ext cx="1682897" cy="168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8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4885-0E9E-410B-A1A9-D80CA632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701"/>
            <a:ext cx="10515600" cy="1325563"/>
          </a:xfrm>
        </p:spPr>
        <p:txBody>
          <a:bodyPr/>
          <a:lstStyle/>
          <a:p>
            <a:r>
              <a:rPr lang="en-US" b="1" dirty="0"/>
              <a:t>Future Additions</a:t>
            </a:r>
            <a:endParaRPr lang="en-CA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1F8F3B6-B331-4B3D-95D3-61D57EFCE881}"/>
              </a:ext>
            </a:extLst>
          </p:cNvPr>
          <p:cNvSpPr/>
          <p:nvPr/>
        </p:nvSpPr>
        <p:spPr>
          <a:xfrm>
            <a:off x="438149" y="1110595"/>
            <a:ext cx="7208923" cy="3240505"/>
          </a:xfrm>
          <a:custGeom>
            <a:avLst/>
            <a:gdLst>
              <a:gd name="connsiteX0" fmla="*/ 0 w 7208923"/>
              <a:gd name="connsiteY0" fmla="*/ 521365 h 3240505"/>
              <a:gd name="connsiteX1" fmla="*/ 4658224 w 7208923"/>
              <a:gd name="connsiteY1" fmla="*/ 521365 h 3240505"/>
              <a:gd name="connsiteX2" fmla="*/ 4658224 w 7208923"/>
              <a:gd name="connsiteY2" fmla="*/ 0 h 3240505"/>
              <a:gd name="connsiteX3" fmla="*/ 7208923 w 7208923"/>
              <a:gd name="connsiteY3" fmla="*/ 1620253 h 3240505"/>
              <a:gd name="connsiteX4" fmla="*/ 4658224 w 7208923"/>
              <a:gd name="connsiteY4" fmla="*/ 3240505 h 3240505"/>
              <a:gd name="connsiteX5" fmla="*/ 4658224 w 7208923"/>
              <a:gd name="connsiteY5" fmla="*/ 2719140 h 3240505"/>
              <a:gd name="connsiteX6" fmla="*/ 0 w 7208923"/>
              <a:gd name="connsiteY6" fmla="*/ 2719140 h 3240505"/>
              <a:gd name="connsiteX7" fmla="*/ 0 w 7208923"/>
              <a:gd name="connsiteY7" fmla="*/ 521365 h 324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8923" h="3240505" fill="none" extrusionOk="0">
                <a:moveTo>
                  <a:pt x="0" y="521365"/>
                </a:moveTo>
                <a:cubicBezTo>
                  <a:pt x="560846" y="428177"/>
                  <a:pt x="2473300" y="566156"/>
                  <a:pt x="4658224" y="521365"/>
                </a:cubicBezTo>
                <a:cubicBezTo>
                  <a:pt x="4685354" y="410714"/>
                  <a:pt x="4687468" y="243941"/>
                  <a:pt x="4658224" y="0"/>
                </a:cubicBezTo>
                <a:cubicBezTo>
                  <a:pt x="5187917" y="283328"/>
                  <a:pt x="6277983" y="1221393"/>
                  <a:pt x="7208923" y="1620253"/>
                </a:cubicBezTo>
                <a:cubicBezTo>
                  <a:pt x="6059860" y="2248699"/>
                  <a:pt x="5764345" y="2707341"/>
                  <a:pt x="4658224" y="3240505"/>
                </a:cubicBezTo>
                <a:cubicBezTo>
                  <a:pt x="4666213" y="3041160"/>
                  <a:pt x="4624053" y="2953092"/>
                  <a:pt x="4658224" y="2719140"/>
                </a:cubicBezTo>
                <a:cubicBezTo>
                  <a:pt x="3603890" y="2718007"/>
                  <a:pt x="603740" y="2564878"/>
                  <a:pt x="0" y="2719140"/>
                </a:cubicBezTo>
                <a:cubicBezTo>
                  <a:pt x="-141882" y="1686440"/>
                  <a:pt x="-26256" y="1565441"/>
                  <a:pt x="0" y="521365"/>
                </a:cubicBezTo>
                <a:close/>
              </a:path>
              <a:path w="7208923" h="3240505" stroke="0" extrusionOk="0">
                <a:moveTo>
                  <a:pt x="0" y="521365"/>
                </a:moveTo>
                <a:cubicBezTo>
                  <a:pt x="857497" y="477626"/>
                  <a:pt x="3521603" y="530411"/>
                  <a:pt x="4658224" y="521365"/>
                </a:cubicBezTo>
                <a:cubicBezTo>
                  <a:pt x="4638989" y="397030"/>
                  <a:pt x="4687396" y="126912"/>
                  <a:pt x="4658224" y="0"/>
                </a:cubicBezTo>
                <a:cubicBezTo>
                  <a:pt x="5743524" y="586453"/>
                  <a:pt x="6288437" y="1091861"/>
                  <a:pt x="7208923" y="1620253"/>
                </a:cubicBezTo>
                <a:cubicBezTo>
                  <a:pt x="6423773" y="2252770"/>
                  <a:pt x="5061545" y="3122495"/>
                  <a:pt x="4658224" y="3240505"/>
                </a:cubicBezTo>
                <a:cubicBezTo>
                  <a:pt x="4664330" y="3145427"/>
                  <a:pt x="4616927" y="2943902"/>
                  <a:pt x="4658224" y="2719140"/>
                </a:cubicBezTo>
                <a:cubicBezTo>
                  <a:pt x="3583033" y="2604219"/>
                  <a:pt x="2307444" y="2672257"/>
                  <a:pt x="0" y="2719140"/>
                </a:cubicBezTo>
                <a:cubicBezTo>
                  <a:pt x="-38374" y="2253737"/>
                  <a:pt x="-167694" y="964509"/>
                  <a:pt x="0" y="52136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63887920">
                  <a:prstGeom prst="rightArrow">
                    <a:avLst>
                      <a:gd name="adj1" fmla="val 67822"/>
                      <a:gd name="adj2" fmla="val 78713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 dirty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For hate speech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For malicious content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For misleading statements or information </a:t>
            </a:r>
          </a:p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FA0E2DD-B3AF-4509-9CB5-55B60292BDEB}"/>
              </a:ext>
            </a:extLst>
          </p:cNvPr>
          <p:cNvSpPr/>
          <p:nvPr/>
        </p:nvSpPr>
        <p:spPr>
          <a:xfrm>
            <a:off x="5100387" y="3617495"/>
            <a:ext cx="6685548" cy="3240505"/>
          </a:xfrm>
          <a:custGeom>
            <a:avLst/>
            <a:gdLst>
              <a:gd name="connsiteX0" fmla="*/ 0 w 6685548"/>
              <a:gd name="connsiteY0" fmla="*/ 697827 h 3240505"/>
              <a:gd name="connsiteX1" fmla="*/ 4134849 w 6685548"/>
              <a:gd name="connsiteY1" fmla="*/ 697827 h 3240505"/>
              <a:gd name="connsiteX2" fmla="*/ 4134849 w 6685548"/>
              <a:gd name="connsiteY2" fmla="*/ 0 h 3240505"/>
              <a:gd name="connsiteX3" fmla="*/ 6685548 w 6685548"/>
              <a:gd name="connsiteY3" fmla="*/ 1620253 h 3240505"/>
              <a:gd name="connsiteX4" fmla="*/ 4134849 w 6685548"/>
              <a:gd name="connsiteY4" fmla="*/ 3240505 h 3240505"/>
              <a:gd name="connsiteX5" fmla="*/ 4134849 w 6685548"/>
              <a:gd name="connsiteY5" fmla="*/ 2542678 h 3240505"/>
              <a:gd name="connsiteX6" fmla="*/ 0 w 6685548"/>
              <a:gd name="connsiteY6" fmla="*/ 2542678 h 3240505"/>
              <a:gd name="connsiteX7" fmla="*/ 0 w 6685548"/>
              <a:gd name="connsiteY7" fmla="*/ 697827 h 324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85548" h="3240505" fill="none" extrusionOk="0">
                <a:moveTo>
                  <a:pt x="0" y="697827"/>
                </a:moveTo>
                <a:cubicBezTo>
                  <a:pt x="1461873" y="622408"/>
                  <a:pt x="2633694" y="817049"/>
                  <a:pt x="4134849" y="697827"/>
                </a:cubicBezTo>
                <a:cubicBezTo>
                  <a:pt x="4128749" y="581072"/>
                  <a:pt x="4126891" y="291537"/>
                  <a:pt x="4134849" y="0"/>
                </a:cubicBezTo>
                <a:cubicBezTo>
                  <a:pt x="4532762" y="285828"/>
                  <a:pt x="5880039" y="1101964"/>
                  <a:pt x="6685548" y="1620253"/>
                </a:cubicBezTo>
                <a:cubicBezTo>
                  <a:pt x="6169595" y="2043934"/>
                  <a:pt x="4800431" y="2929443"/>
                  <a:pt x="4134849" y="3240505"/>
                </a:cubicBezTo>
                <a:cubicBezTo>
                  <a:pt x="4187231" y="3027288"/>
                  <a:pt x="4160817" y="2647976"/>
                  <a:pt x="4134849" y="2542678"/>
                </a:cubicBezTo>
                <a:cubicBezTo>
                  <a:pt x="3269882" y="2404021"/>
                  <a:pt x="1082597" y="2563891"/>
                  <a:pt x="0" y="2542678"/>
                </a:cubicBezTo>
                <a:cubicBezTo>
                  <a:pt x="76503" y="2164948"/>
                  <a:pt x="111764" y="1328201"/>
                  <a:pt x="0" y="697827"/>
                </a:cubicBezTo>
                <a:close/>
              </a:path>
              <a:path w="6685548" h="3240505" stroke="0" extrusionOk="0">
                <a:moveTo>
                  <a:pt x="0" y="697827"/>
                </a:moveTo>
                <a:cubicBezTo>
                  <a:pt x="1077021" y="597355"/>
                  <a:pt x="3499056" y="575640"/>
                  <a:pt x="4134849" y="697827"/>
                </a:cubicBezTo>
                <a:cubicBezTo>
                  <a:pt x="4168229" y="404648"/>
                  <a:pt x="4105229" y="85095"/>
                  <a:pt x="4134849" y="0"/>
                </a:cubicBezTo>
                <a:cubicBezTo>
                  <a:pt x="5267318" y="536911"/>
                  <a:pt x="5914814" y="1298079"/>
                  <a:pt x="6685548" y="1620253"/>
                </a:cubicBezTo>
                <a:cubicBezTo>
                  <a:pt x="5923422" y="2141771"/>
                  <a:pt x="4586641" y="3023633"/>
                  <a:pt x="4134849" y="3240505"/>
                </a:cubicBezTo>
                <a:cubicBezTo>
                  <a:pt x="4127024" y="3091461"/>
                  <a:pt x="4192895" y="2747406"/>
                  <a:pt x="4134849" y="2542678"/>
                </a:cubicBezTo>
                <a:cubicBezTo>
                  <a:pt x="3317565" y="2438239"/>
                  <a:pt x="1851220" y="2558507"/>
                  <a:pt x="0" y="2542678"/>
                </a:cubicBezTo>
                <a:cubicBezTo>
                  <a:pt x="-37779" y="1645274"/>
                  <a:pt x="160450" y="959301"/>
                  <a:pt x="0" y="69782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7671706">
                  <a:prstGeom prst="rightArrow">
                    <a:avLst>
                      <a:gd name="adj1" fmla="val 56931"/>
                      <a:gd name="adj2" fmla="val 78713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	</a:t>
            </a:r>
            <a:r>
              <a:rPr lang="en-US" sz="2400" dirty="0"/>
              <a:t>Log in measures </a:t>
            </a:r>
          </a:p>
          <a:p>
            <a:r>
              <a:rPr lang="en-US" sz="2400" dirty="0"/>
              <a:t>	Voice call features</a:t>
            </a:r>
          </a:p>
          <a:p>
            <a:r>
              <a:rPr lang="en-US" sz="2400" dirty="0"/>
              <a:t>	Saving chats in a database  </a:t>
            </a:r>
          </a:p>
        </p:txBody>
      </p:sp>
    </p:spTree>
    <p:extLst>
      <p:ext uri="{BB962C8B-B14F-4D97-AF65-F5344CB8AC3E}">
        <p14:creationId xmlns:p14="http://schemas.microsoft.com/office/powerpoint/2010/main" val="339084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77AC-D54B-4119-8C87-1715A474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and Technology </a:t>
            </a:r>
            <a:r>
              <a:rPr lang="en-US" dirty="0"/>
              <a:t> </a:t>
            </a:r>
            <a:endParaRPr lang="en-CA" dirty="0"/>
          </a:p>
        </p:txBody>
      </p:sp>
      <p:pic>
        <p:nvPicPr>
          <p:cNvPr id="17" name="Content Placeholder 16" descr="Icon&#10;&#10;Description automatically generated">
            <a:extLst>
              <a:ext uri="{FF2B5EF4-FFF2-40B4-BE49-F238E27FC236}">
                <a16:creationId xmlns:a16="http://schemas.microsoft.com/office/drawing/2014/main" id="{B5454571-8924-4FDE-B06C-B5E062A3F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61" y="3962035"/>
            <a:ext cx="2950135" cy="2630241"/>
          </a:xfr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EED0004-EE4D-4071-9B1A-270035F70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24" y="2577525"/>
            <a:ext cx="7401938" cy="3700969"/>
          </a:xfrm>
          <a:prstGeom prst="rect">
            <a:avLst/>
          </a:prstGeom>
        </p:spPr>
      </p:pic>
      <p:pic>
        <p:nvPicPr>
          <p:cNvPr id="21" name="Picture 20" descr="A picture containing shape&#10;&#10;Description automatically generated">
            <a:extLst>
              <a:ext uri="{FF2B5EF4-FFF2-40B4-BE49-F238E27FC236}">
                <a16:creationId xmlns:a16="http://schemas.microsoft.com/office/drawing/2014/main" id="{F6F8D7B8-8D33-4349-B378-F2BAE476B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43" y="3417101"/>
            <a:ext cx="3552496" cy="355249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D164835-FF7C-4252-A482-50859FBFA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64" y="1706088"/>
            <a:ext cx="4140321" cy="149698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Diagram, venn diagram&#10;&#10;Description automatically generated">
            <a:extLst>
              <a:ext uri="{FF2B5EF4-FFF2-40B4-BE49-F238E27FC236}">
                <a16:creationId xmlns:a16="http://schemas.microsoft.com/office/drawing/2014/main" id="{6FD1F373-A462-4BE4-8939-2F88BA4410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345" y="234136"/>
            <a:ext cx="3225234" cy="25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3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1E6EA4-64E4-4C1B-9271-ACD75B2A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82" y="0"/>
            <a:ext cx="5960250" cy="3352898"/>
          </a:xfrm>
          <a:prstGeom prst="rect">
            <a:avLst/>
          </a:prstGeom>
        </p:spPr>
      </p:pic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B2A3C632-DE8C-4C63-8E96-E4F1695C9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" r="1" b="1"/>
          <a:stretch/>
        </p:blipFill>
        <p:spPr>
          <a:xfrm>
            <a:off x="43210" y="3400136"/>
            <a:ext cx="6147276" cy="3457844"/>
          </a:xfrm>
          <a:prstGeom prst="rect">
            <a:avLst/>
          </a:prstGeom>
        </p:spPr>
      </p:pic>
      <p:pic>
        <p:nvPicPr>
          <p:cNvPr id="12" name="Picture 11" descr="A close up of a card&#10;&#10;Description automatically generated">
            <a:extLst>
              <a:ext uri="{FF2B5EF4-FFF2-40B4-BE49-F238E27FC236}">
                <a16:creationId xmlns:a16="http://schemas.microsoft.com/office/drawing/2014/main" id="{0975F55B-9646-42DE-8E81-3830B508D7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"/>
          <a:stretch/>
        </p:blipFill>
        <p:spPr>
          <a:xfrm>
            <a:off x="6139190" y="3352898"/>
            <a:ext cx="6095980" cy="3429000"/>
          </a:xfrm>
          <a:prstGeom prst="rect">
            <a:avLst/>
          </a:prstGeom>
        </p:spPr>
      </p:pic>
      <p:pic>
        <p:nvPicPr>
          <p:cNvPr id="4" name="Picture 3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CA992313-5F68-4E31-A1F9-F491B46E8D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>
          <a:xfrm>
            <a:off x="-43188" y="28864"/>
            <a:ext cx="6096000" cy="3429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DB47D-5EA7-4DEA-A06D-B8773A92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670" y="2756140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 you </a:t>
            </a:r>
            <a:endParaRPr lang="en-US" sz="3200" b="1" kern="1200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06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rgbClr val="FDB694"/>
      </a:lt1>
      <a:dk2>
        <a:srgbClr val="44546A"/>
      </a:dk2>
      <a:lt2>
        <a:srgbClr val="E7E6E6"/>
      </a:lt2>
      <a:accent1>
        <a:srgbClr val="32497A"/>
      </a:accent1>
      <a:accent2>
        <a:srgbClr val="FDB694"/>
      </a:accent2>
      <a:accent3>
        <a:srgbClr val="FD7942"/>
      </a:accent3>
      <a:accent4>
        <a:srgbClr val="8EAADB"/>
      </a:accent4>
      <a:accent5>
        <a:srgbClr val="FFFFFF"/>
      </a:accent5>
      <a:accent6>
        <a:srgbClr val="000000"/>
      </a:accent6>
      <a:hlink>
        <a:srgbClr val="0563C1"/>
      </a:hlink>
      <a:folHlink>
        <a:srgbClr val="85C0F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Future Additions</vt:lpstr>
      <vt:lpstr>Tools and Technology 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Jankovic</dc:creator>
  <cp:lastModifiedBy>Petar Basta</cp:lastModifiedBy>
  <cp:revision>2</cp:revision>
  <dcterms:created xsi:type="dcterms:W3CDTF">2020-11-15T18:00:35Z</dcterms:created>
  <dcterms:modified xsi:type="dcterms:W3CDTF">2020-11-15T21:09:43Z</dcterms:modified>
</cp:coreProperties>
</file>