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7" d="100"/>
          <a:sy n="227" d="100"/>
        </p:scale>
        <p:origin x="955" y="-3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EA349B-AAC2-CD0E-BCCD-70A1B8DF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873AC51-49B7-524C-0C27-F4330E162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C46BDED-BF90-1AF4-C10F-C082A94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0143DC8-F93C-1C6D-F22C-1F4D10F6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A79CEB-B414-778B-729B-C8812A95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9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0FF996-BDC7-B07E-033F-219B17B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ECB8D11-4327-E1C9-002F-860E6443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1CE6D03-B13D-DF34-AB15-8416753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423E8C4-7AFC-8072-A9AB-3A31E3EB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6CAF34D-C50D-2B06-CE96-75CD80E4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91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7A38D388-ABF7-FDD9-F989-553A59467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50956C0-D27E-04A3-0F71-AED3DF8C0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29C1831-500C-6D0C-66B7-769CBB12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A26619B-129C-5FEE-C7B5-087E3BC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4E19EB3-C29F-2B7D-B1D4-F050716E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17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8E1DAC-E7E8-7AE6-3A73-2762764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DCABCB-4554-F80C-7F9B-421867E6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B46D0CE-9BD7-7554-5622-7E1A674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B7A9D6A-026E-2FA1-1B49-A1D3D5A9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2E4801-38D9-9385-A479-D0FDABE1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358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2FC6BC-67F1-7A1F-1AA4-579BC83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20E9ED9-A2BD-0D4E-CEAB-5D6C2172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6BED0D3-5DD3-4CEC-718D-69B07BE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0FEE8BB-ED82-8A7B-8FB1-46CEB98B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D53F5B8-7FA7-0EA1-E07E-63852F4A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35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ACF404-763B-0F07-06D1-9C3C1F43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F308D7-1FDF-D937-EE0E-BC1FF3931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CDCA3-848C-FF88-59FD-83395C6E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DC1465B-0FDA-30D3-97DF-13BB77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53970FF-9852-66D8-3FEE-897B478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91D6D6B-13FC-3429-3784-B3205240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647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C6CD4F-6577-B35A-1DB4-5215593E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3D3B236-C41E-D15E-2693-A8BDA2AE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C6D230F-3D92-34BF-6954-71EC7ABC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9F223E67-133F-EDFE-F0CF-65231476B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2EE7234-73CA-28BD-C281-B36DE5D3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1E01DAC4-6097-E43A-59C6-8FC35C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7C6351B2-3E88-A540-8766-B2D5C20C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A539FCD-0D8D-9F70-CA5E-98417D81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85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39897C-287E-3E2A-8DFF-157700B0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9149F0A-3B54-B98A-616C-A8DB452A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2573256-4506-525C-A668-1B9E703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EBB4F21-C5DB-F3EC-6E04-9D40D69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8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D34B6E43-2875-44EC-6118-67C81AD3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49CBD3DA-731F-3EE8-0E72-3F8137D3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40F7AFE-6CAE-CF0E-B3B3-089BC76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88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2A6D10-9576-1D33-83B3-DE69E696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19FA2A-AF59-5F17-B960-127EEE8D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38C696B-7D14-8AA6-1C8F-E109CD3A0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66E392C-CD59-3436-A3AA-63FFE213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848C895-980F-2BA6-4EC0-E9C1BAB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3DCE36D-7D63-6A55-4C57-3AAD395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639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BB3C62-CEDF-A15C-0EDF-BB10E39F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F61677E-6310-E0CD-755C-2A0883A84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7225D-6975-9264-61DF-0C42DFA1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EB9F4AC-2E79-F58F-600B-BB39917C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EFD066F-C565-D2E6-CEF8-835D08CD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02DB64B-4921-4407-982E-DAECD92C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71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B628F12-1D40-25C0-9481-C6C40F1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17F6329-B4F4-69D0-4CA6-3F33DA45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75B8441-C6E7-C376-4CC4-71B64860E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5539-7277-4DF0-9C31-919463567705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3AF09C0-4122-A999-6651-C8F552FB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3317B06-29E1-5C9D-A372-408A3E8BA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76F7-B405-4783-B891-A177D3EF94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64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C06E0E8B-E66A-EB1A-A472-7AB0D39C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106"/>
            <a:ext cx="1614412" cy="1338479"/>
          </a:xfrm>
          <a:prstGeom prst="rect">
            <a:avLst/>
          </a:prstGeom>
        </p:spPr>
      </p:pic>
      <p:sp>
        <p:nvSpPr>
          <p:cNvPr id="5" name="Naslov 1">
            <a:extLst>
              <a:ext uri="{FF2B5EF4-FFF2-40B4-BE49-F238E27FC236}">
                <a16:creationId xmlns:a16="http://schemas.microsoft.com/office/drawing/2014/main" id="{968C438A-D207-1A31-E163-58B6CEFBB3B4}"/>
              </a:ext>
            </a:extLst>
          </p:cNvPr>
          <p:cNvSpPr txBox="1">
            <a:spLocks/>
          </p:cNvSpPr>
          <p:nvPr/>
        </p:nvSpPr>
        <p:spPr>
          <a:xfrm>
            <a:off x="-2728451" y="-9165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>
                <a:latin typeface="Franklin Gothic Medium" panose="020B0603020102020204" pitchFamily="34" charset="0"/>
                <a:ea typeface="Yu Gothic Medium" panose="020B0500000000000000" pitchFamily="34" charset="-128"/>
                <a:cs typeface="Myanmar Text" panose="020B0502040204020203" pitchFamily="34" charset="0"/>
              </a:rPr>
              <a:t>mikOS</a:t>
            </a:r>
            <a:endParaRPr lang="hr-HR" sz="7200" dirty="0">
              <a:latin typeface="Franklin Gothic Medium" panose="020B0603020102020204" pitchFamily="34" charset="0"/>
              <a:ea typeface="Yu Gothic Medium" panose="020B0500000000000000" pitchFamily="34" charset="-128"/>
              <a:cs typeface="Myanmar Text" panose="020B0502040204020203" pitchFamily="34" charset="0"/>
            </a:endParaRPr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B123B201-0A99-BD33-8C2A-13765A305909}"/>
              </a:ext>
            </a:extLst>
          </p:cNvPr>
          <p:cNvSpPr txBox="1">
            <a:spLocks/>
          </p:cNvSpPr>
          <p:nvPr/>
        </p:nvSpPr>
        <p:spPr>
          <a:xfrm>
            <a:off x="-3132407" y="59578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latin typeface="Franklin Gothic Medium" panose="020B0603020102020204" pitchFamily="34" charset="0"/>
                <a:ea typeface="Yu Gothic Medium" panose="020B0500000000000000" pitchFamily="34" charset="-128"/>
                <a:cs typeface="Myanmar Text" panose="020B0502040204020203" pitchFamily="34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6092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Široki zaslon</PresentationFormat>
  <Paragraphs>2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Tema sustava Office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Petar Domazet</dc:creator>
  <cp:lastModifiedBy>Petar Domazet</cp:lastModifiedBy>
  <cp:revision>1</cp:revision>
  <dcterms:created xsi:type="dcterms:W3CDTF">2022-07-04T22:03:01Z</dcterms:created>
  <dcterms:modified xsi:type="dcterms:W3CDTF">2022-07-04T22:12:23Z</dcterms:modified>
</cp:coreProperties>
</file>