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627D6-8662-4507-8895-F08DB28C7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A4632C-E725-446F-BB95-DD9A66BA7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04F76D-B9DA-480F-B7B4-22359CB5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1E5B5-787B-4CDD-8AD1-2DA15CDC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5C0AB-142A-4D59-AF57-35EB4812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052D6-1634-444B-ADF8-4765793B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B8D21F-FEA8-4BE4-A043-547A9C3D3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90A1FD-8315-4248-A2BA-9D51C6AD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2EFC1-1AA7-4785-B413-5BF5E376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F9EEC-82C0-4235-B24C-A2FE4C8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71940A-CB31-42DB-9460-69B1CAD13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A6AAAD-5C8F-440A-96BC-5F699A8E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D70D2-15C2-4A45-A583-D66605A2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C69098-6F77-43B8-931D-89DDCA90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13ACF-CA95-4B74-8706-438D8C09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CFE76-5B40-4F43-9651-DEAC5AE3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91B46-F6C8-4D0A-981E-9BEF3B81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146B9-9961-4B79-A790-EC7640B1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66285-E9F1-4E36-95EF-866FC5F5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93109-E4C1-43B6-9795-8084B577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4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49062-029E-47A6-8A20-E15C1CE7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59851E-7361-4A32-A4EF-48475B9B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B27B04-13EF-45DE-AA62-E5150EA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1C5C24-B7AC-4618-9D1B-44575793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FFF4C-61E2-4129-8F43-0A750D3B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C18B8-44D5-4638-8B34-0AE62DFC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64116B-3D73-4E17-BD03-52F7C0DD8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7ED868-7765-4EEE-8DF8-728C8365C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20AA05-1F06-48AE-9E1F-2F973106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06FB69-9E41-4C4E-BE9C-01D97710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3DEED2-5731-4F20-8FAE-04848072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74A57-7775-4B91-B3F5-563F29A7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329393-F5CC-4CBF-B0CA-EB09D87C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F9D796-3C5A-410A-8376-5E3BA13E1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84D81A-A706-489E-AA27-27C17B8A0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45FC6C-B8DA-4CF4-B7FA-A4B14091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25C1D6-1244-49C7-A313-A3D52AAE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AF25EC-13DE-48C2-90DC-9BB8B936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AFC4F0-A01E-46A2-9BD2-F93A8C25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4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79E75-C301-4ACD-89FF-E919C7E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9EE6CE-65D1-4E90-9DC3-0ACC2AA1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C98176-54C9-4345-9341-98E7F48A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6CCA47-308B-48DC-A201-A95C06B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12A2B0-8E72-4431-935C-D380D198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D04A06-8084-4252-BAA2-331C676C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33BDFD-8076-440C-8C4E-20929298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397A2-E2CE-427F-A331-5B50231A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1A092-29F3-49A3-8E4F-EE1F511A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7BA47-90E4-47A5-B961-2D2E53F5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16CBD-0DD1-494A-ADEA-D4820A17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8060FA-1BB8-403D-B1E6-AA9BF461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538E4E-B9A4-4397-BD72-1F8C2128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A4887-4D64-4AED-926A-01319179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40112F-A90E-46D3-BF1B-EBFFA4704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8E83DD-3F8A-471E-905A-DC393D737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177C4E-068B-44A0-B058-F40EDF3A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933094-38CE-4776-A23F-4807CBFF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6912C1-6803-4B03-BC88-DB79D205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BA04D5-B31B-4C61-9B66-67759215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B1D40F-65CC-449C-B2BF-F9AF90CC0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D5960-5D97-4ECD-8025-72787B75F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9723-C3F7-4292-B83D-A03F34303D9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731F9A-AF29-4EED-B5E1-7AA2AE8C0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F94C91-D720-45D5-8E1D-0DFF2AEC9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08B4-2DF8-406E-9C73-A766D98BE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D5158799-9A05-4A7B-BD63-493DFB10073A}"/>
              </a:ext>
            </a:extLst>
          </p:cNvPr>
          <p:cNvGrpSpPr/>
          <p:nvPr/>
        </p:nvGrpSpPr>
        <p:grpSpPr>
          <a:xfrm>
            <a:off x="7933233" y="3236491"/>
            <a:ext cx="110558" cy="1402184"/>
            <a:chOff x="7933233" y="3236491"/>
            <a:chExt cx="110558" cy="1402184"/>
          </a:xfrm>
        </p:grpSpPr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D32E2492-4590-4BAE-9CFF-D46448233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33233" y="3342853"/>
              <a:ext cx="0" cy="12958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EAEACAF3-4D3D-4671-9C55-CB319F8A340A}"/>
                </a:ext>
              </a:extLst>
            </p:cNvPr>
            <p:cNvCxnSpPr>
              <a:cxnSpLocks/>
            </p:cNvCxnSpPr>
            <p:nvPr/>
          </p:nvCxnSpPr>
          <p:spPr>
            <a:xfrm>
              <a:off x="8043791" y="3236491"/>
              <a:ext cx="0" cy="1402184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A0A04FDD-2235-41D5-AA9C-306498EA3591}"/>
              </a:ext>
            </a:extLst>
          </p:cNvPr>
          <p:cNvCxnSpPr>
            <a:cxnSpLocks/>
          </p:cNvCxnSpPr>
          <p:nvPr/>
        </p:nvCxnSpPr>
        <p:spPr>
          <a:xfrm>
            <a:off x="9172575" y="3236491"/>
            <a:ext cx="971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851873F-6A95-4816-87A9-79AA6D0B26B1}"/>
              </a:ext>
            </a:extLst>
          </p:cNvPr>
          <p:cNvCxnSpPr>
            <a:cxnSpLocks/>
          </p:cNvCxnSpPr>
          <p:nvPr/>
        </p:nvCxnSpPr>
        <p:spPr>
          <a:xfrm>
            <a:off x="9653588" y="3350791"/>
            <a:ext cx="485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>
            <a:extLst>
              <a:ext uri="{FF2B5EF4-FFF2-40B4-BE49-F238E27FC236}">
                <a16:creationId xmlns:a16="http://schemas.microsoft.com/office/drawing/2014/main" id="{D7BAC394-3030-4EC1-82CD-96DDDC60C143}"/>
              </a:ext>
            </a:extLst>
          </p:cNvPr>
          <p:cNvSpPr/>
          <p:nvPr/>
        </p:nvSpPr>
        <p:spPr>
          <a:xfrm>
            <a:off x="2770304" y="4334136"/>
            <a:ext cx="2449482" cy="1212796"/>
          </a:xfrm>
          <a:prstGeom prst="rect">
            <a:avLst/>
          </a:prstGeom>
          <a:noFill/>
          <a:ln w="12700">
            <a:solidFill>
              <a:srgbClr val="92D05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9D26B821-8FBA-423A-A777-25F922BB3A5C}"/>
              </a:ext>
            </a:extLst>
          </p:cNvPr>
          <p:cNvCxnSpPr>
            <a:cxnSpLocks/>
          </p:cNvCxnSpPr>
          <p:nvPr/>
        </p:nvCxnSpPr>
        <p:spPr>
          <a:xfrm>
            <a:off x="5503108" y="2008297"/>
            <a:ext cx="0" cy="111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4D1C4609-A77A-4449-9A4D-AFB9EF031B0A}"/>
              </a:ext>
            </a:extLst>
          </p:cNvPr>
          <p:cNvCxnSpPr>
            <a:cxnSpLocks/>
          </p:cNvCxnSpPr>
          <p:nvPr/>
        </p:nvCxnSpPr>
        <p:spPr>
          <a:xfrm>
            <a:off x="5388808" y="2023930"/>
            <a:ext cx="0" cy="1098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3B7C636-952C-492E-BF06-F1C75782ABA4}"/>
              </a:ext>
            </a:extLst>
          </p:cNvPr>
          <p:cNvGrpSpPr/>
          <p:nvPr/>
        </p:nvGrpSpPr>
        <p:grpSpPr>
          <a:xfrm>
            <a:off x="6597531" y="3236491"/>
            <a:ext cx="1739350" cy="114302"/>
            <a:chOff x="3193073" y="1282890"/>
            <a:chExt cx="1739350" cy="114302"/>
          </a:xfrm>
        </p:grpSpPr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9847D8C3-5750-42B0-8499-D9E79F8AFA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3074" y="1282890"/>
              <a:ext cx="17393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C293FB4B-985A-4DE1-99CC-6613872B8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073" y="1397191"/>
              <a:ext cx="1350000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A1329532-072E-4B2A-868D-ECD68BC6EA81}"/>
              </a:ext>
            </a:extLst>
          </p:cNvPr>
          <p:cNvGrpSpPr/>
          <p:nvPr/>
        </p:nvGrpSpPr>
        <p:grpSpPr>
          <a:xfrm>
            <a:off x="5972421" y="3237572"/>
            <a:ext cx="540000" cy="114300"/>
            <a:chOff x="3193074" y="1282890"/>
            <a:chExt cx="540000" cy="114300"/>
          </a:xfrm>
        </p:grpSpPr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921BDC86-EA91-4627-9493-DDA25A27AB6D}"/>
                </a:ext>
              </a:extLst>
            </p:cNvPr>
            <p:cNvCxnSpPr/>
            <p:nvPr/>
          </p:nvCxnSpPr>
          <p:spPr>
            <a:xfrm>
              <a:off x="3193074" y="1282890"/>
              <a:ext cx="54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192FAB5C-7587-4151-AAE5-1CCD6B3B2048}"/>
                </a:ext>
              </a:extLst>
            </p:cNvPr>
            <p:cNvCxnSpPr/>
            <p:nvPr/>
          </p:nvCxnSpPr>
          <p:spPr>
            <a:xfrm>
              <a:off x="3193074" y="1397190"/>
              <a:ext cx="54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1C9D231D-CCC6-4F1C-A05C-D7B4EA54C71F}"/>
              </a:ext>
            </a:extLst>
          </p:cNvPr>
          <p:cNvGrpSpPr/>
          <p:nvPr/>
        </p:nvGrpSpPr>
        <p:grpSpPr>
          <a:xfrm>
            <a:off x="3928711" y="4477351"/>
            <a:ext cx="119344" cy="513581"/>
            <a:chOff x="3840480" y="2969394"/>
            <a:chExt cx="119344" cy="513581"/>
          </a:xfrm>
        </p:grpSpPr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B7FE71FE-C6C3-448C-8073-0FED5A2CBFFF}"/>
                </a:ext>
              </a:extLst>
            </p:cNvPr>
            <p:cNvCxnSpPr>
              <a:cxnSpLocks/>
            </p:cNvCxnSpPr>
            <p:nvPr/>
          </p:nvCxnSpPr>
          <p:spPr>
            <a:xfrm>
              <a:off x="3840480" y="2969394"/>
              <a:ext cx="0" cy="513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4B7FD45A-6BF9-4876-B459-DD59C9771527}"/>
                </a:ext>
              </a:extLst>
            </p:cNvPr>
            <p:cNvCxnSpPr>
              <a:cxnSpLocks/>
            </p:cNvCxnSpPr>
            <p:nvPr/>
          </p:nvCxnSpPr>
          <p:spPr>
            <a:xfrm>
              <a:off x="3959824" y="2969394"/>
              <a:ext cx="0" cy="5135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D9329AD5-ADAE-4B2C-A362-BBA57A51D291}"/>
              </a:ext>
            </a:extLst>
          </p:cNvPr>
          <p:cNvGrpSpPr/>
          <p:nvPr/>
        </p:nvGrpSpPr>
        <p:grpSpPr>
          <a:xfrm>
            <a:off x="3928711" y="3236491"/>
            <a:ext cx="119344" cy="928070"/>
            <a:chOff x="3840480" y="1728534"/>
            <a:chExt cx="119344" cy="928070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8F77E2D2-4979-4ADF-8C52-86A017810E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0480" y="1728534"/>
              <a:ext cx="0" cy="919555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29438C01-0C70-42E0-81BA-CDC20ACA3DA1}"/>
                </a:ext>
              </a:extLst>
            </p:cNvPr>
            <p:cNvCxnSpPr>
              <a:cxnSpLocks/>
            </p:cNvCxnSpPr>
            <p:nvPr/>
          </p:nvCxnSpPr>
          <p:spPr>
            <a:xfrm>
              <a:off x="3959824" y="1842834"/>
              <a:ext cx="0" cy="813770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64FB1E1B-C8DB-4183-8A7A-7183C6C40F26}"/>
              </a:ext>
            </a:extLst>
          </p:cNvPr>
          <p:cNvGrpSpPr/>
          <p:nvPr/>
        </p:nvGrpSpPr>
        <p:grpSpPr>
          <a:xfrm>
            <a:off x="3115840" y="3236491"/>
            <a:ext cx="1864431" cy="114300"/>
            <a:chOff x="3193074" y="1282890"/>
            <a:chExt cx="1864431" cy="114300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F653F28C-BD07-48E5-9DDD-020D348BC48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074" y="1282890"/>
              <a:ext cx="186443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0C4FAB91-F3A9-4E82-A443-D6A6EFDE7772}"/>
                </a:ext>
              </a:extLst>
            </p:cNvPr>
            <p:cNvCxnSpPr>
              <a:cxnSpLocks/>
            </p:cNvCxnSpPr>
            <p:nvPr/>
          </p:nvCxnSpPr>
          <p:spPr>
            <a:xfrm>
              <a:off x="3323633" y="1397190"/>
              <a:ext cx="173387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BD639BFC-9F15-4CE4-A848-3E3A39315D51}"/>
              </a:ext>
            </a:extLst>
          </p:cNvPr>
          <p:cNvGrpSpPr/>
          <p:nvPr/>
        </p:nvGrpSpPr>
        <p:grpSpPr>
          <a:xfrm>
            <a:off x="2590798" y="2710112"/>
            <a:ext cx="670559" cy="114300"/>
            <a:chOff x="3193074" y="1282890"/>
            <a:chExt cx="670559" cy="114300"/>
          </a:xfrm>
        </p:grpSpPr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23E41245-7071-457D-BA2E-DF030E30BA0C}"/>
                </a:ext>
              </a:extLst>
            </p:cNvPr>
            <p:cNvCxnSpPr/>
            <p:nvPr/>
          </p:nvCxnSpPr>
          <p:spPr>
            <a:xfrm>
              <a:off x="3193074" y="1282890"/>
              <a:ext cx="6705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0DE76951-FAB2-4790-AA41-EB6E66F4FE0B}"/>
                </a:ext>
              </a:extLst>
            </p:cNvPr>
            <p:cNvCxnSpPr/>
            <p:nvPr/>
          </p:nvCxnSpPr>
          <p:spPr>
            <a:xfrm>
              <a:off x="3193074" y="1397190"/>
              <a:ext cx="54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B37D39E2-A149-4D6A-81C2-B5AE7EF94C95}"/>
              </a:ext>
            </a:extLst>
          </p:cNvPr>
          <p:cNvGrpSpPr/>
          <p:nvPr/>
        </p:nvGrpSpPr>
        <p:grpSpPr>
          <a:xfrm>
            <a:off x="1323472" y="3717434"/>
            <a:ext cx="633663" cy="251460"/>
            <a:chOff x="1163052" y="3710940"/>
            <a:chExt cx="633663" cy="251460"/>
          </a:xfrm>
        </p:grpSpPr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612E97F3-0F7E-4AFF-ABBA-9A296DAC0015}"/>
                </a:ext>
              </a:extLst>
            </p:cNvPr>
            <p:cNvCxnSpPr/>
            <p:nvPr/>
          </p:nvCxnSpPr>
          <p:spPr>
            <a:xfrm>
              <a:off x="1163052" y="3710940"/>
              <a:ext cx="633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5242840B-4AF2-422D-80CC-E4408DC550BC}"/>
                </a:ext>
              </a:extLst>
            </p:cNvPr>
            <p:cNvCxnSpPr/>
            <p:nvPr/>
          </p:nvCxnSpPr>
          <p:spPr>
            <a:xfrm>
              <a:off x="1163052" y="3836670"/>
              <a:ext cx="633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F7DEC8ED-CBA1-4D48-B386-A1EF4C8DB4FF}"/>
                </a:ext>
              </a:extLst>
            </p:cNvPr>
            <p:cNvCxnSpPr/>
            <p:nvPr/>
          </p:nvCxnSpPr>
          <p:spPr>
            <a:xfrm>
              <a:off x="1163052" y="3962400"/>
              <a:ext cx="633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02E6D5E-EA34-4847-BE51-FC275202AA95}"/>
              </a:ext>
            </a:extLst>
          </p:cNvPr>
          <p:cNvGrpSpPr/>
          <p:nvPr/>
        </p:nvGrpSpPr>
        <p:grpSpPr>
          <a:xfrm>
            <a:off x="1371599" y="2649877"/>
            <a:ext cx="633663" cy="251460"/>
            <a:chOff x="1163052" y="3710940"/>
            <a:chExt cx="633663" cy="251460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4FA7610E-DDE1-4325-A2DF-F87A341F6FD7}"/>
                </a:ext>
              </a:extLst>
            </p:cNvPr>
            <p:cNvCxnSpPr/>
            <p:nvPr/>
          </p:nvCxnSpPr>
          <p:spPr>
            <a:xfrm>
              <a:off x="1163052" y="3710940"/>
              <a:ext cx="633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32FD5C92-0DD0-4169-A061-84EB0E3DFA01}"/>
                </a:ext>
              </a:extLst>
            </p:cNvPr>
            <p:cNvCxnSpPr/>
            <p:nvPr/>
          </p:nvCxnSpPr>
          <p:spPr>
            <a:xfrm>
              <a:off x="1163052" y="3836670"/>
              <a:ext cx="633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762FA7D-F526-4A1B-93DD-0FAD6DB8FF28}"/>
                </a:ext>
              </a:extLst>
            </p:cNvPr>
            <p:cNvCxnSpPr/>
            <p:nvPr/>
          </p:nvCxnSpPr>
          <p:spPr>
            <a:xfrm>
              <a:off x="1163052" y="3962400"/>
              <a:ext cx="633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D028830-5C26-473C-89E1-951DCD32750E}"/>
              </a:ext>
            </a:extLst>
          </p:cNvPr>
          <p:cNvGrpSpPr/>
          <p:nvPr/>
        </p:nvGrpSpPr>
        <p:grpSpPr>
          <a:xfrm>
            <a:off x="786063" y="2486525"/>
            <a:ext cx="705852" cy="561474"/>
            <a:chOff x="697832" y="978568"/>
            <a:chExt cx="705852" cy="56147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2ED87EF-7B23-4D3C-96D2-61B80CCBE86E}"/>
                </a:ext>
              </a:extLst>
            </p:cNvPr>
            <p:cNvSpPr/>
            <p:nvPr/>
          </p:nvSpPr>
          <p:spPr>
            <a:xfrm>
              <a:off x="770021" y="978568"/>
              <a:ext cx="561474" cy="5614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D1E5EB6-CD85-47C3-A8B9-633EA2C3E3F6}"/>
                </a:ext>
              </a:extLst>
            </p:cNvPr>
            <p:cNvSpPr txBox="1"/>
            <p:nvPr/>
          </p:nvSpPr>
          <p:spPr>
            <a:xfrm>
              <a:off x="697832" y="1128500"/>
              <a:ext cx="7058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MOTOR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7EE6A7A-3BF4-4128-A435-D31C2F0513A2}"/>
              </a:ext>
            </a:extLst>
          </p:cNvPr>
          <p:cNvGrpSpPr/>
          <p:nvPr/>
        </p:nvGrpSpPr>
        <p:grpSpPr>
          <a:xfrm>
            <a:off x="786063" y="3565357"/>
            <a:ext cx="705852" cy="561474"/>
            <a:chOff x="697832" y="978568"/>
            <a:chExt cx="705852" cy="561474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DAA313D-984B-4F17-809F-9988A0E0213A}"/>
                </a:ext>
              </a:extLst>
            </p:cNvPr>
            <p:cNvSpPr/>
            <p:nvPr/>
          </p:nvSpPr>
          <p:spPr>
            <a:xfrm>
              <a:off x="770021" y="978568"/>
              <a:ext cx="561474" cy="5614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67C2FBB-44B1-4E2C-BE58-CEA6C5BF8FD3}"/>
                </a:ext>
              </a:extLst>
            </p:cNvPr>
            <p:cNvSpPr txBox="1"/>
            <p:nvPr/>
          </p:nvSpPr>
          <p:spPr>
            <a:xfrm>
              <a:off x="697832" y="1128500"/>
              <a:ext cx="7058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MOTOR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7B229D8-F386-4CC7-A0FF-70D0C3E0A833}"/>
              </a:ext>
            </a:extLst>
          </p:cNvPr>
          <p:cNvGrpSpPr/>
          <p:nvPr/>
        </p:nvGrpSpPr>
        <p:grpSpPr>
          <a:xfrm>
            <a:off x="1884946" y="2486525"/>
            <a:ext cx="705852" cy="561474"/>
            <a:chOff x="1868905" y="978568"/>
            <a:chExt cx="705852" cy="56147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CBB2F2B-6F89-402D-80D8-7C2D7D2FA66C}"/>
                </a:ext>
              </a:extLst>
            </p:cNvPr>
            <p:cNvSpPr/>
            <p:nvPr/>
          </p:nvSpPr>
          <p:spPr>
            <a:xfrm>
              <a:off x="1868905" y="978568"/>
              <a:ext cx="705852" cy="5614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3C0D10D-C089-4A86-8180-03554935278F}"/>
                </a:ext>
              </a:extLst>
            </p:cNvPr>
            <p:cNvSpPr txBox="1"/>
            <p:nvPr/>
          </p:nvSpPr>
          <p:spPr>
            <a:xfrm>
              <a:off x="1868905" y="1128500"/>
              <a:ext cx="7058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ESC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A6E259F-216C-4964-8C21-DFE10931460B}"/>
              </a:ext>
            </a:extLst>
          </p:cNvPr>
          <p:cNvGrpSpPr/>
          <p:nvPr/>
        </p:nvGrpSpPr>
        <p:grpSpPr>
          <a:xfrm>
            <a:off x="1884946" y="3566960"/>
            <a:ext cx="705852" cy="561474"/>
            <a:chOff x="1868905" y="978568"/>
            <a:chExt cx="705852" cy="561474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33E5C75-B94D-4873-82B6-80B5223CE787}"/>
                </a:ext>
              </a:extLst>
            </p:cNvPr>
            <p:cNvSpPr/>
            <p:nvPr/>
          </p:nvSpPr>
          <p:spPr>
            <a:xfrm>
              <a:off x="1868905" y="978568"/>
              <a:ext cx="705852" cy="5614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D3C5E7A-B274-42BF-B93B-931E3590505B}"/>
                </a:ext>
              </a:extLst>
            </p:cNvPr>
            <p:cNvSpPr txBox="1"/>
            <p:nvPr/>
          </p:nvSpPr>
          <p:spPr>
            <a:xfrm>
              <a:off x="1868905" y="1128500"/>
              <a:ext cx="7058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ESC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C86E789-BAAF-4B3C-B7B2-BAC563E804C4}"/>
              </a:ext>
            </a:extLst>
          </p:cNvPr>
          <p:cNvGrpSpPr/>
          <p:nvPr/>
        </p:nvGrpSpPr>
        <p:grpSpPr>
          <a:xfrm>
            <a:off x="8328422" y="2976349"/>
            <a:ext cx="1090863" cy="657727"/>
            <a:chOff x="3962400" y="1259305"/>
            <a:chExt cx="1090863" cy="657727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A922A98-46D1-4466-9CEB-F785850A6A08}"/>
                </a:ext>
              </a:extLst>
            </p:cNvPr>
            <p:cNvSpPr/>
            <p:nvPr/>
          </p:nvSpPr>
          <p:spPr>
            <a:xfrm>
              <a:off x="3962400" y="1259305"/>
              <a:ext cx="1090863" cy="657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A7B15C8-402B-4297-8E1A-89E0CA3383CD}"/>
                </a:ext>
              </a:extLst>
            </p:cNvPr>
            <p:cNvSpPr txBox="1"/>
            <p:nvPr/>
          </p:nvSpPr>
          <p:spPr>
            <a:xfrm>
              <a:off x="3962400" y="1457363"/>
              <a:ext cx="10908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BMS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459A317-13F2-4CB5-9778-545B025AC894}"/>
              </a:ext>
            </a:extLst>
          </p:cNvPr>
          <p:cNvGrpSpPr/>
          <p:nvPr/>
        </p:nvGrpSpPr>
        <p:grpSpPr>
          <a:xfrm>
            <a:off x="4900527" y="2976349"/>
            <a:ext cx="1090863" cy="657727"/>
            <a:chOff x="3962400" y="1259305"/>
            <a:chExt cx="1090863" cy="657727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53468BB-E7AE-4DED-A839-3EEE9F512205}"/>
                </a:ext>
              </a:extLst>
            </p:cNvPr>
            <p:cNvSpPr/>
            <p:nvPr/>
          </p:nvSpPr>
          <p:spPr>
            <a:xfrm>
              <a:off x="3962400" y="1259305"/>
              <a:ext cx="1090863" cy="657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028AA25A-AF4C-44D5-8470-060BB3FB3477}"/>
                </a:ext>
              </a:extLst>
            </p:cNvPr>
            <p:cNvSpPr txBox="1"/>
            <p:nvPr/>
          </p:nvSpPr>
          <p:spPr>
            <a:xfrm>
              <a:off x="3962400" y="1362235"/>
              <a:ext cx="1090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ANTI-SPARK SWITCH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E4D37E5-FC24-466E-B10E-740824B787E4}"/>
              </a:ext>
            </a:extLst>
          </p:cNvPr>
          <p:cNvGrpSpPr/>
          <p:nvPr/>
        </p:nvGrpSpPr>
        <p:grpSpPr>
          <a:xfrm>
            <a:off x="7670080" y="4551158"/>
            <a:ext cx="639220" cy="466726"/>
            <a:chOff x="4989699" y="2625824"/>
            <a:chExt cx="639220" cy="466726"/>
          </a:xfrm>
        </p:grpSpPr>
        <p:sp>
          <p:nvSpPr>
            <p:cNvPr id="28" name="Sehne 27">
              <a:extLst>
                <a:ext uri="{FF2B5EF4-FFF2-40B4-BE49-F238E27FC236}">
                  <a16:creationId xmlns:a16="http://schemas.microsoft.com/office/drawing/2014/main" id="{0B61FBEE-2F98-4347-8D02-7989A5B61A21}"/>
                </a:ext>
              </a:extLst>
            </p:cNvPr>
            <p:cNvSpPr/>
            <p:nvPr/>
          </p:nvSpPr>
          <p:spPr>
            <a:xfrm rot="6785702">
              <a:off x="5075946" y="2625824"/>
              <a:ext cx="466726" cy="466726"/>
            </a:xfrm>
            <a:prstGeom prst="chor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392AC49E-6FF7-4690-9685-C7665E865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550" y="2946400"/>
              <a:ext cx="0" cy="1365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AF117EFE-9580-47BA-9235-21306FFA6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475" y="2949575"/>
              <a:ext cx="0" cy="1365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E429474E-5E75-4DE9-9AB8-955665B8D07E}"/>
                </a:ext>
              </a:extLst>
            </p:cNvPr>
            <p:cNvSpPr txBox="1"/>
            <p:nvPr/>
          </p:nvSpPr>
          <p:spPr>
            <a:xfrm>
              <a:off x="4989699" y="2746345"/>
              <a:ext cx="6392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CHARGER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54B158F-87B3-4358-9640-6BAE3041ADD6}"/>
              </a:ext>
            </a:extLst>
          </p:cNvPr>
          <p:cNvGrpSpPr/>
          <p:nvPr/>
        </p:nvGrpSpPr>
        <p:grpSpPr>
          <a:xfrm>
            <a:off x="3610235" y="4156046"/>
            <a:ext cx="769621" cy="381000"/>
            <a:chOff x="2743199" y="3192780"/>
            <a:chExt cx="769621" cy="381000"/>
          </a:xfrm>
        </p:grpSpPr>
        <p:sp>
          <p:nvSpPr>
            <p:cNvPr id="41" name="Rechteck: diagonal liegende Ecken abgeschnitten 40">
              <a:extLst>
                <a:ext uri="{FF2B5EF4-FFF2-40B4-BE49-F238E27FC236}">
                  <a16:creationId xmlns:a16="http://schemas.microsoft.com/office/drawing/2014/main" id="{AA777351-1C8B-4553-8745-FFB2C55DB340}"/>
                </a:ext>
              </a:extLst>
            </p:cNvPr>
            <p:cNvSpPr/>
            <p:nvPr/>
          </p:nvSpPr>
          <p:spPr>
            <a:xfrm>
              <a:off x="2743200" y="3192780"/>
              <a:ext cx="769620" cy="381000"/>
            </a:xfrm>
            <a:prstGeom prst="snip2Diag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E025F5FE-BD78-4174-ACAE-ACBBDC97108A}"/>
                </a:ext>
              </a:extLst>
            </p:cNvPr>
            <p:cNvSpPr txBox="1"/>
            <p:nvPr/>
          </p:nvSpPr>
          <p:spPr>
            <a:xfrm>
              <a:off x="2743199" y="3252475"/>
              <a:ext cx="769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DC/DC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C99C18E-F022-4990-BEE4-C9E8F9DE8BC8}"/>
              </a:ext>
            </a:extLst>
          </p:cNvPr>
          <p:cNvGrpSpPr/>
          <p:nvPr/>
        </p:nvGrpSpPr>
        <p:grpSpPr>
          <a:xfrm>
            <a:off x="3526562" y="4808481"/>
            <a:ext cx="936966" cy="588083"/>
            <a:chOff x="3444534" y="3372006"/>
            <a:chExt cx="936966" cy="588083"/>
          </a:xfrm>
        </p:grpSpPr>
        <p:sp>
          <p:nvSpPr>
            <p:cNvPr id="44" name="Flussdiagramm: Zusammenführung 43">
              <a:extLst>
                <a:ext uri="{FF2B5EF4-FFF2-40B4-BE49-F238E27FC236}">
                  <a16:creationId xmlns:a16="http://schemas.microsoft.com/office/drawing/2014/main" id="{4EA3B266-DF80-4FED-9EA0-837588BFB46E}"/>
                </a:ext>
              </a:extLst>
            </p:cNvPr>
            <p:cNvSpPr/>
            <p:nvPr/>
          </p:nvSpPr>
          <p:spPr>
            <a:xfrm>
              <a:off x="3703614" y="3372006"/>
              <a:ext cx="418806" cy="418806"/>
            </a:xfrm>
            <a:prstGeom prst="flowChartSummingJunct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7C5BA619-C4D5-46B5-8098-28429BBDEB36}"/>
                </a:ext>
              </a:extLst>
            </p:cNvPr>
            <p:cNvSpPr txBox="1"/>
            <p:nvPr/>
          </p:nvSpPr>
          <p:spPr>
            <a:xfrm>
              <a:off x="3444534" y="3790812"/>
              <a:ext cx="93696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NEBENVERBRAUCHER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D427F9D-5A73-4862-B7F0-1B6CAAD004EF}"/>
              </a:ext>
            </a:extLst>
          </p:cNvPr>
          <p:cNvGrpSpPr/>
          <p:nvPr/>
        </p:nvGrpSpPr>
        <p:grpSpPr>
          <a:xfrm>
            <a:off x="2590798" y="3786014"/>
            <a:ext cx="669600" cy="114300"/>
            <a:chOff x="3193074" y="1282890"/>
            <a:chExt cx="669600" cy="114300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B7A70017-5473-4CE8-8F3B-15C0CE863B9A}"/>
                </a:ext>
              </a:extLst>
            </p:cNvPr>
            <p:cNvCxnSpPr/>
            <p:nvPr/>
          </p:nvCxnSpPr>
          <p:spPr>
            <a:xfrm>
              <a:off x="3193074" y="1282890"/>
              <a:ext cx="54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953E9F42-22BE-4B22-AECA-DC83A6D495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3074" y="1397190"/>
              <a:ext cx="669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0C98037F-EA02-41BA-96F4-AC639DA94F85}"/>
              </a:ext>
            </a:extLst>
          </p:cNvPr>
          <p:cNvGrpSpPr/>
          <p:nvPr/>
        </p:nvGrpSpPr>
        <p:grpSpPr>
          <a:xfrm>
            <a:off x="3115840" y="2710112"/>
            <a:ext cx="132817" cy="1190202"/>
            <a:chOff x="3115840" y="2710112"/>
            <a:chExt cx="132817" cy="1190202"/>
          </a:xfrm>
        </p:grpSpPr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A0E3B9E6-D3DB-45FC-ADDA-B7F7D9473C61}"/>
                </a:ext>
              </a:extLst>
            </p:cNvPr>
            <p:cNvCxnSpPr>
              <a:cxnSpLocks/>
            </p:cNvCxnSpPr>
            <p:nvPr/>
          </p:nvCxnSpPr>
          <p:spPr>
            <a:xfrm>
              <a:off x="3115840" y="2824412"/>
              <a:ext cx="0" cy="961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EF6610E0-B4E6-4D8E-972C-B4E888A48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6399" y="2710112"/>
              <a:ext cx="2258" cy="11902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83EB1CD-655F-45D1-A026-0CC9AAC8A254}"/>
              </a:ext>
            </a:extLst>
          </p:cNvPr>
          <p:cNvGrpSpPr/>
          <p:nvPr/>
        </p:nvGrpSpPr>
        <p:grpSpPr>
          <a:xfrm>
            <a:off x="10014284" y="2976349"/>
            <a:ext cx="1276088" cy="657728"/>
            <a:chOff x="9926053" y="1468392"/>
            <a:chExt cx="1090863" cy="657728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3B3B4D34-3BE2-49F1-8DC0-5F9583BC81DC}"/>
                </a:ext>
              </a:extLst>
            </p:cNvPr>
            <p:cNvGrpSpPr/>
            <p:nvPr/>
          </p:nvGrpSpPr>
          <p:grpSpPr>
            <a:xfrm>
              <a:off x="9926053" y="1468392"/>
              <a:ext cx="1090863" cy="657728"/>
              <a:chOff x="5895473" y="1467852"/>
              <a:chExt cx="1090863" cy="657728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50D6319-7CAD-4B23-8B5E-48B7D3ACE622}"/>
                  </a:ext>
                </a:extLst>
              </p:cNvPr>
              <p:cNvSpPr txBox="1"/>
              <p:nvPr/>
            </p:nvSpPr>
            <p:spPr>
              <a:xfrm>
                <a:off x="5895473" y="1663442"/>
                <a:ext cx="10908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BATTERIE</a:t>
                </a:r>
              </a:p>
            </p:txBody>
          </p:sp>
          <p:sp>
            <p:nvSpPr>
              <p:cNvPr id="22" name="Rechteck: abgerundete Ecken 21">
                <a:extLst>
                  <a:ext uri="{FF2B5EF4-FFF2-40B4-BE49-F238E27FC236}">
                    <a16:creationId xmlns:a16="http://schemas.microsoft.com/office/drawing/2014/main" id="{6B086991-8722-4970-92B8-14E4EBE88D9F}"/>
                  </a:ext>
                </a:extLst>
              </p:cNvPr>
              <p:cNvSpPr/>
              <p:nvPr/>
            </p:nvSpPr>
            <p:spPr>
              <a:xfrm>
                <a:off x="5895473" y="1467852"/>
                <a:ext cx="1090863" cy="65772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AC7DB282-CEEE-49C3-BADF-AABD83B0A083}"/>
                </a:ext>
              </a:extLst>
            </p:cNvPr>
            <p:cNvSpPr txBox="1"/>
            <p:nvPr/>
          </p:nvSpPr>
          <p:spPr>
            <a:xfrm>
              <a:off x="10089974" y="1663982"/>
              <a:ext cx="926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BATTERY</a:t>
              </a:r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8390A3C6-FBDC-4580-8AB9-AF810ED2BA0A}"/>
              </a:ext>
            </a:extLst>
          </p:cNvPr>
          <p:cNvGrpSpPr/>
          <p:nvPr/>
        </p:nvGrpSpPr>
        <p:grpSpPr>
          <a:xfrm rot="5400000">
            <a:off x="6044650" y="3120958"/>
            <a:ext cx="769621" cy="381000"/>
            <a:chOff x="2743199" y="3192780"/>
            <a:chExt cx="769621" cy="381000"/>
          </a:xfrm>
        </p:grpSpPr>
        <p:sp>
          <p:nvSpPr>
            <p:cNvPr id="104" name="Rechteck: diagonal liegende Ecken abgeschnitten 103">
              <a:extLst>
                <a:ext uri="{FF2B5EF4-FFF2-40B4-BE49-F238E27FC236}">
                  <a16:creationId xmlns:a16="http://schemas.microsoft.com/office/drawing/2014/main" id="{107A6751-ED01-49A9-AEA9-5B3FE309147D}"/>
                </a:ext>
              </a:extLst>
            </p:cNvPr>
            <p:cNvSpPr/>
            <p:nvPr/>
          </p:nvSpPr>
          <p:spPr>
            <a:xfrm>
              <a:off x="2743200" y="3192780"/>
              <a:ext cx="769620" cy="381000"/>
            </a:xfrm>
            <a:prstGeom prst="snip2Diag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2AB96470-8A67-475B-8FA2-A3BE936707D6}"/>
                </a:ext>
              </a:extLst>
            </p:cNvPr>
            <p:cNvSpPr txBox="1"/>
            <p:nvPr/>
          </p:nvSpPr>
          <p:spPr>
            <a:xfrm>
              <a:off x="2743199" y="3252475"/>
              <a:ext cx="769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DC/DC</a:t>
              </a:r>
            </a:p>
          </p:txBody>
        </p:sp>
      </p:grpSp>
      <p:sp>
        <p:nvSpPr>
          <p:cNvPr id="139" name="Rechteck 138">
            <a:extLst>
              <a:ext uri="{FF2B5EF4-FFF2-40B4-BE49-F238E27FC236}">
                <a16:creationId xmlns:a16="http://schemas.microsoft.com/office/drawing/2014/main" id="{42FFC11F-0DCB-4698-9017-9F6A91D69D60}"/>
              </a:ext>
            </a:extLst>
          </p:cNvPr>
          <p:cNvSpPr/>
          <p:nvPr/>
        </p:nvSpPr>
        <p:spPr>
          <a:xfrm>
            <a:off x="660810" y="2398286"/>
            <a:ext cx="10680958" cy="1941108"/>
          </a:xfrm>
          <a:prstGeom prst="rect">
            <a:avLst/>
          </a:prstGeom>
          <a:noFill/>
          <a:ln w="12700">
            <a:solidFill>
              <a:srgbClr val="92D05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D5643ECE-952F-45F0-B905-A79F14BE6FBB}"/>
              </a:ext>
            </a:extLst>
          </p:cNvPr>
          <p:cNvCxnSpPr>
            <a:cxnSpLocks/>
          </p:cNvCxnSpPr>
          <p:nvPr/>
        </p:nvCxnSpPr>
        <p:spPr>
          <a:xfrm>
            <a:off x="7933232" y="3884228"/>
            <a:ext cx="1746000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03A5CD8F-94C2-4646-AE21-7257AA7966A4}"/>
              </a:ext>
            </a:extLst>
          </p:cNvPr>
          <p:cNvCxnSpPr>
            <a:cxnSpLocks/>
          </p:cNvCxnSpPr>
          <p:nvPr/>
        </p:nvCxnSpPr>
        <p:spPr>
          <a:xfrm>
            <a:off x="9667083" y="3346028"/>
            <a:ext cx="0" cy="54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5188FA22-95FE-40C9-A0D4-48906B313377}"/>
              </a:ext>
            </a:extLst>
          </p:cNvPr>
          <p:cNvGrpSpPr/>
          <p:nvPr/>
        </p:nvGrpSpPr>
        <p:grpSpPr>
          <a:xfrm>
            <a:off x="10058738" y="3186139"/>
            <a:ext cx="93156" cy="211357"/>
            <a:chOff x="10030162" y="3186139"/>
            <a:chExt cx="93156" cy="211357"/>
          </a:xfrm>
        </p:grpSpPr>
        <p:sp>
          <p:nvSpPr>
            <p:cNvPr id="184" name="Additionszeichen 183">
              <a:extLst>
                <a:ext uri="{FF2B5EF4-FFF2-40B4-BE49-F238E27FC236}">
                  <a16:creationId xmlns:a16="http://schemas.microsoft.com/office/drawing/2014/main" id="{A2267D30-8505-4136-B306-F0196776C6FE}"/>
                </a:ext>
              </a:extLst>
            </p:cNvPr>
            <p:cNvSpPr/>
            <p:nvPr/>
          </p:nvSpPr>
          <p:spPr>
            <a:xfrm>
              <a:off x="10030162" y="3304340"/>
              <a:ext cx="93156" cy="93156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5" name="Minuszeichen 184">
              <a:extLst>
                <a:ext uri="{FF2B5EF4-FFF2-40B4-BE49-F238E27FC236}">
                  <a16:creationId xmlns:a16="http://schemas.microsoft.com/office/drawing/2014/main" id="{E18D0FEC-4293-4ED8-B160-AD3256404D9D}"/>
                </a:ext>
              </a:extLst>
            </p:cNvPr>
            <p:cNvSpPr/>
            <p:nvPr/>
          </p:nvSpPr>
          <p:spPr>
            <a:xfrm>
              <a:off x="10030162" y="3186139"/>
              <a:ext cx="93156" cy="93156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E14A657-2CF1-44BA-B246-B31DDD62F797}"/>
              </a:ext>
            </a:extLst>
          </p:cNvPr>
          <p:cNvGrpSpPr/>
          <p:nvPr/>
        </p:nvGrpSpPr>
        <p:grpSpPr>
          <a:xfrm>
            <a:off x="5094364" y="1635813"/>
            <a:ext cx="703186" cy="598657"/>
            <a:chOff x="5094364" y="1635813"/>
            <a:chExt cx="703186" cy="598657"/>
          </a:xfrm>
        </p:grpSpPr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300C5D17-B950-41DB-A76E-D8D3068EFBA3}"/>
                </a:ext>
              </a:extLst>
            </p:cNvPr>
            <p:cNvGrpSpPr/>
            <p:nvPr/>
          </p:nvGrpSpPr>
          <p:grpSpPr>
            <a:xfrm>
              <a:off x="5219785" y="1782125"/>
              <a:ext cx="452345" cy="452345"/>
              <a:chOff x="5130281" y="598762"/>
              <a:chExt cx="452345" cy="452345"/>
            </a:xfrm>
          </p:grpSpPr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879E67C0-C715-4D4D-BEAA-4E31F0A7F3CE}"/>
                  </a:ext>
                </a:extLst>
              </p:cNvPr>
              <p:cNvSpPr/>
              <p:nvPr/>
            </p:nvSpPr>
            <p:spPr>
              <a:xfrm>
                <a:off x="5130281" y="598762"/>
                <a:ext cx="452345" cy="45234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1" name="Gruppieren 130">
                <a:extLst>
                  <a:ext uri="{FF2B5EF4-FFF2-40B4-BE49-F238E27FC236}">
                    <a16:creationId xmlns:a16="http://schemas.microsoft.com/office/drawing/2014/main" id="{9050B208-AF17-4407-B92E-8F479F19A9B5}"/>
                  </a:ext>
                </a:extLst>
              </p:cNvPr>
              <p:cNvGrpSpPr/>
              <p:nvPr/>
            </p:nvGrpSpPr>
            <p:grpSpPr>
              <a:xfrm>
                <a:off x="5204094" y="638057"/>
                <a:ext cx="307265" cy="340511"/>
                <a:chOff x="5903159" y="3698081"/>
                <a:chExt cx="307265" cy="340511"/>
              </a:xfrm>
            </p:grpSpPr>
            <p:sp>
              <p:nvSpPr>
                <p:cNvPr id="119" name="Kreis: nicht ausgefüllt 118">
                  <a:extLst>
                    <a:ext uri="{FF2B5EF4-FFF2-40B4-BE49-F238E27FC236}">
                      <a16:creationId xmlns:a16="http://schemas.microsoft.com/office/drawing/2014/main" id="{F47249ED-07F6-4428-A1C6-7C9EADF59BC8}"/>
                    </a:ext>
                  </a:extLst>
                </p:cNvPr>
                <p:cNvSpPr/>
                <p:nvPr/>
              </p:nvSpPr>
              <p:spPr>
                <a:xfrm>
                  <a:off x="5903159" y="3731327"/>
                  <a:ext cx="307265" cy="307265"/>
                </a:xfrm>
                <a:prstGeom prst="donut">
                  <a:avLst>
                    <a:gd name="adj" fmla="val 789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 129">
                  <a:extLst>
                    <a:ext uri="{FF2B5EF4-FFF2-40B4-BE49-F238E27FC236}">
                      <a16:creationId xmlns:a16="http://schemas.microsoft.com/office/drawing/2014/main" id="{E679A971-D47E-4D2C-89D4-E66EB4929B58}"/>
                    </a:ext>
                  </a:extLst>
                </p:cNvPr>
                <p:cNvSpPr/>
                <p:nvPr/>
              </p:nvSpPr>
              <p:spPr>
                <a:xfrm>
                  <a:off x="5998369" y="3698081"/>
                  <a:ext cx="114300" cy="20251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1" name="Gerader Verbinder 120">
                  <a:extLst>
                    <a:ext uri="{FF2B5EF4-FFF2-40B4-BE49-F238E27FC236}">
                      <a16:creationId xmlns:a16="http://schemas.microsoft.com/office/drawing/2014/main" id="{57D13C32-8BF4-45E7-BD1C-551417B79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6792" y="3719330"/>
                  <a:ext cx="0" cy="1692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FCACA0F9-AE64-4C5C-B1F0-6CC67F21BC32}"/>
                </a:ext>
              </a:extLst>
            </p:cNvPr>
            <p:cNvSpPr txBox="1"/>
            <p:nvPr/>
          </p:nvSpPr>
          <p:spPr>
            <a:xfrm>
              <a:off x="5094364" y="1635813"/>
              <a:ext cx="70318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ON/OFF SWITCH</a:t>
              </a:r>
            </a:p>
          </p:txBody>
        </p:sp>
      </p:grpSp>
      <p:sp>
        <p:nvSpPr>
          <p:cNvPr id="189" name="Textfeld 188">
            <a:extLst>
              <a:ext uri="{FF2B5EF4-FFF2-40B4-BE49-F238E27FC236}">
                <a16:creationId xmlns:a16="http://schemas.microsoft.com/office/drawing/2014/main" id="{A109CA04-32B8-4EA3-97DA-2A75AE566533}"/>
              </a:ext>
            </a:extLst>
          </p:cNvPr>
          <p:cNvSpPr txBox="1"/>
          <p:nvPr/>
        </p:nvSpPr>
        <p:spPr>
          <a:xfrm>
            <a:off x="2769187" y="5177599"/>
            <a:ext cx="62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5V Sub-System</a:t>
            </a:r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84F94F6F-FD63-4BC3-A38B-E423F0F3F9B0}"/>
              </a:ext>
            </a:extLst>
          </p:cNvPr>
          <p:cNvSpPr txBox="1"/>
          <p:nvPr/>
        </p:nvSpPr>
        <p:spPr>
          <a:xfrm>
            <a:off x="10619877" y="2402774"/>
            <a:ext cx="72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36V Sub-System</a:t>
            </a:r>
          </a:p>
        </p:txBody>
      </p:sp>
    </p:spTree>
    <p:extLst>
      <p:ext uri="{BB962C8B-B14F-4D97-AF65-F5344CB8AC3E}">
        <p14:creationId xmlns:p14="http://schemas.microsoft.com/office/powerpoint/2010/main" val="117986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ruppieren 610">
            <a:extLst>
              <a:ext uri="{FF2B5EF4-FFF2-40B4-BE49-F238E27FC236}">
                <a16:creationId xmlns:a16="http://schemas.microsoft.com/office/drawing/2014/main" id="{ACE8422D-4DAB-4310-9AD9-3D800C538689}"/>
              </a:ext>
            </a:extLst>
          </p:cNvPr>
          <p:cNvGrpSpPr/>
          <p:nvPr/>
        </p:nvGrpSpPr>
        <p:grpSpPr>
          <a:xfrm>
            <a:off x="1284598" y="2051351"/>
            <a:ext cx="674838" cy="480776"/>
            <a:chOff x="1284598" y="2051351"/>
            <a:chExt cx="674838" cy="480776"/>
          </a:xfrm>
        </p:grpSpPr>
        <p:cxnSp>
          <p:nvCxnSpPr>
            <p:cNvPr id="558" name="Verbinder: gewinkelt 557">
              <a:extLst>
                <a:ext uri="{FF2B5EF4-FFF2-40B4-BE49-F238E27FC236}">
                  <a16:creationId xmlns:a16="http://schemas.microsoft.com/office/drawing/2014/main" id="{D07C0261-CAAC-4D69-9AC9-1EDDEE0D1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9945" y="2051351"/>
              <a:ext cx="589491" cy="480776"/>
            </a:xfrm>
            <a:prstGeom prst="bentConnector3">
              <a:avLst>
                <a:gd name="adj1" fmla="val 98474"/>
              </a:avLst>
            </a:prstGeom>
            <a:ln w="28575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Gerader Verbinder 488">
              <a:extLst>
                <a:ext uri="{FF2B5EF4-FFF2-40B4-BE49-F238E27FC236}">
                  <a16:creationId xmlns:a16="http://schemas.microsoft.com/office/drawing/2014/main" id="{6462268D-047F-4DDD-BF9F-E7AA349257E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598" y="2529670"/>
              <a:ext cx="64548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E2068B36-69B5-45AF-A448-491B143F7E4D}"/>
              </a:ext>
            </a:extLst>
          </p:cNvPr>
          <p:cNvGrpSpPr/>
          <p:nvPr/>
        </p:nvGrpSpPr>
        <p:grpSpPr>
          <a:xfrm>
            <a:off x="474186" y="3207866"/>
            <a:ext cx="11466473" cy="2620233"/>
            <a:chOff x="215088" y="2004701"/>
            <a:chExt cx="11579597" cy="2646084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28769A7-CD58-4F35-B031-7392039984F0}"/>
                </a:ext>
              </a:extLst>
            </p:cNvPr>
            <p:cNvGrpSpPr/>
            <p:nvPr/>
          </p:nvGrpSpPr>
          <p:grpSpPr>
            <a:xfrm rot="10800000">
              <a:off x="215088" y="2217336"/>
              <a:ext cx="1093852" cy="1745264"/>
              <a:chOff x="2741719" y="4197713"/>
              <a:chExt cx="1093852" cy="1745264"/>
            </a:xfrm>
          </p:grpSpPr>
          <p:grpSp>
            <p:nvGrpSpPr>
              <p:cNvPr id="233" name="Gruppieren 232">
                <a:extLst>
                  <a:ext uri="{FF2B5EF4-FFF2-40B4-BE49-F238E27FC236}">
                    <a16:creationId xmlns:a16="http://schemas.microsoft.com/office/drawing/2014/main" id="{27A8172A-C9B9-47D6-B008-1311B0118E74}"/>
                  </a:ext>
                </a:extLst>
              </p:cNvPr>
              <p:cNvGrpSpPr/>
              <p:nvPr/>
            </p:nvGrpSpPr>
            <p:grpSpPr>
              <a:xfrm rot="10800000">
                <a:off x="2741719" y="4197713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236" name="Gruppieren 235">
                  <a:extLst>
                    <a:ext uri="{FF2B5EF4-FFF2-40B4-BE49-F238E27FC236}">
                      <a16:creationId xmlns:a16="http://schemas.microsoft.com/office/drawing/2014/main" id="{A7FA0F2C-83D8-4A05-B8E8-EACDB6861B68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239" name="Rechteck: abgerundete Ecken 238">
                    <a:extLst>
                      <a:ext uri="{FF2B5EF4-FFF2-40B4-BE49-F238E27FC236}">
                        <a16:creationId xmlns:a16="http://schemas.microsoft.com/office/drawing/2014/main" id="{EBC4F4A7-BEBF-4B2F-906D-537D142A0FE0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Textfeld 239">
                    <a:extLst>
                      <a:ext uri="{FF2B5EF4-FFF2-40B4-BE49-F238E27FC236}">
                        <a16:creationId xmlns:a16="http://schemas.microsoft.com/office/drawing/2014/main" id="{C3225DC9-1EDB-480E-9A50-0798989DB66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7" y="4591573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241" name="Additionszeichen 240">
                    <a:extLst>
                      <a:ext uri="{FF2B5EF4-FFF2-40B4-BE49-F238E27FC236}">
                        <a16:creationId xmlns:a16="http://schemas.microsoft.com/office/drawing/2014/main" id="{04C051AF-3C0F-4C79-B78C-33FF31094E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2" name="Minuszeichen 241">
                    <a:extLst>
                      <a:ext uri="{FF2B5EF4-FFF2-40B4-BE49-F238E27FC236}">
                        <a16:creationId xmlns:a16="http://schemas.microsoft.com/office/drawing/2014/main" id="{CF8324AB-8603-464C-863A-E74576A8D8FC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35" name="Rechteck: abgerundete Ecken 234">
                  <a:extLst>
                    <a:ext uri="{FF2B5EF4-FFF2-40B4-BE49-F238E27FC236}">
                      <a16:creationId xmlns:a16="http://schemas.microsoft.com/office/drawing/2014/main" id="{833F20B6-9CDD-480A-98B4-3CE191BFE3A4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4114136F-1563-4991-A12A-4F8BF1DF5555}"/>
                  </a:ext>
                </a:extLst>
              </p:cNvPr>
              <p:cNvGrpSpPr/>
              <p:nvPr/>
            </p:nvGrpSpPr>
            <p:grpSpPr>
              <a:xfrm rot="10800000">
                <a:off x="3338266" y="4210934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115" name="Gruppieren 114">
                  <a:extLst>
                    <a:ext uri="{FF2B5EF4-FFF2-40B4-BE49-F238E27FC236}">
                      <a16:creationId xmlns:a16="http://schemas.microsoft.com/office/drawing/2014/main" id="{7BFCF3F0-256F-4705-9294-7DF2E02C54EA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118" name="Rechteck: abgerundete Ecken 117">
                    <a:extLst>
                      <a:ext uri="{FF2B5EF4-FFF2-40B4-BE49-F238E27FC236}">
                        <a16:creationId xmlns:a16="http://schemas.microsoft.com/office/drawing/2014/main" id="{D588AA4B-F30D-4189-8D99-42F67930AF5C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Textfeld 118">
                    <a:extLst>
                      <a:ext uri="{FF2B5EF4-FFF2-40B4-BE49-F238E27FC236}">
                        <a16:creationId xmlns:a16="http://schemas.microsoft.com/office/drawing/2014/main" id="{A6C409E2-D7A5-4109-B3FE-BBCE2533AAD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7" y="4591573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120" name="Additionszeichen 119">
                    <a:extLst>
                      <a:ext uri="{FF2B5EF4-FFF2-40B4-BE49-F238E27FC236}">
                        <a16:creationId xmlns:a16="http://schemas.microsoft.com/office/drawing/2014/main" id="{6ACFE37D-F747-4694-91EE-9C457AE31D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Minuszeichen 120">
                    <a:extLst>
                      <a:ext uri="{FF2B5EF4-FFF2-40B4-BE49-F238E27FC236}">
                        <a16:creationId xmlns:a16="http://schemas.microsoft.com/office/drawing/2014/main" id="{B037963F-D14B-4356-A804-C72FE6811AD1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C0CFFE28-351E-4287-80E0-5614F0C26E43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" name="Verbinder: gewinkelt 9">
                <a:extLst>
                  <a:ext uri="{FF2B5EF4-FFF2-40B4-BE49-F238E27FC236}">
                    <a16:creationId xmlns:a16="http://schemas.microsoft.com/office/drawing/2014/main" id="{7D09E762-2ADF-4572-A5F9-1B8C334F6443}"/>
                  </a:ext>
                </a:extLst>
              </p:cNvPr>
              <p:cNvCxnSpPr>
                <a:stCxn id="239" idx="2"/>
                <a:endCxn id="118" idx="2"/>
              </p:cNvCxnSpPr>
              <p:nvPr/>
            </p:nvCxnSpPr>
            <p:spPr>
              <a:xfrm rot="16200000" flipH="1">
                <a:off x="3282033" y="3906050"/>
                <a:ext cx="13221" cy="596547"/>
              </a:xfrm>
              <a:prstGeom prst="bentConnector3">
                <a:avLst>
                  <a:gd name="adj1" fmla="val -67241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Verbinder: gewinkelt 12">
                <a:extLst>
                  <a:ext uri="{FF2B5EF4-FFF2-40B4-BE49-F238E27FC236}">
                    <a16:creationId xmlns:a16="http://schemas.microsoft.com/office/drawing/2014/main" id="{5BC394E9-8CBD-4CEE-82D5-C298FD5233B6}"/>
                  </a:ext>
                </a:extLst>
              </p:cNvPr>
              <p:cNvCxnSpPr>
                <a:cxnSpLocks/>
                <a:stCxn id="235" idx="0"/>
                <a:endCxn id="114" idx="0"/>
              </p:cNvCxnSpPr>
              <p:nvPr/>
            </p:nvCxnSpPr>
            <p:spPr>
              <a:xfrm rot="16200000" flipH="1">
                <a:off x="3281933" y="5638092"/>
                <a:ext cx="13221" cy="596547"/>
              </a:xfrm>
              <a:prstGeom prst="bentConnector3">
                <a:avLst>
                  <a:gd name="adj1" fmla="val 7003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CC3C89B6-1632-4958-9F7E-FBB68866DBAB}"/>
                </a:ext>
              </a:extLst>
            </p:cNvPr>
            <p:cNvGrpSpPr/>
            <p:nvPr/>
          </p:nvGrpSpPr>
          <p:grpSpPr>
            <a:xfrm>
              <a:off x="1380171" y="2217336"/>
              <a:ext cx="1093852" cy="1745264"/>
              <a:chOff x="2741719" y="4197713"/>
              <a:chExt cx="1093852" cy="1745264"/>
            </a:xfrm>
          </p:grpSpPr>
          <p:grpSp>
            <p:nvGrpSpPr>
              <p:cNvPr id="151" name="Gruppieren 150">
                <a:extLst>
                  <a:ext uri="{FF2B5EF4-FFF2-40B4-BE49-F238E27FC236}">
                    <a16:creationId xmlns:a16="http://schemas.microsoft.com/office/drawing/2014/main" id="{D17E7FB6-3079-4F74-8108-7C199541867D}"/>
                  </a:ext>
                </a:extLst>
              </p:cNvPr>
              <p:cNvGrpSpPr/>
              <p:nvPr/>
            </p:nvGrpSpPr>
            <p:grpSpPr>
              <a:xfrm rot="10800000">
                <a:off x="2741719" y="4197713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161" name="Gruppieren 160">
                  <a:extLst>
                    <a:ext uri="{FF2B5EF4-FFF2-40B4-BE49-F238E27FC236}">
                      <a16:creationId xmlns:a16="http://schemas.microsoft.com/office/drawing/2014/main" id="{C741D2DB-EC75-490F-A01A-B3406FE948AD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163" name="Rechteck: abgerundete Ecken 162">
                    <a:extLst>
                      <a:ext uri="{FF2B5EF4-FFF2-40B4-BE49-F238E27FC236}">
                        <a16:creationId xmlns:a16="http://schemas.microsoft.com/office/drawing/2014/main" id="{5E77ADBD-AB1C-4B55-9077-061B850A7ACB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4" name="Textfeld 163">
                    <a:extLst>
                      <a:ext uri="{FF2B5EF4-FFF2-40B4-BE49-F238E27FC236}">
                        <a16:creationId xmlns:a16="http://schemas.microsoft.com/office/drawing/2014/main" id="{507AD6DD-CCB6-477D-B3B3-2A1C77F5475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2" y="4591574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165" name="Additionszeichen 164">
                    <a:extLst>
                      <a:ext uri="{FF2B5EF4-FFF2-40B4-BE49-F238E27FC236}">
                        <a16:creationId xmlns:a16="http://schemas.microsoft.com/office/drawing/2014/main" id="{39DD15F3-B4EF-45A0-937F-A0FAE0A790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Minuszeichen 165">
                    <a:extLst>
                      <a:ext uri="{FF2B5EF4-FFF2-40B4-BE49-F238E27FC236}">
                        <a16:creationId xmlns:a16="http://schemas.microsoft.com/office/drawing/2014/main" id="{4F64B8AF-A6E8-4437-BF49-15612B8EBB68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2" name="Rechteck: abgerundete Ecken 161">
                  <a:extLst>
                    <a:ext uri="{FF2B5EF4-FFF2-40B4-BE49-F238E27FC236}">
                      <a16:creationId xmlns:a16="http://schemas.microsoft.com/office/drawing/2014/main" id="{EE076873-C5FA-49FD-B0B6-6EEDD6E7C56D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5D1A56BC-C408-4107-BC67-F17102B9D06C}"/>
                  </a:ext>
                </a:extLst>
              </p:cNvPr>
              <p:cNvGrpSpPr/>
              <p:nvPr/>
            </p:nvGrpSpPr>
            <p:grpSpPr>
              <a:xfrm rot="10800000">
                <a:off x="3338266" y="4210934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155" name="Gruppieren 154">
                  <a:extLst>
                    <a:ext uri="{FF2B5EF4-FFF2-40B4-BE49-F238E27FC236}">
                      <a16:creationId xmlns:a16="http://schemas.microsoft.com/office/drawing/2014/main" id="{7AD27C6B-6775-4232-8553-7982BA17D22F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157" name="Rechteck: abgerundete Ecken 156">
                    <a:extLst>
                      <a:ext uri="{FF2B5EF4-FFF2-40B4-BE49-F238E27FC236}">
                        <a16:creationId xmlns:a16="http://schemas.microsoft.com/office/drawing/2014/main" id="{8386F809-0FA7-412E-B7D0-8818EACB9B47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Textfeld 157">
                    <a:extLst>
                      <a:ext uri="{FF2B5EF4-FFF2-40B4-BE49-F238E27FC236}">
                        <a16:creationId xmlns:a16="http://schemas.microsoft.com/office/drawing/2014/main" id="{0719A8ED-8377-4E18-9C99-1054378F3A3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2" y="4591574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159" name="Additionszeichen 158">
                    <a:extLst>
                      <a:ext uri="{FF2B5EF4-FFF2-40B4-BE49-F238E27FC236}">
                        <a16:creationId xmlns:a16="http://schemas.microsoft.com/office/drawing/2014/main" id="{8FEB8200-5065-4BFB-80E3-E2F6153F52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" name="Minuszeichen 159">
                    <a:extLst>
                      <a:ext uri="{FF2B5EF4-FFF2-40B4-BE49-F238E27FC236}">
                        <a16:creationId xmlns:a16="http://schemas.microsoft.com/office/drawing/2014/main" id="{F4F07EE5-4264-4A0B-82E9-A31AD28CB5A4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6" name="Rechteck: abgerundete Ecken 155">
                  <a:extLst>
                    <a:ext uri="{FF2B5EF4-FFF2-40B4-BE49-F238E27FC236}">
                      <a16:creationId xmlns:a16="http://schemas.microsoft.com/office/drawing/2014/main" id="{C831C6F6-4CCC-4BDB-A74B-5A62494E47D3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53" name="Verbinder: gewinkelt 152">
                <a:extLst>
                  <a:ext uri="{FF2B5EF4-FFF2-40B4-BE49-F238E27FC236}">
                    <a16:creationId xmlns:a16="http://schemas.microsoft.com/office/drawing/2014/main" id="{A38B3E3C-50F9-4695-B8E9-04DF14745BFA}"/>
                  </a:ext>
                </a:extLst>
              </p:cNvPr>
              <p:cNvCxnSpPr>
                <a:stCxn id="163" idx="2"/>
                <a:endCxn id="157" idx="2"/>
              </p:cNvCxnSpPr>
              <p:nvPr/>
            </p:nvCxnSpPr>
            <p:spPr>
              <a:xfrm rot="16200000" flipH="1">
                <a:off x="3282033" y="3906050"/>
                <a:ext cx="13221" cy="596547"/>
              </a:xfrm>
              <a:prstGeom prst="bentConnector3">
                <a:avLst>
                  <a:gd name="adj1" fmla="val -67241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Verbinder: gewinkelt 153">
                <a:extLst>
                  <a:ext uri="{FF2B5EF4-FFF2-40B4-BE49-F238E27FC236}">
                    <a16:creationId xmlns:a16="http://schemas.microsoft.com/office/drawing/2014/main" id="{03C508B5-EB2D-4570-89D7-207966614FA5}"/>
                  </a:ext>
                </a:extLst>
              </p:cNvPr>
              <p:cNvCxnSpPr>
                <a:cxnSpLocks/>
                <a:stCxn id="162" idx="0"/>
                <a:endCxn id="156" idx="0"/>
              </p:cNvCxnSpPr>
              <p:nvPr/>
            </p:nvCxnSpPr>
            <p:spPr>
              <a:xfrm rot="16200000" flipH="1">
                <a:off x="3281933" y="5638092"/>
                <a:ext cx="13221" cy="596547"/>
              </a:xfrm>
              <a:prstGeom prst="bentConnector3">
                <a:avLst>
                  <a:gd name="adj1" fmla="val 7003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uppieren 166">
              <a:extLst>
                <a:ext uri="{FF2B5EF4-FFF2-40B4-BE49-F238E27FC236}">
                  <a16:creationId xmlns:a16="http://schemas.microsoft.com/office/drawing/2014/main" id="{A13BCE1F-A331-4BE7-874F-8D5B996A28EF}"/>
                </a:ext>
              </a:extLst>
            </p:cNvPr>
            <p:cNvGrpSpPr/>
            <p:nvPr/>
          </p:nvGrpSpPr>
          <p:grpSpPr>
            <a:xfrm rot="10800000">
              <a:off x="2545254" y="2217336"/>
              <a:ext cx="1093852" cy="1745264"/>
              <a:chOff x="2741719" y="4197713"/>
              <a:chExt cx="1093852" cy="1745264"/>
            </a:xfrm>
          </p:grpSpPr>
          <p:grpSp>
            <p:nvGrpSpPr>
              <p:cNvPr id="168" name="Gruppieren 167">
                <a:extLst>
                  <a:ext uri="{FF2B5EF4-FFF2-40B4-BE49-F238E27FC236}">
                    <a16:creationId xmlns:a16="http://schemas.microsoft.com/office/drawing/2014/main" id="{FBCDACA5-3556-4545-9D2F-F2FAA87D0738}"/>
                  </a:ext>
                </a:extLst>
              </p:cNvPr>
              <p:cNvGrpSpPr/>
              <p:nvPr/>
            </p:nvGrpSpPr>
            <p:grpSpPr>
              <a:xfrm rot="10800000">
                <a:off x="2741719" y="4197713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178" name="Gruppieren 177">
                  <a:extLst>
                    <a:ext uri="{FF2B5EF4-FFF2-40B4-BE49-F238E27FC236}">
                      <a16:creationId xmlns:a16="http://schemas.microsoft.com/office/drawing/2014/main" id="{DC67973A-5334-4554-9969-299A32FE9661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180" name="Rechteck: abgerundete Ecken 179">
                    <a:extLst>
                      <a:ext uri="{FF2B5EF4-FFF2-40B4-BE49-F238E27FC236}">
                        <a16:creationId xmlns:a16="http://schemas.microsoft.com/office/drawing/2014/main" id="{7663486F-2F7F-4B97-9116-EF09BA4F2C13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Textfeld 180">
                    <a:extLst>
                      <a:ext uri="{FF2B5EF4-FFF2-40B4-BE49-F238E27FC236}">
                        <a16:creationId xmlns:a16="http://schemas.microsoft.com/office/drawing/2014/main" id="{0E7B1D51-8F3B-43D4-A602-B32CC5F29A1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7" y="4591573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182" name="Additionszeichen 181">
                    <a:extLst>
                      <a:ext uri="{FF2B5EF4-FFF2-40B4-BE49-F238E27FC236}">
                        <a16:creationId xmlns:a16="http://schemas.microsoft.com/office/drawing/2014/main" id="{64054397-1F27-4601-8EAA-8C5B4F7372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Minuszeichen 182">
                    <a:extLst>
                      <a:ext uri="{FF2B5EF4-FFF2-40B4-BE49-F238E27FC236}">
                        <a16:creationId xmlns:a16="http://schemas.microsoft.com/office/drawing/2014/main" id="{CF14B358-8900-4B2F-8AE4-B6706F0EE32F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9" name="Rechteck: abgerundete Ecken 178">
                  <a:extLst>
                    <a:ext uri="{FF2B5EF4-FFF2-40B4-BE49-F238E27FC236}">
                      <a16:creationId xmlns:a16="http://schemas.microsoft.com/office/drawing/2014/main" id="{5A016EAD-948F-491D-A27C-2B5C72D379EB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B9E005B6-E445-4015-9F60-D7A3BB1A34F9}"/>
                  </a:ext>
                </a:extLst>
              </p:cNvPr>
              <p:cNvGrpSpPr/>
              <p:nvPr/>
            </p:nvGrpSpPr>
            <p:grpSpPr>
              <a:xfrm rot="10800000">
                <a:off x="3338266" y="4210934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172" name="Gruppieren 171">
                  <a:extLst>
                    <a:ext uri="{FF2B5EF4-FFF2-40B4-BE49-F238E27FC236}">
                      <a16:creationId xmlns:a16="http://schemas.microsoft.com/office/drawing/2014/main" id="{F2ED9243-AA3F-4545-A780-06FAAB3AC458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174" name="Rechteck: abgerundete Ecken 173">
                    <a:extLst>
                      <a:ext uri="{FF2B5EF4-FFF2-40B4-BE49-F238E27FC236}">
                        <a16:creationId xmlns:a16="http://schemas.microsoft.com/office/drawing/2014/main" id="{90EAAECC-C07D-4DC5-8C22-4DB61115094F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5" name="Textfeld 174">
                    <a:extLst>
                      <a:ext uri="{FF2B5EF4-FFF2-40B4-BE49-F238E27FC236}">
                        <a16:creationId xmlns:a16="http://schemas.microsoft.com/office/drawing/2014/main" id="{C53BA3B1-F222-4F20-9B0B-0AD54CCF40C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7" y="4591573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176" name="Additionszeichen 175">
                    <a:extLst>
                      <a:ext uri="{FF2B5EF4-FFF2-40B4-BE49-F238E27FC236}">
                        <a16:creationId xmlns:a16="http://schemas.microsoft.com/office/drawing/2014/main" id="{0E44EBA0-87C1-4489-A42A-F9E62224F5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Minuszeichen 176">
                    <a:extLst>
                      <a:ext uri="{FF2B5EF4-FFF2-40B4-BE49-F238E27FC236}">
                        <a16:creationId xmlns:a16="http://schemas.microsoft.com/office/drawing/2014/main" id="{1421770B-8E6F-4A0F-AC00-CACA33153E81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3" name="Rechteck: abgerundete Ecken 172">
                  <a:extLst>
                    <a:ext uri="{FF2B5EF4-FFF2-40B4-BE49-F238E27FC236}">
                      <a16:creationId xmlns:a16="http://schemas.microsoft.com/office/drawing/2014/main" id="{E2ACE86D-488E-49D2-9D56-741960583166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70" name="Verbinder: gewinkelt 169">
                <a:extLst>
                  <a:ext uri="{FF2B5EF4-FFF2-40B4-BE49-F238E27FC236}">
                    <a16:creationId xmlns:a16="http://schemas.microsoft.com/office/drawing/2014/main" id="{DD310A28-E861-42C4-B744-FCD701833A30}"/>
                  </a:ext>
                </a:extLst>
              </p:cNvPr>
              <p:cNvCxnSpPr>
                <a:stCxn id="180" idx="2"/>
                <a:endCxn id="174" idx="2"/>
              </p:cNvCxnSpPr>
              <p:nvPr/>
            </p:nvCxnSpPr>
            <p:spPr>
              <a:xfrm rot="16200000" flipH="1">
                <a:off x="3282033" y="3906050"/>
                <a:ext cx="13221" cy="596547"/>
              </a:xfrm>
              <a:prstGeom prst="bentConnector3">
                <a:avLst>
                  <a:gd name="adj1" fmla="val -67241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Verbinder: gewinkelt 170">
                <a:extLst>
                  <a:ext uri="{FF2B5EF4-FFF2-40B4-BE49-F238E27FC236}">
                    <a16:creationId xmlns:a16="http://schemas.microsoft.com/office/drawing/2014/main" id="{DF07D843-B0CD-4EF9-A2A7-693A40977367}"/>
                  </a:ext>
                </a:extLst>
              </p:cNvPr>
              <p:cNvCxnSpPr>
                <a:cxnSpLocks/>
                <a:stCxn id="179" idx="0"/>
                <a:endCxn id="173" idx="0"/>
              </p:cNvCxnSpPr>
              <p:nvPr/>
            </p:nvCxnSpPr>
            <p:spPr>
              <a:xfrm rot="16200000" flipH="1">
                <a:off x="3281933" y="5638092"/>
                <a:ext cx="13221" cy="596547"/>
              </a:xfrm>
              <a:prstGeom prst="bentConnector3">
                <a:avLst>
                  <a:gd name="adj1" fmla="val 7003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DB951C60-F47F-465E-B20D-6C37F5942106}"/>
                </a:ext>
              </a:extLst>
            </p:cNvPr>
            <p:cNvGrpSpPr/>
            <p:nvPr/>
          </p:nvGrpSpPr>
          <p:grpSpPr>
            <a:xfrm>
              <a:off x="3710337" y="2217336"/>
              <a:ext cx="1093852" cy="1745264"/>
              <a:chOff x="2741719" y="4197713"/>
              <a:chExt cx="1093852" cy="1745264"/>
            </a:xfrm>
          </p:grpSpPr>
          <p:grpSp>
            <p:nvGrpSpPr>
              <p:cNvPr id="185" name="Gruppieren 184">
                <a:extLst>
                  <a:ext uri="{FF2B5EF4-FFF2-40B4-BE49-F238E27FC236}">
                    <a16:creationId xmlns:a16="http://schemas.microsoft.com/office/drawing/2014/main" id="{41CE138F-133C-4110-B75B-AAD64E4F86AD}"/>
                  </a:ext>
                </a:extLst>
              </p:cNvPr>
              <p:cNvGrpSpPr/>
              <p:nvPr/>
            </p:nvGrpSpPr>
            <p:grpSpPr>
              <a:xfrm rot="10800000">
                <a:off x="2741719" y="4197713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195" name="Gruppieren 194">
                  <a:extLst>
                    <a:ext uri="{FF2B5EF4-FFF2-40B4-BE49-F238E27FC236}">
                      <a16:creationId xmlns:a16="http://schemas.microsoft.com/office/drawing/2014/main" id="{978FA9ED-D241-4EA4-9349-97975E3DBBFF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197" name="Rechteck: abgerundete Ecken 196">
                    <a:extLst>
                      <a:ext uri="{FF2B5EF4-FFF2-40B4-BE49-F238E27FC236}">
                        <a16:creationId xmlns:a16="http://schemas.microsoft.com/office/drawing/2014/main" id="{4E06FF57-1F38-4F0B-B8D0-88492ABFF30B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Textfeld 197">
                    <a:extLst>
                      <a:ext uri="{FF2B5EF4-FFF2-40B4-BE49-F238E27FC236}">
                        <a16:creationId xmlns:a16="http://schemas.microsoft.com/office/drawing/2014/main" id="{3A4C74D6-3C79-4118-BF81-3231356371D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2" y="4591574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199" name="Additionszeichen 198">
                    <a:extLst>
                      <a:ext uri="{FF2B5EF4-FFF2-40B4-BE49-F238E27FC236}">
                        <a16:creationId xmlns:a16="http://schemas.microsoft.com/office/drawing/2014/main" id="{9DD99841-E78A-4637-87EF-2AC11206FB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" name="Minuszeichen 199">
                    <a:extLst>
                      <a:ext uri="{FF2B5EF4-FFF2-40B4-BE49-F238E27FC236}">
                        <a16:creationId xmlns:a16="http://schemas.microsoft.com/office/drawing/2014/main" id="{EBB799C1-3320-48E7-8086-18B5DB687CBE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6" name="Rechteck: abgerundete Ecken 195">
                  <a:extLst>
                    <a:ext uri="{FF2B5EF4-FFF2-40B4-BE49-F238E27FC236}">
                      <a16:creationId xmlns:a16="http://schemas.microsoft.com/office/drawing/2014/main" id="{5BC900A9-C453-4447-8AA8-7EF9BF349CCE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6" name="Gruppieren 185">
                <a:extLst>
                  <a:ext uri="{FF2B5EF4-FFF2-40B4-BE49-F238E27FC236}">
                    <a16:creationId xmlns:a16="http://schemas.microsoft.com/office/drawing/2014/main" id="{2DF4DF22-C7D3-4D90-BA36-A19CA95681C8}"/>
                  </a:ext>
                </a:extLst>
              </p:cNvPr>
              <p:cNvGrpSpPr/>
              <p:nvPr/>
            </p:nvGrpSpPr>
            <p:grpSpPr>
              <a:xfrm rot="10800000">
                <a:off x="3338266" y="4210934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189" name="Gruppieren 188">
                  <a:extLst>
                    <a:ext uri="{FF2B5EF4-FFF2-40B4-BE49-F238E27FC236}">
                      <a16:creationId xmlns:a16="http://schemas.microsoft.com/office/drawing/2014/main" id="{FD7BCA69-9AF8-459D-A895-569D4B81DB5A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191" name="Rechteck: abgerundete Ecken 190">
                    <a:extLst>
                      <a:ext uri="{FF2B5EF4-FFF2-40B4-BE49-F238E27FC236}">
                        <a16:creationId xmlns:a16="http://schemas.microsoft.com/office/drawing/2014/main" id="{826CACDC-2E57-480A-9496-70E68B7F0E13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" name="Textfeld 191">
                    <a:extLst>
                      <a:ext uri="{FF2B5EF4-FFF2-40B4-BE49-F238E27FC236}">
                        <a16:creationId xmlns:a16="http://schemas.microsoft.com/office/drawing/2014/main" id="{11246A18-D040-44B9-8969-4FEB28F5CAA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2" y="4591574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193" name="Additionszeichen 192">
                    <a:extLst>
                      <a:ext uri="{FF2B5EF4-FFF2-40B4-BE49-F238E27FC236}">
                        <a16:creationId xmlns:a16="http://schemas.microsoft.com/office/drawing/2014/main" id="{47017B12-50D2-4B3C-A5F2-E9F54A1DE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" name="Minuszeichen 193">
                    <a:extLst>
                      <a:ext uri="{FF2B5EF4-FFF2-40B4-BE49-F238E27FC236}">
                        <a16:creationId xmlns:a16="http://schemas.microsoft.com/office/drawing/2014/main" id="{D92711B3-A051-4CC1-BD01-55BEAB44E263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0" name="Rechteck: abgerundete Ecken 189">
                  <a:extLst>
                    <a:ext uri="{FF2B5EF4-FFF2-40B4-BE49-F238E27FC236}">
                      <a16:creationId xmlns:a16="http://schemas.microsoft.com/office/drawing/2014/main" id="{A257C04C-3F82-4A3B-95C2-9774FC48C3E8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87" name="Verbinder: gewinkelt 186">
                <a:extLst>
                  <a:ext uri="{FF2B5EF4-FFF2-40B4-BE49-F238E27FC236}">
                    <a16:creationId xmlns:a16="http://schemas.microsoft.com/office/drawing/2014/main" id="{0C4CB165-4424-4CD1-8E73-B475DF38BBB6}"/>
                  </a:ext>
                </a:extLst>
              </p:cNvPr>
              <p:cNvCxnSpPr>
                <a:stCxn id="197" idx="2"/>
                <a:endCxn id="191" idx="2"/>
              </p:cNvCxnSpPr>
              <p:nvPr/>
            </p:nvCxnSpPr>
            <p:spPr>
              <a:xfrm rot="16200000" flipH="1">
                <a:off x="3282033" y="3906050"/>
                <a:ext cx="13221" cy="596547"/>
              </a:xfrm>
              <a:prstGeom prst="bentConnector3">
                <a:avLst>
                  <a:gd name="adj1" fmla="val -67241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Verbinder: gewinkelt 187">
                <a:extLst>
                  <a:ext uri="{FF2B5EF4-FFF2-40B4-BE49-F238E27FC236}">
                    <a16:creationId xmlns:a16="http://schemas.microsoft.com/office/drawing/2014/main" id="{B815482A-E566-4323-925B-D4E4F0464D1D}"/>
                  </a:ext>
                </a:extLst>
              </p:cNvPr>
              <p:cNvCxnSpPr>
                <a:cxnSpLocks/>
                <a:stCxn id="196" idx="0"/>
                <a:endCxn id="190" idx="0"/>
              </p:cNvCxnSpPr>
              <p:nvPr/>
            </p:nvCxnSpPr>
            <p:spPr>
              <a:xfrm rot="16200000" flipH="1">
                <a:off x="3281933" y="5638092"/>
                <a:ext cx="13221" cy="596547"/>
              </a:xfrm>
              <a:prstGeom prst="bentConnector3">
                <a:avLst>
                  <a:gd name="adj1" fmla="val 7003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3EE2FEA1-1215-45DE-B424-5220B7442D67}"/>
                </a:ext>
              </a:extLst>
            </p:cNvPr>
            <p:cNvGrpSpPr/>
            <p:nvPr/>
          </p:nvGrpSpPr>
          <p:grpSpPr>
            <a:xfrm rot="10800000">
              <a:off x="4875420" y="2217336"/>
              <a:ext cx="1093852" cy="1745264"/>
              <a:chOff x="2741719" y="4197713"/>
              <a:chExt cx="1093852" cy="1745264"/>
            </a:xfrm>
          </p:grpSpPr>
          <p:grpSp>
            <p:nvGrpSpPr>
              <p:cNvPr id="202" name="Gruppieren 201">
                <a:extLst>
                  <a:ext uri="{FF2B5EF4-FFF2-40B4-BE49-F238E27FC236}">
                    <a16:creationId xmlns:a16="http://schemas.microsoft.com/office/drawing/2014/main" id="{951BC5A9-5F02-46A1-8D59-48C9E951A096}"/>
                  </a:ext>
                </a:extLst>
              </p:cNvPr>
              <p:cNvGrpSpPr/>
              <p:nvPr/>
            </p:nvGrpSpPr>
            <p:grpSpPr>
              <a:xfrm rot="10800000">
                <a:off x="2741719" y="4197713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212" name="Gruppieren 211">
                  <a:extLst>
                    <a:ext uri="{FF2B5EF4-FFF2-40B4-BE49-F238E27FC236}">
                      <a16:creationId xmlns:a16="http://schemas.microsoft.com/office/drawing/2014/main" id="{11227D66-DB62-4CB0-917C-844FE41E71E2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214" name="Rechteck: abgerundete Ecken 213">
                    <a:extLst>
                      <a:ext uri="{FF2B5EF4-FFF2-40B4-BE49-F238E27FC236}">
                        <a16:creationId xmlns:a16="http://schemas.microsoft.com/office/drawing/2014/main" id="{21AA7C48-6D59-434C-902A-678F3847551B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5" name="Textfeld 214">
                    <a:extLst>
                      <a:ext uri="{FF2B5EF4-FFF2-40B4-BE49-F238E27FC236}">
                        <a16:creationId xmlns:a16="http://schemas.microsoft.com/office/drawing/2014/main" id="{527FB5E3-E5FD-45EA-B22B-B35998C5C63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7" y="4591573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216" name="Additionszeichen 215">
                    <a:extLst>
                      <a:ext uri="{FF2B5EF4-FFF2-40B4-BE49-F238E27FC236}">
                        <a16:creationId xmlns:a16="http://schemas.microsoft.com/office/drawing/2014/main" id="{5570981A-404B-47E2-9FCA-01F318D54E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8" name="Minuszeichen 217">
                    <a:extLst>
                      <a:ext uri="{FF2B5EF4-FFF2-40B4-BE49-F238E27FC236}">
                        <a16:creationId xmlns:a16="http://schemas.microsoft.com/office/drawing/2014/main" id="{45B02DAA-AD3D-44FA-A724-CB33B853C627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3" name="Rechteck: abgerundete Ecken 212">
                  <a:extLst>
                    <a:ext uri="{FF2B5EF4-FFF2-40B4-BE49-F238E27FC236}">
                      <a16:creationId xmlns:a16="http://schemas.microsoft.com/office/drawing/2014/main" id="{DC721214-4A05-454B-8EBF-FDE41CE02FB2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3" name="Gruppieren 202">
                <a:extLst>
                  <a:ext uri="{FF2B5EF4-FFF2-40B4-BE49-F238E27FC236}">
                    <a16:creationId xmlns:a16="http://schemas.microsoft.com/office/drawing/2014/main" id="{FBF87D43-5EF7-4F3C-B68B-DF671BEFB0AB}"/>
                  </a:ext>
                </a:extLst>
              </p:cNvPr>
              <p:cNvGrpSpPr/>
              <p:nvPr/>
            </p:nvGrpSpPr>
            <p:grpSpPr>
              <a:xfrm rot="10800000">
                <a:off x="3338266" y="4210934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206" name="Gruppieren 205">
                  <a:extLst>
                    <a:ext uri="{FF2B5EF4-FFF2-40B4-BE49-F238E27FC236}">
                      <a16:creationId xmlns:a16="http://schemas.microsoft.com/office/drawing/2014/main" id="{DEB3FB89-8751-425D-8B70-1A9AF83E8CCB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208" name="Rechteck: abgerundete Ecken 207">
                    <a:extLst>
                      <a:ext uri="{FF2B5EF4-FFF2-40B4-BE49-F238E27FC236}">
                        <a16:creationId xmlns:a16="http://schemas.microsoft.com/office/drawing/2014/main" id="{A443174F-F42E-4651-84EF-F64977581C8D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" name="Textfeld 208">
                    <a:extLst>
                      <a:ext uri="{FF2B5EF4-FFF2-40B4-BE49-F238E27FC236}">
                        <a16:creationId xmlns:a16="http://schemas.microsoft.com/office/drawing/2014/main" id="{53315259-2FD7-4AC9-B146-9431075D3BB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7" y="4591573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210" name="Additionszeichen 209">
                    <a:extLst>
                      <a:ext uri="{FF2B5EF4-FFF2-40B4-BE49-F238E27FC236}">
                        <a16:creationId xmlns:a16="http://schemas.microsoft.com/office/drawing/2014/main" id="{9CD1D6A3-4A9C-4615-9C5F-C458689D22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1" name="Minuszeichen 210">
                    <a:extLst>
                      <a:ext uri="{FF2B5EF4-FFF2-40B4-BE49-F238E27FC236}">
                        <a16:creationId xmlns:a16="http://schemas.microsoft.com/office/drawing/2014/main" id="{B6946713-2C1B-48C0-96FF-742A8E451BAB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7" name="Rechteck: abgerundete Ecken 206">
                  <a:extLst>
                    <a:ext uri="{FF2B5EF4-FFF2-40B4-BE49-F238E27FC236}">
                      <a16:creationId xmlns:a16="http://schemas.microsoft.com/office/drawing/2014/main" id="{53CCBD68-C649-472C-8548-CED4D41CC7EE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4" name="Verbinder: gewinkelt 203">
                <a:extLst>
                  <a:ext uri="{FF2B5EF4-FFF2-40B4-BE49-F238E27FC236}">
                    <a16:creationId xmlns:a16="http://schemas.microsoft.com/office/drawing/2014/main" id="{FEED96C2-555D-40FB-8640-92B3EA2DE36E}"/>
                  </a:ext>
                </a:extLst>
              </p:cNvPr>
              <p:cNvCxnSpPr>
                <a:stCxn id="214" idx="2"/>
                <a:endCxn id="208" idx="2"/>
              </p:cNvCxnSpPr>
              <p:nvPr/>
            </p:nvCxnSpPr>
            <p:spPr>
              <a:xfrm rot="16200000" flipH="1">
                <a:off x="3282033" y="3906050"/>
                <a:ext cx="13221" cy="596547"/>
              </a:xfrm>
              <a:prstGeom prst="bentConnector3">
                <a:avLst>
                  <a:gd name="adj1" fmla="val -67241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Verbinder: gewinkelt 204">
                <a:extLst>
                  <a:ext uri="{FF2B5EF4-FFF2-40B4-BE49-F238E27FC236}">
                    <a16:creationId xmlns:a16="http://schemas.microsoft.com/office/drawing/2014/main" id="{64BC135D-5258-4746-A1DD-999BF9633EEE}"/>
                  </a:ext>
                </a:extLst>
              </p:cNvPr>
              <p:cNvCxnSpPr>
                <a:cxnSpLocks/>
                <a:stCxn id="213" idx="0"/>
                <a:endCxn id="207" idx="0"/>
              </p:cNvCxnSpPr>
              <p:nvPr/>
            </p:nvCxnSpPr>
            <p:spPr>
              <a:xfrm rot="16200000" flipH="1">
                <a:off x="3281933" y="5638092"/>
                <a:ext cx="13221" cy="596547"/>
              </a:xfrm>
              <a:prstGeom prst="bentConnector3">
                <a:avLst>
                  <a:gd name="adj1" fmla="val 7003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E8B3E364-381A-41E9-937A-F5184B6D375C}"/>
                </a:ext>
              </a:extLst>
            </p:cNvPr>
            <p:cNvGrpSpPr/>
            <p:nvPr/>
          </p:nvGrpSpPr>
          <p:grpSpPr>
            <a:xfrm>
              <a:off x="6040503" y="2217336"/>
              <a:ext cx="1093852" cy="1745264"/>
              <a:chOff x="2741719" y="4197713"/>
              <a:chExt cx="1093852" cy="1745264"/>
            </a:xfrm>
          </p:grpSpPr>
          <p:grpSp>
            <p:nvGrpSpPr>
              <p:cNvPr id="220" name="Gruppieren 219">
                <a:extLst>
                  <a:ext uri="{FF2B5EF4-FFF2-40B4-BE49-F238E27FC236}">
                    <a16:creationId xmlns:a16="http://schemas.microsoft.com/office/drawing/2014/main" id="{723F5A1C-EE85-4285-A133-0F1516C10821}"/>
                  </a:ext>
                </a:extLst>
              </p:cNvPr>
              <p:cNvGrpSpPr/>
              <p:nvPr/>
            </p:nvGrpSpPr>
            <p:grpSpPr>
              <a:xfrm rot="10800000">
                <a:off x="2741719" y="4197713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230" name="Gruppieren 229">
                  <a:extLst>
                    <a:ext uri="{FF2B5EF4-FFF2-40B4-BE49-F238E27FC236}">
                      <a16:creationId xmlns:a16="http://schemas.microsoft.com/office/drawing/2014/main" id="{E0D252C7-044A-4C9E-8E6E-9F3A3EAC5752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243" name="Rechteck: abgerundete Ecken 242">
                    <a:extLst>
                      <a:ext uri="{FF2B5EF4-FFF2-40B4-BE49-F238E27FC236}">
                        <a16:creationId xmlns:a16="http://schemas.microsoft.com/office/drawing/2014/main" id="{1D352A02-293F-4AFE-B638-3347A28F8B40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Textfeld 243">
                    <a:extLst>
                      <a:ext uri="{FF2B5EF4-FFF2-40B4-BE49-F238E27FC236}">
                        <a16:creationId xmlns:a16="http://schemas.microsoft.com/office/drawing/2014/main" id="{0C049B00-8DCD-4906-B97B-0A2727308DC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2" y="4591574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245" name="Additionszeichen 244">
                    <a:extLst>
                      <a:ext uri="{FF2B5EF4-FFF2-40B4-BE49-F238E27FC236}">
                        <a16:creationId xmlns:a16="http://schemas.microsoft.com/office/drawing/2014/main" id="{AB9EB0B5-805E-431F-9A7B-A904F38F6DD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" name="Minuszeichen 245">
                    <a:extLst>
                      <a:ext uri="{FF2B5EF4-FFF2-40B4-BE49-F238E27FC236}">
                        <a16:creationId xmlns:a16="http://schemas.microsoft.com/office/drawing/2014/main" id="{A759E22B-E483-445E-BFCF-44C18144862E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31" name="Rechteck: abgerundete Ecken 230">
                  <a:extLst>
                    <a:ext uri="{FF2B5EF4-FFF2-40B4-BE49-F238E27FC236}">
                      <a16:creationId xmlns:a16="http://schemas.microsoft.com/office/drawing/2014/main" id="{5E7AC831-052F-4995-8C6A-DEF2EFD1E56F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1" name="Gruppieren 220">
                <a:extLst>
                  <a:ext uri="{FF2B5EF4-FFF2-40B4-BE49-F238E27FC236}">
                    <a16:creationId xmlns:a16="http://schemas.microsoft.com/office/drawing/2014/main" id="{F7A505F9-5856-4E4E-9D36-6C07E3AEE83D}"/>
                  </a:ext>
                </a:extLst>
              </p:cNvPr>
              <p:cNvGrpSpPr/>
              <p:nvPr/>
            </p:nvGrpSpPr>
            <p:grpSpPr>
              <a:xfrm rot="10800000">
                <a:off x="3338266" y="4210934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224" name="Gruppieren 223">
                  <a:extLst>
                    <a:ext uri="{FF2B5EF4-FFF2-40B4-BE49-F238E27FC236}">
                      <a16:creationId xmlns:a16="http://schemas.microsoft.com/office/drawing/2014/main" id="{D86E3E93-D7B6-4750-B745-F41EFB267F97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226" name="Rechteck: abgerundete Ecken 225">
                    <a:extLst>
                      <a:ext uri="{FF2B5EF4-FFF2-40B4-BE49-F238E27FC236}">
                        <a16:creationId xmlns:a16="http://schemas.microsoft.com/office/drawing/2014/main" id="{EDD19FB0-477B-4A70-B97F-DAC3F605EF35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Textfeld 226">
                    <a:extLst>
                      <a:ext uri="{FF2B5EF4-FFF2-40B4-BE49-F238E27FC236}">
                        <a16:creationId xmlns:a16="http://schemas.microsoft.com/office/drawing/2014/main" id="{A93D4559-9F28-4B11-8CE9-43F24A4A404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2" y="4591574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228" name="Additionszeichen 227">
                    <a:extLst>
                      <a:ext uri="{FF2B5EF4-FFF2-40B4-BE49-F238E27FC236}">
                        <a16:creationId xmlns:a16="http://schemas.microsoft.com/office/drawing/2014/main" id="{4E5260AC-87C6-4FA3-8B63-423F45DE3B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9" name="Minuszeichen 228">
                    <a:extLst>
                      <a:ext uri="{FF2B5EF4-FFF2-40B4-BE49-F238E27FC236}">
                        <a16:creationId xmlns:a16="http://schemas.microsoft.com/office/drawing/2014/main" id="{CD80B65B-4DEA-4E51-A59C-A61CEEBC912A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5" name="Rechteck: abgerundete Ecken 224">
                  <a:extLst>
                    <a:ext uri="{FF2B5EF4-FFF2-40B4-BE49-F238E27FC236}">
                      <a16:creationId xmlns:a16="http://schemas.microsoft.com/office/drawing/2014/main" id="{16943061-CD79-4C4D-BD32-15827190E29A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22" name="Verbinder: gewinkelt 221">
                <a:extLst>
                  <a:ext uri="{FF2B5EF4-FFF2-40B4-BE49-F238E27FC236}">
                    <a16:creationId xmlns:a16="http://schemas.microsoft.com/office/drawing/2014/main" id="{2AB48B02-AF51-43DC-AAF8-4A9F3D342F18}"/>
                  </a:ext>
                </a:extLst>
              </p:cNvPr>
              <p:cNvCxnSpPr>
                <a:stCxn id="243" idx="2"/>
                <a:endCxn id="226" idx="2"/>
              </p:cNvCxnSpPr>
              <p:nvPr/>
            </p:nvCxnSpPr>
            <p:spPr>
              <a:xfrm rot="16200000" flipH="1">
                <a:off x="3282033" y="3906050"/>
                <a:ext cx="13221" cy="596547"/>
              </a:xfrm>
              <a:prstGeom prst="bentConnector3">
                <a:avLst>
                  <a:gd name="adj1" fmla="val -67241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Verbinder: gewinkelt 222">
                <a:extLst>
                  <a:ext uri="{FF2B5EF4-FFF2-40B4-BE49-F238E27FC236}">
                    <a16:creationId xmlns:a16="http://schemas.microsoft.com/office/drawing/2014/main" id="{2411C154-D020-4F02-8412-0F7E4745E8A2}"/>
                  </a:ext>
                </a:extLst>
              </p:cNvPr>
              <p:cNvCxnSpPr>
                <a:cxnSpLocks/>
                <a:stCxn id="231" idx="0"/>
                <a:endCxn id="225" idx="0"/>
              </p:cNvCxnSpPr>
              <p:nvPr/>
            </p:nvCxnSpPr>
            <p:spPr>
              <a:xfrm rot="16200000" flipH="1">
                <a:off x="3281933" y="5638092"/>
                <a:ext cx="13221" cy="596547"/>
              </a:xfrm>
              <a:prstGeom prst="bentConnector3">
                <a:avLst>
                  <a:gd name="adj1" fmla="val 7003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9B4268DF-FAEA-40B2-8EC8-A6B1291A41DB}"/>
                </a:ext>
              </a:extLst>
            </p:cNvPr>
            <p:cNvGrpSpPr/>
            <p:nvPr/>
          </p:nvGrpSpPr>
          <p:grpSpPr>
            <a:xfrm rot="10800000">
              <a:off x="7205586" y="2217336"/>
              <a:ext cx="1093852" cy="1745264"/>
              <a:chOff x="2741719" y="4197713"/>
              <a:chExt cx="1093852" cy="1745264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C348A196-36EE-49CA-9D2D-21E6D6402827}"/>
                  </a:ext>
                </a:extLst>
              </p:cNvPr>
              <p:cNvGrpSpPr/>
              <p:nvPr/>
            </p:nvGrpSpPr>
            <p:grpSpPr>
              <a:xfrm rot="10800000">
                <a:off x="2741719" y="4197713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258" name="Gruppieren 257">
                  <a:extLst>
                    <a:ext uri="{FF2B5EF4-FFF2-40B4-BE49-F238E27FC236}">
                      <a16:creationId xmlns:a16="http://schemas.microsoft.com/office/drawing/2014/main" id="{F3A2E6A9-53BD-4587-BB20-AF10A2EC8421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260" name="Rechteck: abgerundete Ecken 259">
                    <a:extLst>
                      <a:ext uri="{FF2B5EF4-FFF2-40B4-BE49-F238E27FC236}">
                        <a16:creationId xmlns:a16="http://schemas.microsoft.com/office/drawing/2014/main" id="{C91690C8-1E2D-4A7A-BA6E-4D837802F67E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Textfeld 260">
                    <a:extLst>
                      <a:ext uri="{FF2B5EF4-FFF2-40B4-BE49-F238E27FC236}">
                        <a16:creationId xmlns:a16="http://schemas.microsoft.com/office/drawing/2014/main" id="{80CCA93D-A8DC-4DDA-9A49-DF453B06CDE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7" y="4591573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262" name="Additionszeichen 261">
                    <a:extLst>
                      <a:ext uri="{FF2B5EF4-FFF2-40B4-BE49-F238E27FC236}">
                        <a16:creationId xmlns:a16="http://schemas.microsoft.com/office/drawing/2014/main" id="{0E318E84-8DE4-43BD-B7A8-993994521C0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3" name="Minuszeichen 262">
                    <a:extLst>
                      <a:ext uri="{FF2B5EF4-FFF2-40B4-BE49-F238E27FC236}">
                        <a16:creationId xmlns:a16="http://schemas.microsoft.com/office/drawing/2014/main" id="{ECFC3D7E-6543-4D7E-B089-A9A34C73F9CA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9" name="Rechteck: abgerundete Ecken 258">
                  <a:extLst>
                    <a:ext uri="{FF2B5EF4-FFF2-40B4-BE49-F238E27FC236}">
                      <a16:creationId xmlns:a16="http://schemas.microsoft.com/office/drawing/2014/main" id="{7D748A24-0B2B-4BE6-AC51-5AD11972C81F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9" name="Gruppieren 248">
                <a:extLst>
                  <a:ext uri="{FF2B5EF4-FFF2-40B4-BE49-F238E27FC236}">
                    <a16:creationId xmlns:a16="http://schemas.microsoft.com/office/drawing/2014/main" id="{E85EA179-5D1E-47AC-8669-AA559EBA9892}"/>
                  </a:ext>
                </a:extLst>
              </p:cNvPr>
              <p:cNvGrpSpPr/>
              <p:nvPr/>
            </p:nvGrpSpPr>
            <p:grpSpPr>
              <a:xfrm rot="10800000">
                <a:off x="3338266" y="4210934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252" name="Gruppieren 251">
                  <a:extLst>
                    <a:ext uri="{FF2B5EF4-FFF2-40B4-BE49-F238E27FC236}">
                      <a16:creationId xmlns:a16="http://schemas.microsoft.com/office/drawing/2014/main" id="{9B7249C3-0640-4F5A-B266-116110509A55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254" name="Rechteck: abgerundete Ecken 253">
                    <a:extLst>
                      <a:ext uri="{FF2B5EF4-FFF2-40B4-BE49-F238E27FC236}">
                        <a16:creationId xmlns:a16="http://schemas.microsoft.com/office/drawing/2014/main" id="{AFF8460F-8FDC-422E-A26F-B49B48AE5639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5" name="Textfeld 254">
                    <a:extLst>
                      <a:ext uri="{FF2B5EF4-FFF2-40B4-BE49-F238E27FC236}">
                        <a16:creationId xmlns:a16="http://schemas.microsoft.com/office/drawing/2014/main" id="{B7E680FB-07E8-4D2D-936B-A35B5C38B3E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7" y="4591573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256" name="Additionszeichen 255">
                    <a:extLst>
                      <a:ext uri="{FF2B5EF4-FFF2-40B4-BE49-F238E27FC236}">
                        <a16:creationId xmlns:a16="http://schemas.microsoft.com/office/drawing/2014/main" id="{BE9064E9-9456-4180-8022-170E0FDEA9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7" name="Minuszeichen 256">
                    <a:extLst>
                      <a:ext uri="{FF2B5EF4-FFF2-40B4-BE49-F238E27FC236}">
                        <a16:creationId xmlns:a16="http://schemas.microsoft.com/office/drawing/2014/main" id="{264B67A3-1C72-4949-B700-E5A0AA82ADB4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3" name="Rechteck: abgerundete Ecken 252">
                  <a:extLst>
                    <a:ext uri="{FF2B5EF4-FFF2-40B4-BE49-F238E27FC236}">
                      <a16:creationId xmlns:a16="http://schemas.microsoft.com/office/drawing/2014/main" id="{2870B099-FA6A-4712-BF70-ABBE9ADE71F9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50" name="Verbinder: gewinkelt 249">
                <a:extLst>
                  <a:ext uri="{FF2B5EF4-FFF2-40B4-BE49-F238E27FC236}">
                    <a16:creationId xmlns:a16="http://schemas.microsoft.com/office/drawing/2014/main" id="{C8B178EF-EC26-448A-B97E-40307974F0CB}"/>
                  </a:ext>
                </a:extLst>
              </p:cNvPr>
              <p:cNvCxnSpPr>
                <a:stCxn id="260" idx="2"/>
                <a:endCxn id="254" idx="2"/>
              </p:cNvCxnSpPr>
              <p:nvPr/>
            </p:nvCxnSpPr>
            <p:spPr>
              <a:xfrm rot="16200000" flipH="1">
                <a:off x="3282033" y="3906050"/>
                <a:ext cx="13221" cy="596547"/>
              </a:xfrm>
              <a:prstGeom prst="bentConnector3">
                <a:avLst>
                  <a:gd name="adj1" fmla="val -67241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Verbinder: gewinkelt 250">
                <a:extLst>
                  <a:ext uri="{FF2B5EF4-FFF2-40B4-BE49-F238E27FC236}">
                    <a16:creationId xmlns:a16="http://schemas.microsoft.com/office/drawing/2014/main" id="{E5CA340C-57F5-4273-A30A-C890D3E6F863}"/>
                  </a:ext>
                </a:extLst>
              </p:cNvPr>
              <p:cNvCxnSpPr>
                <a:cxnSpLocks/>
                <a:stCxn id="259" idx="0"/>
                <a:endCxn id="253" idx="0"/>
              </p:cNvCxnSpPr>
              <p:nvPr/>
            </p:nvCxnSpPr>
            <p:spPr>
              <a:xfrm rot="16200000" flipH="1">
                <a:off x="3281933" y="5638092"/>
                <a:ext cx="13221" cy="596547"/>
              </a:xfrm>
              <a:prstGeom prst="bentConnector3">
                <a:avLst>
                  <a:gd name="adj1" fmla="val 7003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uppieren 263">
              <a:extLst>
                <a:ext uri="{FF2B5EF4-FFF2-40B4-BE49-F238E27FC236}">
                  <a16:creationId xmlns:a16="http://schemas.microsoft.com/office/drawing/2014/main" id="{E2C0D8FB-FEA2-4474-AC8B-56BAB442DABC}"/>
                </a:ext>
              </a:extLst>
            </p:cNvPr>
            <p:cNvGrpSpPr/>
            <p:nvPr/>
          </p:nvGrpSpPr>
          <p:grpSpPr>
            <a:xfrm>
              <a:off x="8370669" y="2217336"/>
              <a:ext cx="1093852" cy="1745264"/>
              <a:chOff x="2741719" y="4197713"/>
              <a:chExt cx="1093852" cy="1745264"/>
            </a:xfrm>
          </p:grpSpPr>
          <p:grpSp>
            <p:nvGrpSpPr>
              <p:cNvPr id="265" name="Gruppieren 264">
                <a:extLst>
                  <a:ext uri="{FF2B5EF4-FFF2-40B4-BE49-F238E27FC236}">
                    <a16:creationId xmlns:a16="http://schemas.microsoft.com/office/drawing/2014/main" id="{07AABAF0-B4DF-4A13-92F3-2C1ABBEBE540}"/>
                  </a:ext>
                </a:extLst>
              </p:cNvPr>
              <p:cNvGrpSpPr/>
              <p:nvPr/>
            </p:nvGrpSpPr>
            <p:grpSpPr>
              <a:xfrm rot="10800000">
                <a:off x="2741719" y="4197713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275" name="Gruppieren 274">
                  <a:extLst>
                    <a:ext uri="{FF2B5EF4-FFF2-40B4-BE49-F238E27FC236}">
                      <a16:creationId xmlns:a16="http://schemas.microsoft.com/office/drawing/2014/main" id="{CAF29A83-6226-47E6-BB53-7E7A5C6824F9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277" name="Rechteck: abgerundete Ecken 276">
                    <a:extLst>
                      <a:ext uri="{FF2B5EF4-FFF2-40B4-BE49-F238E27FC236}">
                        <a16:creationId xmlns:a16="http://schemas.microsoft.com/office/drawing/2014/main" id="{DC313C59-3DC0-4554-9942-4CC2AA047068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8" name="Textfeld 277">
                    <a:extLst>
                      <a:ext uri="{FF2B5EF4-FFF2-40B4-BE49-F238E27FC236}">
                        <a16:creationId xmlns:a16="http://schemas.microsoft.com/office/drawing/2014/main" id="{A4532BE4-5197-410C-8821-D64B7E3F881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2" y="4591574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279" name="Additionszeichen 278">
                    <a:extLst>
                      <a:ext uri="{FF2B5EF4-FFF2-40B4-BE49-F238E27FC236}">
                        <a16:creationId xmlns:a16="http://schemas.microsoft.com/office/drawing/2014/main" id="{21E37AD5-63C7-4580-9120-FBE1BB9E53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0" name="Minuszeichen 279">
                    <a:extLst>
                      <a:ext uri="{FF2B5EF4-FFF2-40B4-BE49-F238E27FC236}">
                        <a16:creationId xmlns:a16="http://schemas.microsoft.com/office/drawing/2014/main" id="{DE0A0B72-8A58-4E9B-B043-311EBB6F77F9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76" name="Rechteck: abgerundete Ecken 275">
                  <a:extLst>
                    <a:ext uri="{FF2B5EF4-FFF2-40B4-BE49-F238E27FC236}">
                      <a16:creationId xmlns:a16="http://schemas.microsoft.com/office/drawing/2014/main" id="{CE688395-CDE8-44A4-88A8-056549E45584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6" name="Gruppieren 265">
                <a:extLst>
                  <a:ext uri="{FF2B5EF4-FFF2-40B4-BE49-F238E27FC236}">
                    <a16:creationId xmlns:a16="http://schemas.microsoft.com/office/drawing/2014/main" id="{AADB4BD0-4949-427F-879B-F0359D829452}"/>
                  </a:ext>
                </a:extLst>
              </p:cNvPr>
              <p:cNvGrpSpPr/>
              <p:nvPr/>
            </p:nvGrpSpPr>
            <p:grpSpPr>
              <a:xfrm rot="10800000">
                <a:off x="3338266" y="4210934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269" name="Gruppieren 268">
                  <a:extLst>
                    <a:ext uri="{FF2B5EF4-FFF2-40B4-BE49-F238E27FC236}">
                      <a16:creationId xmlns:a16="http://schemas.microsoft.com/office/drawing/2014/main" id="{DC8B4A8A-1DF6-4921-BD60-C7B272172CF8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271" name="Rechteck: abgerundete Ecken 270">
                    <a:extLst>
                      <a:ext uri="{FF2B5EF4-FFF2-40B4-BE49-F238E27FC236}">
                        <a16:creationId xmlns:a16="http://schemas.microsoft.com/office/drawing/2014/main" id="{514DAFDE-18F8-44E6-AAFA-86619BA45942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2" name="Textfeld 271">
                    <a:extLst>
                      <a:ext uri="{FF2B5EF4-FFF2-40B4-BE49-F238E27FC236}">
                        <a16:creationId xmlns:a16="http://schemas.microsoft.com/office/drawing/2014/main" id="{9F8B905C-7576-45BF-B005-D52B8992201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2" y="4591574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273" name="Additionszeichen 272">
                    <a:extLst>
                      <a:ext uri="{FF2B5EF4-FFF2-40B4-BE49-F238E27FC236}">
                        <a16:creationId xmlns:a16="http://schemas.microsoft.com/office/drawing/2014/main" id="{1936C773-4EB3-4403-BC42-8A6AC64239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4" name="Minuszeichen 273">
                    <a:extLst>
                      <a:ext uri="{FF2B5EF4-FFF2-40B4-BE49-F238E27FC236}">
                        <a16:creationId xmlns:a16="http://schemas.microsoft.com/office/drawing/2014/main" id="{FD08503F-3DBF-49EA-9413-3A76F4019FED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70" name="Rechteck: abgerundete Ecken 269">
                  <a:extLst>
                    <a:ext uri="{FF2B5EF4-FFF2-40B4-BE49-F238E27FC236}">
                      <a16:creationId xmlns:a16="http://schemas.microsoft.com/office/drawing/2014/main" id="{E38D8FEA-FEF9-4E42-BDA0-ECB5A88E9D70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67" name="Verbinder: gewinkelt 266">
                <a:extLst>
                  <a:ext uri="{FF2B5EF4-FFF2-40B4-BE49-F238E27FC236}">
                    <a16:creationId xmlns:a16="http://schemas.microsoft.com/office/drawing/2014/main" id="{D115229F-7E75-41D8-8A13-F4D811AA63BA}"/>
                  </a:ext>
                </a:extLst>
              </p:cNvPr>
              <p:cNvCxnSpPr>
                <a:stCxn id="277" idx="2"/>
                <a:endCxn id="271" idx="2"/>
              </p:cNvCxnSpPr>
              <p:nvPr/>
            </p:nvCxnSpPr>
            <p:spPr>
              <a:xfrm rot="16200000" flipH="1">
                <a:off x="3282033" y="3906050"/>
                <a:ext cx="13221" cy="596547"/>
              </a:xfrm>
              <a:prstGeom prst="bentConnector3">
                <a:avLst>
                  <a:gd name="adj1" fmla="val -67241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Verbinder: gewinkelt 267">
                <a:extLst>
                  <a:ext uri="{FF2B5EF4-FFF2-40B4-BE49-F238E27FC236}">
                    <a16:creationId xmlns:a16="http://schemas.microsoft.com/office/drawing/2014/main" id="{22C7166E-13B0-4050-8918-3EC54A89FB26}"/>
                  </a:ext>
                </a:extLst>
              </p:cNvPr>
              <p:cNvCxnSpPr>
                <a:cxnSpLocks/>
                <a:stCxn id="276" idx="0"/>
                <a:endCxn id="270" idx="0"/>
              </p:cNvCxnSpPr>
              <p:nvPr/>
            </p:nvCxnSpPr>
            <p:spPr>
              <a:xfrm rot="16200000" flipH="1">
                <a:off x="3281933" y="5638092"/>
                <a:ext cx="13221" cy="596547"/>
              </a:xfrm>
              <a:prstGeom prst="bentConnector3">
                <a:avLst>
                  <a:gd name="adj1" fmla="val 7003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1C08EF36-2A95-4E89-B672-BF1AA993E533}"/>
                </a:ext>
              </a:extLst>
            </p:cNvPr>
            <p:cNvGrpSpPr/>
            <p:nvPr/>
          </p:nvGrpSpPr>
          <p:grpSpPr>
            <a:xfrm rot="10800000">
              <a:off x="9535752" y="2217337"/>
              <a:ext cx="1093852" cy="1745264"/>
              <a:chOff x="2741719" y="4197713"/>
              <a:chExt cx="1093852" cy="1745264"/>
            </a:xfrm>
          </p:grpSpPr>
          <p:grpSp>
            <p:nvGrpSpPr>
              <p:cNvPr id="282" name="Gruppieren 281">
                <a:extLst>
                  <a:ext uri="{FF2B5EF4-FFF2-40B4-BE49-F238E27FC236}">
                    <a16:creationId xmlns:a16="http://schemas.microsoft.com/office/drawing/2014/main" id="{F276E71A-8288-407C-A42C-0B42006D6464}"/>
                  </a:ext>
                </a:extLst>
              </p:cNvPr>
              <p:cNvGrpSpPr/>
              <p:nvPr/>
            </p:nvGrpSpPr>
            <p:grpSpPr>
              <a:xfrm rot="10800000">
                <a:off x="2741719" y="4197713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292" name="Gruppieren 291">
                  <a:extLst>
                    <a:ext uri="{FF2B5EF4-FFF2-40B4-BE49-F238E27FC236}">
                      <a16:creationId xmlns:a16="http://schemas.microsoft.com/office/drawing/2014/main" id="{1E092912-272F-4815-9C5A-BBDB7E3A918A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294" name="Rechteck: abgerundete Ecken 293">
                    <a:extLst>
                      <a:ext uri="{FF2B5EF4-FFF2-40B4-BE49-F238E27FC236}">
                        <a16:creationId xmlns:a16="http://schemas.microsoft.com/office/drawing/2014/main" id="{1C12BA8B-DE22-4FD7-A581-A0A3AE275E40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5" name="Textfeld 294">
                    <a:extLst>
                      <a:ext uri="{FF2B5EF4-FFF2-40B4-BE49-F238E27FC236}">
                        <a16:creationId xmlns:a16="http://schemas.microsoft.com/office/drawing/2014/main" id="{9B77B997-E2D0-434D-8626-EA96B1E3458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7" y="4591573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296" name="Additionszeichen 295">
                    <a:extLst>
                      <a:ext uri="{FF2B5EF4-FFF2-40B4-BE49-F238E27FC236}">
                        <a16:creationId xmlns:a16="http://schemas.microsoft.com/office/drawing/2014/main" id="{3A97BE5D-D967-4E8C-9EEE-EC8811F857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7" name="Minuszeichen 296">
                    <a:extLst>
                      <a:ext uri="{FF2B5EF4-FFF2-40B4-BE49-F238E27FC236}">
                        <a16:creationId xmlns:a16="http://schemas.microsoft.com/office/drawing/2014/main" id="{84390829-8F39-4B0A-9AC2-FC542DC19143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93" name="Rechteck: abgerundete Ecken 292">
                  <a:extLst>
                    <a:ext uri="{FF2B5EF4-FFF2-40B4-BE49-F238E27FC236}">
                      <a16:creationId xmlns:a16="http://schemas.microsoft.com/office/drawing/2014/main" id="{E58EC456-0455-4DEE-B119-F2D80C53CD86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3" name="Gruppieren 282">
                <a:extLst>
                  <a:ext uri="{FF2B5EF4-FFF2-40B4-BE49-F238E27FC236}">
                    <a16:creationId xmlns:a16="http://schemas.microsoft.com/office/drawing/2014/main" id="{007C9237-B968-4570-A9E4-0FBC6F784CE6}"/>
                  </a:ext>
                </a:extLst>
              </p:cNvPr>
              <p:cNvGrpSpPr/>
              <p:nvPr/>
            </p:nvGrpSpPr>
            <p:grpSpPr>
              <a:xfrm rot="10800000">
                <a:off x="3338266" y="4210934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286" name="Gruppieren 285">
                  <a:extLst>
                    <a:ext uri="{FF2B5EF4-FFF2-40B4-BE49-F238E27FC236}">
                      <a16:creationId xmlns:a16="http://schemas.microsoft.com/office/drawing/2014/main" id="{A15447CD-77E4-4B80-A800-455771996217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288" name="Rechteck: abgerundete Ecken 287">
                    <a:extLst>
                      <a:ext uri="{FF2B5EF4-FFF2-40B4-BE49-F238E27FC236}">
                        <a16:creationId xmlns:a16="http://schemas.microsoft.com/office/drawing/2014/main" id="{9AB96258-CF4D-44DA-BF4D-427E8539554B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9" name="Textfeld 288">
                    <a:extLst>
                      <a:ext uri="{FF2B5EF4-FFF2-40B4-BE49-F238E27FC236}">
                        <a16:creationId xmlns:a16="http://schemas.microsoft.com/office/drawing/2014/main" id="{8AA9FDB0-4E47-406A-ADC5-0CD64F1A91F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7" y="4591573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290" name="Additionszeichen 289">
                    <a:extLst>
                      <a:ext uri="{FF2B5EF4-FFF2-40B4-BE49-F238E27FC236}">
                        <a16:creationId xmlns:a16="http://schemas.microsoft.com/office/drawing/2014/main" id="{9FD37055-A26F-4176-A75B-F5432B79C7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1" name="Minuszeichen 290">
                    <a:extLst>
                      <a:ext uri="{FF2B5EF4-FFF2-40B4-BE49-F238E27FC236}">
                        <a16:creationId xmlns:a16="http://schemas.microsoft.com/office/drawing/2014/main" id="{1C4D3AD5-5096-4456-9FB1-547A9AC18D81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87" name="Rechteck: abgerundete Ecken 286">
                  <a:extLst>
                    <a:ext uri="{FF2B5EF4-FFF2-40B4-BE49-F238E27FC236}">
                      <a16:creationId xmlns:a16="http://schemas.microsoft.com/office/drawing/2014/main" id="{516699BF-6258-4A7B-AE89-4F792836187E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84" name="Verbinder: gewinkelt 283">
                <a:extLst>
                  <a:ext uri="{FF2B5EF4-FFF2-40B4-BE49-F238E27FC236}">
                    <a16:creationId xmlns:a16="http://schemas.microsoft.com/office/drawing/2014/main" id="{D0870F28-509B-4497-A0D3-E0B70B14C824}"/>
                  </a:ext>
                </a:extLst>
              </p:cNvPr>
              <p:cNvCxnSpPr>
                <a:stCxn id="294" idx="2"/>
                <a:endCxn id="288" idx="2"/>
              </p:cNvCxnSpPr>
              <p:nvPr/>
            </p:nvCxnSpPr>
            <p:spPr>
              <a:xfrm rot="16200000" flipH="1">
                <a:off x="3282033" y="3906050"/>
                <a:ext cx="13221" cy="596547"/>
              </a:xfrm>
              <a:prstGeom prst="bentConnector3">
                <a:avLst>
                  <a:gd name="adj1" fmla="val -67241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Verbinder: gewinkelt 284">
                <a:extLst>
                  <a:ext uri="{FF2B5EF4-FFF2-40B4-BE49-F238E27FC236}">
                    <a16:creationId xmlns:a16="http://schemas.microsoft.com/office/drawing/2014/main" id="{3C365DC3-6203-49AF-AD43-8F1007D2267B}"/>
                  </a:ext>
                </a:extLst>
              </p:cNvPr>
              <p:cNvCxnSpPr>
                <a:cxnSpLocks/>
                <a:stCxn id="293" idx="0"/>
                <a:endCxn id="287" idx="0"/>
              </p:cNvCxnSpPr>
              <p:nvPr/>
            </p:nvCxnSpPr>
            <p:spPr>
              <a:xfrm rot="16200000" flipH="1">
                <a:off x="3281933" y="5638092"/>
                <a:ext cx="13221" cy="596547"/>
              </a:xfrm>
              <a:prstGeom prst="bentConnector3">
                <a:avLst>
                  <a:gd name="adj1" fmla="val 7003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uppieren 297">
              <a:extLst>
                <a:ext uri="{FF2B5EF4-FFF2-40B4-BE49-F238E27FC236}">
                  <a16:creationId xmlns:a16="http://schemas.microsoft.com/office/drawing/2014/main" id="{BB54A06B-E09F-461A-99E9-18DCD0DA1089}"/>
                </a:ext>
              </a:extLst>
            </p:cNvPr>
            <p:cNvGrpSpPr/>
            <p:nvPr/>
          </p:nvGrpSpPr>
          <p:grpSpPr>
            <a:xfrm>
              <a:off x="10700833" y="2217336"/>
              <a:ext cx="1093852" cy="1745264"/>
              <a:chOff x="2741719" y="4197713"/>
              <a:chExt cx="1093852" cy="1745264"/>
            </a:xfrm>
          </p:grpSpPr>
          <p:grpSp>
            <p:nvGrpSpPr>
              <p:cNvPr id="299" name="Gruppieren 298">
                <a:extLst>
                  <a:ext uri="{FF2B5EF4-FFF2-40B4-BE49-F238E27FC236}">
                    <a16:creationId xmlns:a16="http://schemas.microsoft.com/office/drawing/2014/main" id="{F3A163BE-B49E-4E2B-BFAF-FA116F94E5F6}"/>
                  </a:ext>
                </a:extLst>
              </p:cNvPr>
              <p:cNvGrpSpPr/>
              <p:nvPr/>
            </p:nvGrpSpPr>
            <p:grpSpPr>
              <a:xfrm rot="10800000">
                <a:off x="2741719" y="4197713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309" name="Gruppieren 308">
                  <a:extLst>
                    <a:ext uri="{FF2B5EF4-FFF2-40B4-BE49-F238E27FC236}">
                      <a16:creationId xmlns:a16="http://schemas.microsoft.com/office/drawing/2014/main" id="{2F73955E-D831-4FB7-9035-BD04B47A5A09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311" name="Rechteck: abgerundete Ecken 310">
                    <a:extLst>
                      <a:ext uri="{FF2B5EF4-FFF2-40B4-BE49-F238E27FC236}">
                        <a16:creationId xmlns:a16="http://schemas.microsoft.com/office/drawing/2014/main" id="{34FF1F90-026E-4017-B748-128A91EC2279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2" name="Textfeld 311">
                    <a:extLst>
                      <a:ext uri="{FF2B5EF4-FFF2-40B4-BE49-F238E27FC236}">
                        <a16:creationId xmlns:a16="http://schemas.microsoft.com/office/drawing/2014/main" id="{62055A90-F826-472D-80CA-9E1EE491503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2" y="4591574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323" name="Additionszeichen 322">
                    <a:extLst>
                      <a:ext uri="{FF2B5EF4-FFF2-40B4-BE49-F238E27FC236}">
                        <a16:creationId xmlns:a16="http://schemas.microsoft.com/office/drawing/2014/main" id="{95DA8DB7-0E22-4770-A345-C90FF861D23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4" name="Minuszeichen 323">
                    <a:extLst>
                      <a:ext uri="{FF2B5EF4-FFF2-40B4-BE49-F238E27FC236}">
                        <a16:creationId xmlns:a16="http://schemas.microsoft.com/office/drawing/2014/main" id="{F377B930-A0A4-43AF-A0AE-89EB70FEAA7E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10" name="Rechteck: abgerundete Ecken 309">
                  <a:extLst>
                    <a:ext uri="{FF2B5EF4-FFF2-40B4-BE49-F238E27FC236}">
                      <a16:creationId xmlns:a16="http://schemas.microsoft.com/office/drawing/2014/main" id="{DAFF4242-662A-40DE-89EA-D25702BBF720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0" name="Gruppieren 299">
                <a:extLst>
                  <a:ext uri="{FF2B5EF4-FFF2-40B4-BE49-F238E27FC236}">
                    <a16:creationId xmlns:a16="http://schemas.microsoft.com/office/drawing/2014/main" id="{52D29E26-9F77-4915-9381-671C33DF1954}"/>
                  </a:ext>
                </a:extLst>
              </p:cNvPr>
              <p:cNvGrpSpPr/>
              <p:nvPr/>
            </p:nvGrpSpPr>
            <p:grpSpPr>
              <a:xfrm rot="10800000">
                <a:off x="3338266" y="4210934"/>
                <a:ext cx="497305" cy="1732043"/>
                <a:chOff x="2903620" y="3822264"/>
                <a:chExt cx="497305" cy="1732043"/>
              </a:xfrm>
            </p:grpSpPr>
            <p:grpSp>
              <p:nvGrpSpPr>
                <p:cNvPr id="303" name="Gruppieren 302">
                  <a:extLst>
                    <a:ext uri="{FF2B5EF4-FFF2-40B4-BE49-F238E27FC236}">
                      <a16:creationId xmlns:a16="http://schemas.microsoft.com/office/drawing/2014/main" id="{82618753-15C6-481B-A004-43A7DA515E2F}"/>
                    </a:ext>
                  </a:extLst>
                </p:cNvPr>
                <p:cNvGrpSpPr/>
                <p:nvPr/>
              </p:nvGrpSpPr>
              <p:grpSpPr>
                <a:xfrm>
                  <a:off x="2903620" y="3861865"/>
                  <a:ext cx="497305" cy="1692442"/>
                  <a:chOff x="1796715" y="3834063"/>
                  <a:chExt cx="497305" cy="1692442"/>
                </a:xfrm>
              </p:grpSpPr>
              <p:sp>
                <p:nvSpPr>
                  <p:cNvPr id="305" name="Rechteck: abgerundete Ecken 304">
                    <a:extLst>
                      <a:ext uri="{FF2B5EF4-FFF2-40B4-BE49-F238E27FC236}">
                        <a16:creationId xmlns:a16="http://schemas.microsoft.com/office/drawing/2014/main" id="{EC958768-7F86-4AA1-B72E-761898164364}"/>
                      </a:ext>
                    </a:extLst>
                  </p:cNvPr>
                  <p:cNvSpPr/>
                  <p:nvPr/>
                </p:nvSpPr>
                <p:spPr>
                  <a:xfrm>
                    <a:off x="1796715" y="3834063"/>
                    <a:ext cx="497305" cy="1692442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6" name="Textfeld 305">
                    <a:extLst>
                      <a:ext uri="{FF2B5EF4-FFF2-40B4-BE49-F238E27FC236}">
                        <a16:creationId xmlns:a16="http://schemas.microsoft.com/office/drawing/2014/main" id="{08B3382E-61F4-48FD-87C4-A64AE139399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04602" y="4591574"/>
                    <a:ext cx="1481521" cy="202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 CELL   </a:t>
                    </a:r>
                    <a:r>
                      <a:rPr lang="en-US" sz="700" b="1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3,7V</a:t>
                    </a:r>
                  </a:p>
                </p:txBody>
              </p:sp>
              <p:sp>
                <p:nvSpPr>
                  <p:cNvPr id="307" name="Additionszeichen 306">
                    <a:extLst>
                      <a:ext uri="{FF2B5EF4-FFF2-40B4-BE49-F238E27FC236}">
                        <a16:creationId xmlns:a16="http://schemas.microsoft.com/office/drawing/2014/main" id="{97887135-3446-41D1-9DF4-A757180F21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98789" y="3858671"/>
                    <a:ext cx="93156" cy="93156"/>
                  </a:xfrm>
                  <a:prstGeom prst="mathPl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8" name="Minuszeichen 307">
                    <a:extLst>
                      <a:ext uri="{FF2B5EF4-FFF2-40B4-BE49-F238E27FC236}">
                        <a16:creationId xmlns:a16="http://schemas.microsoft.com/office/drawing/2014/main" id="{7F0DD57D-DEC3-4859-9EAE-883BA70DB388}"/>
                      </a:ext>
                    </a:extLst>
                  </p:cNvPr>
                  <p:cNvSpPr/>
                  <p:nvPr/>
                </p:nvSpPr>
                <p:spPr>
                  <a:xfrm>
                    <a:off x="1998789" y="5433349"/>
                    <a:ext cx="93156" cy="93156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4" name="Rechteck: abgerundete Ecken 303">
                  <a:extLst>
                    <a:ext uri="{FF2B5EF4-FFF2-40B4-BE49-F238E27FC236}">
                      <a16:creationId xmlns:a16="http://schemas.microsoft.com/office/drawing/2014/main" id="{E12C2583-57CD-434D-B5F2-B0D31DC3F022}"/>
                    </a:ext>
                  </a:extLst>
                </p:cNvPr>
                <p:cNvSpPr/>
                <p:nvPr/>
              </p:nvSpPr>
              <p:spPr>
                <a:xfrm>
                  <a:off x="3029162" y="3822264"/>
                  <a:ext cx="246423" cy="396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1" name="Verbinder: gewinkelt 300">
                <a:extLst>
                  <a:ext uri="{FF2B5EF4-FFF2-40B4-BE49-F238E27FC236}">
                    <a16:creationId xmlns:a16="http://schemas.microsoft.com/office/drawing/2014/main" id="{F82DA72C-C19B-4B3B-BE10-607452862E71}"/>
                  </a:ext>
                </a:extLst>
              </p:cNvPr>
              <p:cNvCxnSpPr>
                <a:stCxn id="311" idx="2"/>
                <a:endCxn id="305" idx="2"/>
              </p:cNvCxnSpPr>
              <p:nvPr/>
            </p:nvCxnSpPr>
            <p:spPr>
              <a:xfrm rot="16200000" flipH="1">
                <a:off x="3282033" y="3906050"/>
                <a:ext cx="13221" cy="596547"/>
              </a:xfrm>
              <a:prstGeom prst="bentConnector3">
                <a:avLst>
                  <a:gd name="adj1" fmla="val -67241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Verbinder: gewinkelt 301">
                <a:extLst>
                  <a:ext uri="{FF2B5EF4-FFF2-40B4-BE49-F238E27FC236}">
                    <a16:creationId xmlns:a16="http://schemas.microsoft.com/office/drawing/2014/main" id="{9D04A6CC-CD08-4B07-B290-567C1BE88683}"/>
                  </a:ext>
                </a:extLst>
              </p:cNvPr>
              <p:cNvCxnSpPr>
                <a:cxnSpLocks/>
                <a:stCxn id="310" idx="0"/>
                <a:endCxn id="304" idx="0"/>
              </p:cNvCxnSpPr>
              <p:nvPr/>
            </p:nvCxnSpPr>
            <p:spPr>
              <a:xfrm rot="16200000" flipH="1">
                <a:off x="3281933" y="5638092"/>
                <a:ext cx="13221" cy="596547"/>
              </a:xfrm>
              <a:prstGeom prst="bentConnector3">
                <a:avLst>
                  <a:gd name="adj1" fmla="val 700371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Eckige Klammer rechts 38">
              <a:extLst>
                <a:ext uri="{FF2B5EF4-FFF2-40B4-BE49-F238E27FC236}">
                  <a16:creationId xmlns:a16="http://schemas.microsoft.com/office/drawing/2014/main" id="{AA9B7BEA-018B-491E-9DD1-8728ABADAF16}"/>
                </a:ext>
              </a:extLst>
            </p:cNvPr>
            <p:cNvSpPr/>
            <p:nvPr/>
          </p:nvSpPr>
          <p:spPr>
            <a:xfrm rot="16200000">
              <a:off x="1281375" y="1485326"/>
              <a:ext cx="126475" cy="1165225"/>
            </a:xfrm>
            <a:prstGeom prst="rightBracket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Eckige Klammer rechts 396">
              <a:extLst>
                <a:ext uri="{FF2B5EF4-FFF2-40B4-BE49-F238E27FC236}">
                  <a16:creationId xmlns:a16="http://schemas.microsoft.com/office/drawing/2014/main" id="{0F0A2420-E6C1-4BA1-A873-B513F1C3E928}"/>
                </a:ext>
              </a:extLst>
            </p:cNvPr>
            <p:cNvSpPr/>
            <p:nvPr/>
          </p:nvSpPr>
          <p:spPr>
            <a:xfrm rot="16200000">
              <a:off x="3611483" y="1485326"/>
              <a:ext cx="126475" cy="1165225"/>
            </a:xfrm>
            <a:prstGeom prst="rightBracket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Eckige Klammer rechts 405">
              <a:extLst>
                <a:ext uri="{FF2B5EF4-FFF2-40B4-BE49-F238E27FC236}">
                  <a16:creationId xmlns:a16="http://schemas.microsoft.com/office/drawing/2014/main" id="{0C96FB25-2956-455D-8389-A3AD043008ED}"/>
                </a:ext>
              </a:extLst>
            </p:cNvPr>
            <p:cNvSpPr/>
            <p:nvPr/>
          </p:nvSpPr>
          <p:spPr>
            <a:xfrm rot="16200000">
              <a:off x="5941591" y="1485326"/>
              <a:ext cx="126475" cy="1165225"/>
            </a:xfrm>
            <a:prstGeom prst="rightBracket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Eckige Klammer rechts 407">
              <a:extLst>
                <a:ext uri="{FF2B5EF4-FFF2-40B4-BE49-F238E27FC236}">
                  <a16:creationId xmlns:a16="http://schemas.microsoft.com/office/drawing/2014/main" id="{B618A876-7895-45EE-BFED-672C4F48CF0B}"/>
                </a:ext>
              </a:extLst>
            </p:cNvPr>
            <p:cNvSpPr/>
            <p:nvPr/>
          </p:nvSpPr>
          <p:spPr>
            <a:xfrm rot="16200000">
              <a:off x="8271699" y="1485326"/>
              <a:ext cx="126475" cy="1165225"/>
            </a:xfrm>
            <a:prstGeom prst="rightBracket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Eckige Klammer rechts 408">
              <a:extLst>
                <a:ext uri="{FF2B5EF4-FFF2-40B4-BE49-F238E27FC236}">
                  <a16:creationId xmlns:a16="http://schemas.microsoft.com/office/drawing/2014/main" id="{284DC6CE-798E-45DF-A33A-2B2B3617D9A3}"/>
                </a:ext>
              </a:extLst>
            </p:cNvPr>
            <p:cNvSpPr/>
            <p:nvPr/>
          </p:nvSpPr>
          <p:spPr>
            <a:xfrm rot="16200000">
              <a:off x="10601807" y="1485326"/>
              <a:ext cx="126475" cy="1165225"/>
            </a:xfrm>
            <a:prstGeom prst="rightBracket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Eckige Klammer rechts 409">
              <a:extLst>
                <a:ext uri="{FF2B5EF4-FFF2-40B4-BE49-F238E27FC236}">
                  <a16:creationId xmlns:a16="http://schemas.microsoft.com/office/drawing/2014/main" id="{8F74B0EF-23A1-476D-B450-3EBADF742903}"/>
                </a:ext>
              </a:extLst>
            </p:cNvPr>
            <p:cNvSpPr/>
            <p:nvPr/>
          </p:nvSpPr>
          <p:spPr>
            <a:xfrm rot="5400000">
              <a:off x="2446371" y="3524282"/>
              <a:ext cx="126475" cy="1165225"/>
            </a:xfrm>
            <a:prstGeom prst="rightBracket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Eckige Klammer rechts 410">
              <a:extLst>
                <a:ext uri="{FF2B5EF4-FFF2-40B4-BE49-F238E27FC236}">
                  <a16:creationId xmlns:a16="http://schemas.microsoft.com/office/drawing/2014/main" id="{C2EA1BC0-8E9F-4343-8E39-A1A61C3F684F}"/>
                </a:ext>
              </a:extLst>
            </p:cNvPr>
            <p:cNvSpPr/>
            <p:nvPr/>
          </p:nvSpPr>
          <p:spPr>
            <a:xfrm rot="5400000">
              <a:off x="4776441" y="3524282"/>
              <a:ext cx="126475" cy="1165225"/>
            </a:xfrm>
            <a:prstGeom prst="rightBracket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Eckige Klammer rechts 411">
              <a:extLst>
                <a:ext uri="{FF2B5EF4-FFF2-40B4-BE49-F238E27FC236}">
                  <a16:creationId xmlns:a16="http://schemas.microsoft.com/office/drawing/2014/main" id="{4596DFDC-C98C-467E-8605-9777151EEFD7}"/>
                </a:ext>
              </a:extLst>
            </p:cNvPr>
            <p:cNvSpPr/>
            <p:nvPr/>
          </p:nvSpPr>
          <p:spPr>
            <a:xfrm rot="5400000">
              <a:off x="7106511" y="3524282"/>
              <a:ext cx="126475" cy="1165225"/>
            </a:xfrm>
            <a:prstGeom prst="rightBracket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Eckige Klammer rechts 412">
              <a:extLst>
                <a:ext uri="{FF2B5EF4-FFF2-40B4-BE49-F238E27FC236}">
                  <a16:creationId xmlns:a16="http://schemas.microsoft.com/office/drawing/2014/main" id="{574A86A3-7DDA-4488-81B6-74CDACBDBC32}"/>
                </a:ext>
              </a:extLst>
            </p:cNvPr>
            <p:cNvSpPr/>
            <p:nvPr/>
          </p:nvSpPr>
          <p:spPr>
            <a:xfrm rot="5400000">
              <a:off x="9436582" y="3524282"/>
              <a:ext cx="126475" cy="1165225"/>
            </a:xfrm>
            <a:prstGeom prst="rightBracket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43C5C452-A3A1-47AD-A55C-2E7B6130B4FC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4050507"/>
              <a:ext cx="0" cy="142986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Gerader Verbinder 413">
              <a:extLst>
                <a:ext uri="{FF2B5EF4-FFF2-40B4-BE49-F238E27FC236}">
                  <a16:creationId xmlns:a16="http://schemas.microsoft.com/office/drawing/2014/main" id="{85F8FAD6-04B6-44A3-A46F-CF61B44F401C}"/>
                </a:ext>
              </a:extLst>
            </p:cNvPr>
            <p:cNvCxnSpPr>
              <a:cxnSpLocks/>
            </p:cNvCxnSpPr>
            <p:nvPr/>
          </p:nvCxnSpPr>
          <p:spPr>
            <a:xfrm>
              <a:off x="11247657" y="4043654"/>
              <a:ext cx="0" cy="607131"/>
            </a:xfrm>
            <a:prstGeom prst="line">
              <a:avLst/>
            </a:prstGeom>
            <a:ln w="381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7" name="Verbinder: gewinkelt 416">
            <a:extLst>
              <a:ext uri="{FF2B5EF4-FFF2-40B4-BE49-F238E27FC236}">
                <a16:creationId xmlns:a16="http://schemas.microsoft.com/office/drawing/2014/main" id="{E8728507-0E5A-4D82-9EDF-F7B6D78166AB}"/>
              </a:ext>
            </a:extLst>
          </p:cNvPr>
          <p:cNvCxnSpPr>
            <a:cxnSpLocks/>
            <a:endCxn id="410" idx="2"/>
          </p:cNvCxnSpPr>
          <p:nvPr/>
        </p:nvCxnSpPr>
        <p:spPr>
          <a:xfrm rot="16200000" flipH="1">
            <a:off x="-256378" y="2349472"/>
            <a:ext cx="3704472" cy="2300866"/>
          </a:xfrm>
          <a:prstGeom prst="bentConnector3">
            <a:avLst>
              <a:gd name="adj1" fmla="val 60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Verbinder: gewinkelt 417">
            <a:extLst>
              <a:ext uri="{FF2B5EF4-FFF2-40B4-BE49-F238E27FC236}">
                <a16:creationId xmlns:a16="http://schemas.microsoft.com/office/drawing/2014/main" id="{2BDC3032-8199-447F-936F-51CEDEAB87CF}"/>
              </a:ext>
            </a:extLst>
          </p:cNvPr>
          <p:cNvCxnSpPr>
            <a:cxnSpLocks/>
            <a:endCxn id="397" idx="2"/>
          </p:cNvCxnSpPr>
          <p:nvPr/>
        </p:nvCxnSpPr>
        <p:spPr>
          <a:xfrm>
            <a:off x="430742" y="1455262"/>
            <a:ext cx="3469279" cy="1752603"/>
          </a:xfrm>
          <a:prstGeom prst="bentConnector4">
            <a:avLst>
              <a:gd name="adj1" fmla="val 100005"/>
              <a:gd name="adj2" fmla="val 6943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Verbinder: gewinkelt 418">
            <a:extLst>
              <a:ext uri="{FF2B5EF4-FFF2-40B4-BE49-F238E27FC236}">
                <a16:creationId xmlns:a16="http://schemas.microsoft.com/office/drawing/2014/main" id="{75F18480-B80F-45EC-8EB6-EF1809BF7F2D}"/>
              </a:ext>
            </a:extLst>
          </p:cNvPr>
          <p:cNvCxnSpPr>
            <a:cxnSpLocks/>
            <a:endCxn id="411" idx="2"/>
          </p:cNvCxnSpPr>
          <p:nvPr/>
        </p:nvCxnSpPr>
        <p:spPr>
          <a:xfrm>
            <a:off x="343131" y="1264139"/>
            <a:ext cx="4710466" cy="4088003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er: gewinkelt 419">
            <a:extLst>
              <a:ext uri="{FF2B5EF4-FFF2-40B4-BE49-F238E27FC236}">
                <a16:creationId xmlns:a16="http://schemas.microsoft.com/office/drawing/2014/main" id="{B7F78ADC-BA14-4012-B604-634063F7EEE1}"/>
              </a:ext>
            </a:extLst>
          </p:cNvPr>
          <p:cNvCxnSpPr>
            <a:cxnSpLocks/>
            <a:endCxn id="406" idx="2"/>
          </p:cNvCxnSpPr>
          <p:nvPr/>
        </p:nvCxnSpPr>
        <p:spPr>
          <a:xfrm>
            <a:off x="460364" y="1061874"/>
            <a:ext cx="5747001" cy="2145992"/>
          </a:xfrm>
          <a:prstGeom prst="bentConnector4">
            <a:avLst>
              <a:gd name="adj1" fmla="val 100004"/>
              <a:gd name="adj2" fmla="val 13503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er: gewinkelt 421">
            <a:extLst>
              <a:ext uri="{FF2B5EF4-FFF2-40B4-BE49-F238E27FC236}">
                <a16:creationId xmlns:a16="http://schemas.microsoft.com/office/drawing/2014/main" id="{14A86C99-83D5-40DF-A7B6-CE7316917AAD}"/>
              </a:ext>
            </a:extLst>
          </p:cNvPr>
          <p:cNvCxnSpPr>
            <a:cxnSpLocks/>
            <a:endCxn id="412" idx="2"/>
          </p:cNvCxnSpPr>
          <p:nvPr/>
        </p:nvCxnSpPr>
        <p:spPr>
          <a:xfrm>
            <a:off x="455914" y="882686"/>
            <a:ext cx="6904990" cy="4469456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Verbinder: gewinkelt 423">
            <a:extLst>
              <a:ext uri="{FF2B5EF4-FFF2-40B4-BE49-F238E27FC236}">
                <a16:creationId xmlns:a16="http://schemas.microsoft.com/office/drawing/2014/main" id="{0AA358EB-F0D6-4DB4-B6A4-52B51884D047}"/>
              </a:ext>
            </a:extLst>
          </p:cNvPr>
          <p:cNvCxnSpPr>
            <a:cxnSpLocks/>
            <a:endCxn id="408" idx="2"/>
          </p:cNvCxnSpPr>
          <p:nvPr/>
        </p:nvCxnSpPr>
        <p:spPr>
          <a:xfrm>
            <a:off x="477602" y="707523"/>
            <a:ext cx="8037108" cy="2500343"/>
          </a:xfrm>
          <a:prstGeom prst="bentConnector4">
            <a:avLst>
              <a:gd name="adj1" fmla="val 99955"/>
              <a:gd name="adj2" fmla="val 2493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Verbinder: gewinkelt 427">
            <a:extLst>
              <a:ext uri="{FF2B5EF4-FFF2-40B4-BE49-F238E27FC236}">
                <a16:creationId xmlns:a16="http://schemas.microsoft.com/office/drawing/2014/main" id="{66A0A3CE-E1A4-4705-A946-B4C820CB01E6}"/>
              </a:ext>
            </a:extLst>
          </p:cNvPr>
          <p:cNvCxnSpPr>
            <a:cxnSpLocks/>
            <a:endCxn id="413" idx="2"/>
          </p:cNvCxnSpPr>
          <p:nvPr/>
        </p:nvCxnSpPr>
        <p:spPr>
          <a:xfrm>
            <a:off x="466324" y="521128"/>
            <a:ext cx="9201889" cy="4831014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Verbinder: gewinkelt 429">
            <a:extLst>
              <a:ext uri="{FF2B5EF4-FFF2-40B4-BE49-F238E27FC236}">
                <a16:creationId xmlns:a16="http://schemas.microsoft.com/office/drawing/2014/main" id="{3C45295A-7572-4B30-8823-BB7BC1A20F15}"/>
              </a:ext>
            </a:extLst>
          </p:cNvPr>
          <p:cNvCxnSpPr>
            <a:cxnSpLocks/>
            <a:endCxn id="409" idx="2"/>
          </p:cNvCxnSpPr>
          <p:nvPr/>
        </p:nvCxnSpPr>
        <p:spPr>
          <a:xfrm>
            <a:off x="477602" y="341699"/>
            <a:ext cx="10344453" cy="2866166"/>
          </a:xfrm>
          <a:prstGeom prst="bentConnector4">
            <a:avLst>
              <a:gd name="adj1" fmla="val 99937"/>
              <a:gd name="adj2" fmla="val 4998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Gruppieren 503">
            <a:extLst>
              <a:ext uri="{FF2B5EF4-FFF2-40B4-BE49-F238E27FC236}">
                <a16:creationId xmlns:a16="http://schemas.microsoft.com/office/drawing/2014/main" id="{AE9A2626-7890-4EB1-84E1-881DECA89033}"/>
              </a:ext>
            </a:extLst>
          </p:cNvPr>
          <p:cNvGrpSpPr/>
          <p:nvPr/>
        </p:nvGrpSpPr>
        <p:grpSpPr>
          <a:xfrm>
            <a:off x="477601" y="181234"/>
            <a:ext cx="11524420" cy="5307643"/>
            <a:chOff x="293190" y="142527"/>
            <a:chExt cx="11638115" cy="5360006"/>
          </a:xfrm>
        </p:grpSpPr>
        <p:cxnSp>
          <p:nvCxnSpPr>
            <p:cNvPr id="497" name="Verbinder: gewinkelt 496">
              <a:extLst>
                <a:ext uri="{FF2B5EF4-FFF2-40B4-BE49-F238E27FC236}">
                  <a16:creationId xmlns:a16="http://schemas.microsoft.com/office/drawing/2014/main" id="{E9FACD90-07AA-402C-B66A-1180E94B0B0E}"/>
                </a:ext>
              </a:extLst>
            </p:cNvPr>
            <p:cNvCxnSpPr>
              <a:cxnSpLocks/>
            </p:cNvCxnSpPr>
            <p:nvPr/>
          </p:nvCxnSpPr>
          <p:spPr>
            <a:xfrm>
              <a:off x="293190" y="142527"/>
              <a:ext cx="11638114" cy="5360006"/>
            </a:xfrm>
            <a:prstGeom prst="bentConnector3">
              <a:avLst>
                <a:gd name="adj1" fmla="val 100253"/>
              </a:avLst>
            </a:prstGeom>
            <a:ln w="28575">
              <a:solidFill>
                <a:srgbClr val="FF0000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Gerader Verbinder 499">
              <a:extLst>
                <a:ext uri="{FF2B5EF4-FFF2-40B4-BE49-F238E27FC236}">
                  <a16:creationId xmlns:a16="http://schemas.microsoft.com/office/drawing/2014/main" id="{0D778FFC-5E2E-477D-A28C-F83C857E3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2310" y="5502533"/>
              <a:ext cx="60899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9" name="Verbinder: gewinkelt 538">
            <a:extLst>
              <a:ext uri="{FF2B5EF4-FFF2-40B4-BE49-F238E27FC236}">
                <a16:creationId xmlns:a16="http://schemas.microsoft.com/office/drawing/2014/main" id="{4637E02C-D3A1-4A76-8EF8-9A6569ABB94D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>
            <a:off x="1240802" y="2191461"/>
            <a:ext cx="1368280" cy="664532"/>
          </a:xfrm>
          <a:prstGeom prst="bentConnector3">
            <a:avLst>
              <a:gd name="adj1" fmla="val 762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1F04AE58-5932-47E0-AB22-C8122CC75485}"/>
              </a:ext>
            </a:extLst>
          </p:cNvPr>
          <p:cNvCxnSpPr>
            <a:cxnSpLocks/>
          </p:cNvCxnSpPr>
          <p:nvPr/>
        </p:nvCxnSpPr>
        <p:spPr>
          <a:xfrm>
            <a:off x="1369945" y="1852678"/>
            <a:ext cx="887263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0" name="Gruppieren 609">
            <a:extLst>
              <a:ext uri="{FF2B5EF4-FFF2-40B4-BE49-F238E27FC236}">
                <a16:creationId xmlns:a16="http://schemas.microsoft.com/office/drawing/2014/main" id="{EAAE51A6-FCF3-4263-8CA7-61EAA50AD1B9}"/>
              </a:ext>
            </a:extLst>
          </p:cNvPr>
          <p:cNvGrpSpPr/>
          <p:nvPr/>
        </p:nvGrpSpPr>
        <p:grpSpPr>
          <a:xfrm>
            <a:off x="-36157" y="91925"/>
            <a:ext cx="1529892" cy="2125868"/>
            <a:chOff x="-36157" y="91925"/>
            <a:chExt cx="1529892" cy="2125868"/>
          </a:xfrm>
        </p:grpSpPr>
        <p:grpSp>
          <p:nvGrpSpPr>
            <p:cNvPr id="571" name="Gruppieren 570">
              <a:extLst>
                <a:ext uri="{FF2B5EF4-FFF2-40B4-BE49-F238E27FC236}">
                  <a16:creationId xmlns:a16="http://schemas.microsoft.com/office/drawing/2014/main" id="{6D5B1761-62E0-4F6C-BC4A-819DE03632EA}"/>
                </a:ext>
              </a:extLst>
            </p:cNvPr>
            <p:cNvGrpSpPr/>
            <p:nvPr/>
          </p:nvGrpSpPr>
          <p:grpSpPr>
            <a:xfrm>
              <a:off x="1" y="91925"/>
              <a:ext cx="1493734" cy="2125868"/>
              <a:chOff x="1" y="91925"/>
              <a:chExt cx="1493734" cy="2125868"/>
            </a:xfrm>
          </p:grpSpPr>
          <p:grpSp>
            <p:nvGrpSpPr>
              <p:cNvPr id="477" name="Gruppieren 476">
                <a:extLst>
                  <a:ext uri="{FF2B5EF4-FFF2-40B4-BE49-F238E27FC236}">
                    <a16:creationId xmlns:a16="http://schemas.microsoft.com/office/drawing/2014/main" id="{E5DFF797-378B-4AD3-9D23-F192B9E4118F}"/>
                  </a:ext>
                </a:extLst>
              </p:cNvPr>
              <p:cNvGrpSpPr/>
              <p:nvPr/>
            </p:nvGrpSpPr>
            <p:grpSpPr>
              <a:xfrm>
                <a:off x="1" y="91925"/>
                <a:ext cx="1493734" cy="2125868"/>
                <a:chOff x="2729" y="142872"/>
                <a:chExt cx="287011" cy="1962153"/>
              </a:xfrm>
            </p:grpSpPr>
            <p:sp>
              <p:nvSpPr>
                <p:cNvPr id="48" name="Rechteck: obere Ecken abgerundet 47">
                  <a:extLst>
                    <a:ext uri="{FF2B5EF4-FFF2-40B4-BE49-F238E27FC236}">
                      <a16:creationId xmlns:a16="http://schemas.microsoft.com/office/drawing/2014/main" id="{01C0FEFB-0798-4E21-9FA6-CCFD9FED69FD}"/>
                    </a:ext>
                  </a:extLst>
                </p:cNvPr>
                <p:cNvSpPr/>
                <p:nvPr/>
              </p:nvSpPr>
              <p:spPr>
                <a:xfrm rot="5400000">
                  <a:off x="-834841" y="980444"/>
                  <a:ext cx="1962151" cy="287011"/>
                </a:xfrm>
                <a:prstGeom prst="round2SameRect">
                  <a:avLst>
                    <a:gd name="adj1" fmla="val 3276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Textfeld 414">
                  <a:extLst>
                    <a:ext uri="{FF2B5EF4-FFF2-40B4-BE49-F238E27FC236}">
                      <a16:creationId xmlns:a16="http://schemas.microsoft.com/office/drawing/2014/main" id="{DB020FEA-5473-4740-926C-006D099F28F3}"/>
                    </a:ext>
                  </a:extLst>
                </p:cNvPr>
                <p:cNvSpPr txBox="1"/>
                <p:nvPr/>
              </p:nvSpPr>
              <p:spPr>
                <a:xfrm rot="16200000">
                  <a:off x="-851182" y="1091422"/>
                  <a:ext cx="1962152" cy="65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BMS</a:t>
                  </a:r>
                </a:p>
              </p:txBody>
            </p:sp>
          </p:grpSp>
          <p:cxnSp>
            <p:nvCxnSpPr>
              <p:cNvPr id="534" name="Gerader Verbinder 533">
                <a:extLst>
                  <a:ext uri="{FF2B5EF4-FFF2-40B4-BE49-F238E27FC236}">
                    <a16:creationId xmlns:a16="http://schemas.microsoft.com/office/drawing/2014/main" id="{8A407E19-0BB3-4F99-B096-11D9BF8121BE}"/>
                  </a:ext>
                </a:extLst>
              </p:cNvPr>
              <p:cNvCxnSpPr/>
              <p:nvPr/>
            </p:nvCxnSpPr>
            <p:spPr>
              <a:xfrm>
                <a:off x="1357251" y="181234"/>
                <a:ext cx="0" cy="198000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0" name="Textfeld 529">
                <a:extLst>
                  <a:ext uri="{FF2B5EF4-FFF2-40B4-BE49-F238E27FC236}">
                    <a16:creationId xmlns:a16="http://schemas.microsoft.com/office/drawing/2014/main" id="{EE161F27-233A-4E99-8506-48BD209476E4}"/>
                  </a:ext>
                </a:extLst>
              </p:cNvPr>
              <p:cNvSpPr txBox="1"/>
              <p:nvPr/>
            </p:nvSpPr>
            <p:spPr>
              <a:xfrm>
                <a:off x="966375" y="1900940"/>
                <a:ext cx="3982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B-</a:t>
                </a:r>
              </a:p>
            </p:txBody>
          </p:sp>
        </p:grpSp>
        <p:sp>
          <p:nvSpPr>
            <p:cNvPr id="587" name="Textfeld 586">
              <a:extLst>
                <a:ext uri="{FF2B5EF4-FFF2-40B4-BE49-F238E27FC236}">
                  <a16:creationId xmlns:a16="http://schemas.microsoft.com/office/drawing/2014/main" id="{3E4B8750-72AB-46CD-8E99-C3093CCB315C}"/>
                </a:ext>
              </a:extLst>
            </p:cNvPr>
            <p:cNvSpPr txBox="1"/>
            <p:nvPr/>
          </p:nvSpPr>
          <p:spPr>
            <a:xfrm>
              <a:off x="-36157" y="1875138"/>
              <a:ext cx="5542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P-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C-</a:t>
              </a:r>
            </a:p>
          </p:txBody>
        </p:sp>
      </p:grpSp>
      <p:cxnSp>
        <p:nvCxnSpPr>
          <p:cNvPr id="596" name="Verbinder: gewinkelt 595">
            <a:extLst>
              <a:ext uri="{FF2B5EF4-FFF2-40B4-BE49-F238E27FC236}">
                <a16:creationId xmlns:a16="http://schemas.microsoft.com/office/drawing/2014/main" id="{0F15DC80-A5DD-4D71-8185-67248356E9B2}"/>
              </a:ext>
            </a:extLst>
          </p:cNvPr>
          <p:cNvCxnSpPr>
            <a:cxnSpLocks/>
          </p:cNvCxnSpPr>
          <p:nvPr/>
        </p:nvCxnSpPr>
        <p:spPr>
          <a:xfrm>
            <a:off x="117224" y="5829960"/>
            <a:ext cx="5086557" cy="668863"/>
          </a:xfrm>
          <a:prstGeom prst="bentConnector3">
            <a:avLst>
              <a:gd name="adj1" fmla="val 1001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Verbinder: gewinkelt 598">
            <a:extLst>
              <a:ext uri="{FF2B5EF4-FFF2-40B4-BE49-F238E27FC236}">
                <a16:creationId xmlns:a16="http://schemas.microsoft.com/office/drawing/2014/main" id="{BF9646EF-B211-4573-832A-B59F70924763}"/>
              </a:ext>
            </a:extLst>
          </p:cNvPr>
          <p:cNvCxnSpPr>
            <a:cxnSpLocks/>
          </p:cNvCxnSpPr>
          <p:nvPr/>
        </p:nvCxnSpPr>
        <p:spPr>
          <a:xfrm flipV="1">
            <a:off x="5581437" y="5827065"/>
            <a:ext cx="5825158" cy="671758"/>
          </a:xfrm>
          <a:prstGeom prst="bentConnector3">
            <a:avLst>
              <a:gd name="adj1" fmla="val 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Textfeld 605">
            <a:extLst>
              <a:ext uri="{FF2B5EF4-FFF2-40B4-BE49-F238E27FC236}">
                <a16:creationId xmlns:a16="http://schemas.microsoft.com/office/drawing/2014/main" id="{2E51F81F-D15C-4456-84C0-61757B4B047F}"/>
              </a:ext>
            </a:extLst>
          </p:cNvPr>
          <p:cNvSpPr txBox="1"/>
          <p:nvPr/>
        </p:nvSpPr>
        <p:spPr>
          <a:xfrm>
            <a:off x="4650123" y="6312862"/>
            <a:ext cx="64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P- 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C-</a:t>
            </a:r>
          </a:p>
        </p:txBody>
      </p:sp>
      <p:sp>
        <p:nvSpPr>
          <p:cNvPr id="607" name="Textfeld 606">
            <a:extLst>
              <a:ext uri="{FF2B5EF4-FFF2-40B4-BE49-F238E27FC236}">
                <a16:creationId xmlns:a16="http://schemas.microsoft.com/office/drawing/2014/main" id="{9BD280D9-68EF-4639-94BA-9DBF689EAB24}"/>
              </a:ext>
            </a:extLst>
          </p:cNvPr>
          <p:cNvSpPr txBox="1"/>
          <p:nvPr/>
        </p:nvSpPr>
        <p:spPr>
          <a:xfrm>
            <a:off x="5581437" y="6312862"/>
            <a:ext cx="398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B+</a:t>
            </a:r>
          </a:p>
        </p:txBody>
      </p:sp>
      <p:sp>
        <p:nvSpPr>
          <p:cNvPr id="608" name="Textfeld 607">
            <a:extLst>
              <a:ext uri="{FF2B5EF4-FFF2-40B4-BE49-F238E27FC236}">
                <a16:creationId xmlns:a16="http://schemas.microsoft.com/office/drawing/2014/main" id="{8C087495-5BA1-4EB1-A061-A8F28CEB73C4}"/>
              </a:ext>
            </a:extLst>
          </p:cNvPr>
          <p:cNvSpPr txBox="1"/>
          <p:nvPr/>
        </p:nvSpPr>
        <p:spPr>
          <a:xfrm>
            <a:off x="5581437" y="5808354"/>
            <a:ext cx="2385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discharging / charging positive</a:t>
            </a:r>
          </a:p>
        </p:txBody>
      </p:sp>
      <p:sp>
        <p:nvSpPr>
          <p:cNvPr id="609" name="Textfeld 608">
            <a:extLst>
              <a:ext uri="{FF2B5EF4-FFF2-40B4-BE49-F238E27FC236}">
                <a16:creationId xmlns:a16="http://schemas.microsoft.com/office/drawing/2014/main" id="{1BE94F3F-2885-41C8-9C65-F2B82FFCCDE6}"/>
              </a:ext>
            </a:extLst>
          </p:cNvPr>
          <p:cNvSpPr txBox="1"/>
          <p:nvPr/>
        </p:nvSpPr>
        <p:spPr>
          <a:xfrm>
            <a:off x="3027813" y="5818334"/>
            <a:ext cx="2185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discharging / charging negative</a:t>
            </a:r>
          </a:p>
        </p:txBody>
      </p:sp>
      <p:sp>
        <p:nvSpPr>
          <p:cNvPr id="478" name="Eckige Klammer rechts 477">
            <a:extLst>
              <a:ext uri="{FF2B5EF4-FFF2-40B4-BE49-F238E27FC236}">
                <a16:creationId xmlns:a16="http://schemas.microsoft.com/office/drawing/2014/main" id="{FF5931B4-5A00-49F0-A74E-BA20952CA517}"/>
              </a:ext>
            </a:extLst>
          </p:cNvPr>
          <p:cNvSpPr/>
          <p:nvPr/>
        </p:nvSpPr>
        <p:spPr>
          <a:xfrm flipH="1">
            <a:off x="369520" y="2532128"/>
            <a:ext cx="45719" cy="2826559"/>
          </a:xfrm>
          <a:prstGeom prst="rightBracke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8" name="Gerader Verbinder 487">
            <a:extLst>
              <a:ext uri="{FF2B5EF4-FFF2-40B4-BE49-F238E27FC236}">
                <a16:creationId xmlns:a16="http://schemas.microsoft.com/office/drawing/2014/main" id="{CB13C13A-03AD-4172-B2B6-93A0B54EF9C6}"/>
              </a:ext>
            </a:extLst>
          </p:cNvPr>
          <p:cNvCxnSpPr>
            <a:cxnSpLocks/>
            <a:stCxn id="478" idx="1"/>
          </p:cNvCxnSpPr>
          <p:nvPr/>
        </p:nvCxnSpPr>
        <p:spPr>
          <a:xfrm>
            <a:off x="415239" y="5358687"/>
            <a:ext cx="608884" cy="1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Verbinder: gewinkelt 510">
            <a:extLst>
              <a:ext uri="{FF2B5EF4-FFF2-40B4-BE49-F238E27FC236}">
                <a16:creationId xmlns:a16="http://schemas.microsoft.com/office/drawing/2014/main" id="{ABAB7C04-3DE3-4B4E-8753-8C0EDF25CB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0774" y="2273951"/>
            <a:ext cx="363820" cy="1430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3838C792-7833-4F97-9911-24339A4EFAFE}"/>
              </a:ext>
            </a:extLst>
          </p:cNvPr>
          <p:cNvCxnSpPr>
            <a:cxnSpLocks/>
            <a:stCxn id="478" idx="0"/>
          </p:cNvCxnSpPr>
          <p:nvPr/>
        </p:nvCxnSpPr>
        <p:spPr>
          <a:xfrm>
            <a:off x="415239" y="2532128"/>
            <a:ext cx="858949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Gerader Verbinder 585">
            <a:extLst>
              <a:ext uri="{FF2B5EF4-FFF2-40B4-BE49-F238E27FC236}">
                <a16:creationId xmlns:a16="http://schemas.microsoft.com/office/drawing/2014/main" id="{B7B3A14F-8EDA-4F5B-9A97-7ABD706BF240}"/>
              </a:ext>
            </a:extLst>
          </p:cNvPr>
          <p:cNvCxnSpPr>
            <a:cxnSpLocks/>
          </p:cNvCxnSpPr>
          <p:nvPr/>
        </p:nvCxnSpPr>
        <p:spPr>
          <a:xfrm>
            <a:off x="126749" y="2161234"/>
            <a:ext cx="0" cy="3678251"/>
          </a:xfrm>
          <a:prstGeom prst="line">
            <a:avLst/>
          </a:prstGeom>
          <a:ln w="3810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4E4891C-5EB6-4AE4-B2A5-59AC98738CF1}"/>
              </a:ext>
            </a:extLst>
          </p:cNvPr>
          <p:cNvGrpSpPr/>
          <p:nvPr/>
        </p:nvGrpSpPr>
        <p:grpSpPr>
          <a:xfrm>
            <a:off x="304800" y="209086"/>
            <a:ext cx="3694435" cy="2041535"/>
            <a:chOff x="1074821" y="160960"/>
            <a:chExt cx="3694435" cy="2041535"/>
          </a:xfrm>
        </p:grpSpPr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A6E3A990-9A13-461D-BC06-4DD37CE4B5AF}"/>
                </a:ext>
              </a:extLst>
            </p:cNvPr>
            <p:cNvGrpSpPr/>
            <p:nvPr/>
          </p:nvGrpSpPr>
          <p:grpSpPr>
            <a:xfrm>
              <a:off x="1412117" y="421102"/>
              <a:ext cx="110558" cy="1402184"/>
              <a:chOff x="7933233" y="3236491"/>
              <a:chExt cx="110558" cy="1402184"/>
            </a:xfrm>
          </p:grpSpPr>
          <p:cxnSp>
            <p:nvCxnSpPr>
              <p:cNvPr id="234" name="Gerader Verbinder 233">
                <a:extLst>
                  <a:ext uri="{FF2B5EF4-FFF2-40B4-BE49-F238E27FC236}">
                    <a16:creationId xmlns:a16="http://schemas.microsoft.com/office/drawing/2014/main" id="{06B57CB6-5AFB-4B67-BB99-E34DF8BFA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33" y="3342853"/>
                <a:ext cx="0" cy="129582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r Verbinder 236">
                <a:extLst>
                  <a:ext uri="{FF2B5EF4-FFF2-40B4-BE49-F238E27FC236}">
                    <a16:creationId xmlns:a16="http://schemas.microsoft.com/office/drawing/2014/main" id="{3940D798-A80F-41FA-A8A6-09F4CF3EA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3791" y="3236491"/>
                <a:ext cx="0" cy="140218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D370F892-AD26-4141-A033-E2F425902441}"/>
                </a:ext>
              </a:extLst>
            </p:cNvPr>
            <p:cNvCxnSpPr>
              <a:cxnSpLocks/>
            </p:cNvCxnSpPr>
            <p:nvPr/>
          </p:nvCxnSpPr>
          <p:spPr>
            <a:xfrm>
              <a:off x="2651459" y="421102"/>
              <a:ext cx="9715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r Verbinder 312">
              <a:extLst>
                <a:ext uri="{FF2B5EF4-FFF2-40B4-BE49-F238E27FC236}">
                  <a16:creationId xmlns:a16="http://schemas.microsoft.com/office/drawing/2014/main" id="{1CBCA738-A5D2-4F46-9D72-D8DB5FC6D4F8}"/>
                </a:ext>
              </a:extLst>
            </p:cNvPr>
            <p:cNvCxnSpPr>
              <a:cxnSpLocks/>
            </p:cNvCxnSpPr>
            <p:nvPr/>
          </p:nvCxnSpPr>
          <p:spPr>
            <a:xfrm>
              <a:off x="3132472" y="535402"/>
              <a:ext cx="48577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uppieren 313">
              <a:extLst>
                <a:ext uri="{FF2B5EF4-FFF2-40B4-BE49-F238E27FC236}">
                  <a16:creationId xmlns:a16="http://schemas.microsoft.com/office/drawing/2014/main" id="{BC7B5287-DF63-4154-841E-835BE2DC8ACD}"/>
                </a:ext>
              </a:extLst>
            </p:cNvPr>
            <p:cNvGrpSpPr/>
            <p:nvPr/>
          </p:nvGrpSpPr>
          <p:grpSpPr>
            <a:xfrm>
              <a:off x="1074821" y="417927"/>
              <a:ext cx="740944" cy="117478"/>
              <a:chOff x="3193073" y="1282890"/>
              <a:chExt cx="1739350" cy="114303"/>
            </a:xfrm>
          </p:grpSpPr>
          <p:cxnSp>
            <p:nvCxnSpPr>
              <p:cNvPr id="315" name="Gerader Verbinder 314">
                <a:extLst>
                  <a:ext uri="{FF2B5EF4-FFF2-40B4-BE49-F238E27FC236}">
                    <a16:creationId xmlns:a16="http://schemas.microsoft.com/office/drawing/2014/main" id="{A87739BC-0574-4C7C-999F-93C800824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074" y="1282890"/>
                <a:ext cx="173934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Gerader Verbinder 315">
                <a:extLst>
                  <a:ext uri="{FF2B5EF4-FFF2-40B4-BE49-F238E27FC236}">
                    <a16:creationId xmlns:a16="http://schemas.microsoft.com/office/drawing/2014/main" id="{5D255F43-E0B7-4EB5-B47D-0970DE0E8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073" y="1397192"/>
                <a:ext cx="769482" cy="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Gruppieren 316">
              <a:extLst>
                <a:ext uri="{FF2B5EF4-FFF2-40B4-BE49-F238E27FC236}">
                  <a16:creationId xmlns:a16="http://schemas.microsoft.com/office/drawing/2014/main" id="{E517D3ED-6C62-4278-B36F-A532A037F21A}"/>
                </a:ext>
              </a:extLst>
            </p:cNvPr>
            <p:cNvGrpSpPr/>
            <p:nvPr/>
          </p:nvGrpSpPr>
          <p:grpSpPr>
            <a:xfrm>
              <a:off x="1807306" y="160960"/>
              <a:ext cx="1090863" cy="657727"/>
              <a:chOff x="3962400" y="1259305"/>
              <a:chExt cx="1090863" cy="657727"/>
            </a:xfrm>
          </p:grpSpPr>
          <p:sp>
            <p:nvSpPr>
              <p:cNvPr id="318" name="Rechteck 317">
                <a:extLst>
                  <a:ext uri="{FF2B5EF4-FFF2-40B4-BE49-F238E27FC236}">
                    <a16:creationId xmlns:a16="http://schemas.microsoft.com/office/drawing/2014/main" id="{D2218186-39FD-492D-9E05-0532DA1C29DB}"/>
                  </a:ext>
                </a:extLst>
              </p:cNvPr>
              <p:cNvSpPr/>
              <p:nvPr/>
            </p:nvSpPr>
            <p:spPr>
              <a:xfrm>
                <a:off x="3962400" y="1259305"/>
                <a:ext cx="1090863" cy="6577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0E87E09A-BF88-4D7B-8518-3CAA8EC719D7}"/>
                  </a:ext>
                </a:extLst>
              </p:cNvPr>
              <p:cNvSpPr txBox="1"/>
              <p:nvPr/>
            </p:nvSpPr>
            <p:spPr>
              <a:xfrm>
                <a:off x="3962400" y="1457363"/>
                <a:ext cx="10908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BMS</a:t>
                </a:r>
              </a:p>
            </p:txBody>
          </p:sp>
        </p:grp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47CC37FB-09B0-45C8-962B-D3AB3B492BF6}"/>
                </a:ext>
              </a:extLst>
            </p:cNvPr>
            <p:cNvGrpSpPr/>
            <p:nvPr/>
          </p:nvGrpSpPr>
          <p:grpSpPr>
            <a:xfrm>
              <a:off x="1148964" y="1735769"/>
              <a:ext cx="639220" cy="466726"/>
              <a:chOff x="4989699" y="2625824"/>
              <a:chExt cx="639220" cy="466726"/>
            </a:xfrm>
          </p:grpSpPr>
          <p:sp>
            <p:nvSpPr>
              <p:cNvPr id="321" name="Sehne 320">
                <a:extLst>
                  <a:ext uri="{FF2B5EF4-FFF2-40B4-BE49-F238E27FC236}">
                    <a16:creationId xmlns:a16="http://schemas.microsoft.com/office/drawing/2014/main" id="{82E138C3-6BE7-416A-A1BF-2033F79D99A4}"/>
                  </a:ext>
                </a:extLst>
              </p:cNvPr>
              <p:cNvSpPr/>
              <p:nvPr/>
            </p:nvSpPr>
            <p:spPr>
              <a:xfrm rot="6785702">
                <a:off x="5075946" y="2625824"/>
                <a:ext cx="466726" cy="466726"/>
              </a:xfrm>
              <a:prstGeom prst="chor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2" name="Gerader Verbinder 321">
                <a:extLst>
                  <a:ext uri="{FF2B5EF4-FFF2-40B4-BE49-F238E27FC236}">
                    <a16:creationId xmlns:a16="http://schemas.microsoft.com/office/drawing/2014/main" id="{F0B5274F-00BF-4269-88F4-4EFC82AA0F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2550" y="2946400"/>
                <a:ext cx="0" cy="136525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5" name="Gerader Verbinder 324">
                <a:extLst>
                  <a:ext uri="{FF2B5EF4-FFF2-40B4-BE49-F238E27FC236}">
                    <a16:creationId xmlns:a16="http://schemas.microsoft.com/office/drawing/2014/main" id="{9A1BDAC6-F09A-463E-BE87-CA4F2214CB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1475" y="2949575"/>
                <a:ext cx="0" cy="136525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BFC2D361-501D-4612-AA9E-11354E64EB41}"/>
                  </a:ext>
                </a:extLst>
              </p:cNvPr>
              <p:cNvSpPr txBox="1"/>
              <p:nvPr/>
            </p:nvSpPr>
            <p:spPr>
              <a:xfrm>
                <a:off x="4989699" y="2746345"/>
                <a:ext cx="6392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CHARGER</a:t>
                </a:r>
              </a:p>
            </p:txBody>
          </p:sp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49E5FA3F-DC65-4B3E-B303-90177DD06CF8}"/>
                </a:ext>
              </a:extLst>
            </p:cNvPr>
            <p:cNvGrpSpPr/>
            <p:nvPr/>
          </p:nvGrpSpPr>
          <p:grpSpPr>
            <a:xfrm>
              <a:off x="3493168" y="160960"/>
              <a:ext cx="1276088" cy="657728"/>
              <a:chOff x="9926053" y="1468392"/>
              <a:chExt cx="1090863" cy="657728"/>
            </a:xfrm>
          </p:grpSpPr>
          <p:grpSp>
            <p:nvGrpSpPr>
              <p:cNvPr id="328" name="Gruppieren 327">
                <a:extLst>
                  <a:ext uri="{FF2B5EF4-FFF2-40B4-BE49-F238E27FC236}">
                    <a16:creationId xmlns:a16="http://schemas.microsoft.com/office/drawing/2014/main" id="{799F96AE-BD81-4CB0-921A-5E6787F67D7F}"/>
                  </a:ext>
                </a:extLst>
              </p:cNvPr>
              <p:cNvGrpSpPr/>
              <p:nvPr/>
            </p:nvGrpSpPr>
            <p:grpSpPr>
              <a:xfrm>
                <a:off x="9926053" y="1468392"/>
                <a:ext cx="1090863" cy="657728"/>
                <a:chOff x="5895473" y="1467852"/>
                <a:chExt cx="1090863" cy="657728"/>
              </a:xfrm>
            </p:grpSpPr>
            <p:sp>
              <p:nvSpPr>
                <p:cNvPr id="330" name="Textfeld 329">
                  <a:extLst>
                    <a:ext uri="{FF2B5EF4-FFF2-40B4-BE49-F238E27FC236}">
                      <a16:creationId xmlns:a16="http://schemas.microsoft.com/office/drawing/2014/main" id="{86B4F22B-A2B5-4141-979F-D743E9986C53}"/>
                    </a:ext>
                  </a:extLst>
                </p:cNvPr>
                <p:cNvSpPr txBox="1"/>
                <p:nvPr/>
              </p:nvSpPr>
              <p:spPr>
                <a:xfrm>
                  <a:off x="5895473" y="1663442"/>
                  <a:ext cx="109086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BATTERIE</a:t>
                  </a:r>
                </a:p>
              </p:txBody>
            </p:sp>
            <p:sp>
              <p:nvSpPr>
                <p:cNvPr id="331" name="Rechteck: abgerundete Ecken 330">
                  <a:extLst>
                    <a:ext uri="{FF2B5EF4-FFF2-40B4-BE49-F238E27FC236}">
                      <a16:creationId xmlns:a16="http://schemas.microsoft.com/office/drawing/2014/main" id="{D82CB9A4-5D6A-4D37-BD31-CA6833B294E3}"/>
                    </a:ext>
                  </a:extLst>
                </p:cNvPr>
                <p:cNvSpPr/>
                <p:nvPr/>
              </p:nvSpPr>
              <p:spPr>
                <a:xfrm>
                  <a:off x="5895473" y="1467852"/>
                  <a:ext cx="1090863" cy="6577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9" name="Textfeld 328">
                <a:extLst>
                  <a:ext uri="{FF2B5EF4-FFF2-40B4-BE49-F238E27FC236}">
                    <a16:creationId xmlns:a16="http://schemas.microsoft.com/office/drawing/2014/main" id="{180212A5-C934-4596-83B2-1E87A3F65B83}"/>
                  </a:ext>
                </a:extLst>
              </p:cNvPr>
              <p:cNvSpPr txBox="1"/>
              <p:nvPr/>
            </p:nvSpPr>
            <p:spPr>
              <a:xfrm>
                <a:off x="10089974" y="1663982"/>
                <a:ext cx="9269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BATTERY</a:t>
                </a:r>
              </a:p>
            </p:txBody>
          </p:sp>
        </p:grp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474E3F0F-4598-4E9D-9D19-D84876116DC4}"/>
                </a:ext>
              </a:extLst>
            </p:cNvPr>
            <p:cNvCxnSpPr>
              <a:cxnSpLocks/>
            </p:cNvCxnSpPr>
            <p:nvPr/>
          </p:nvCxnSpPr>
          <p:spPr>
            <a:xfrm>
              <a:off x="1412116" y="1068839"/>
              <a:ext cx="1746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40599C45-1DD3-40DB-BFE0-96DF0946F156}"/>
                </a:ext>
              </a:extLst>
            </p:cNvPr>
            <p:cNvCxnSpPr>
              <a:cxnSpLocks/>
            </p:cNvCxnSpPr>
            <p:nvPr/>
          </p:nvCxnSpPr>
          <p:spPr>
            <a:xfrm>
              <a:off x="3145967" y="530639"/>
              <a:ext cx="0" cy="5496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A709F91B-F56C-464C-8123-7BF90285C86E}"/>
                </a:ext>
              </a:extLst>
            </p:cNvPr>
            <p:cNvGrpSpPr/>
            <p:nvPr/>
          </p:nvGrpSpPr>
          <p:grpSpPr>
            <a:xfrm>
              <a:off x="3537622" y="370750"/>
              <a:ext cx="93156" cy="211357"/>
              <a:chOff x="10030162" y="3186139"/>
              <a:chExt cx="93156" cy="211357"/>
            </a:xfrm>
          </p:grpSpPr>
          <p:sp>
            <p:nvSpPr>
              <p:cNvPr id="335" name="Additionszeichen 334">
                <a:extLst>
                  <a:ext uri="{FF2B5EF4-FFF2-40B4-BE49-F238E27FC236}">
                    <a16:creationId xmlns:a16="http://schemas.microsoft.com/office/drawing/2014/main" id="{789F47B1-E6EF-43BF-A710-53F399842A1A}"/>
                  </a:ext>
                </a:extLst>
              </p:cNvPr>
              <p:cNvSpPr/>
              <p:nvPr/>
            </p:nvSpPr>
            <p:spPr>
              <a:xfrm>
                <a:off x="10030162" y="3304340"/>
                <a:ext cx="93156" cy="93156"/>
              </a:xfrm>
              <a:prstGeom prst="mathPlus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Minuszeichen 335">
                <a:extLst>
                  <a:ext uri="{FF2B5EF4-FFF2-40B4-BE49-F238E27FC236}">
                    <a16:creationId xmlns:a16="http://schemas.microsoft.com/office/drawing/2014/main" id="{183152C2-FE77-4A80-8868-5CEF6FB7E580}"/>
                  </a:ext>
                </a:extLst>
              </p:cNvPr>
              <p:cNvSpPr/>
              <p:nvPr/>
            </p:nvSpPr>
            <p:spPr>
              <a:xfrm>
                <a:off x="10030162" y="3186139"/>
                <a:ext cx="93156" cy="93156"/>
              </a:xfrm>
              <a:prstGeom prst="mathMin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" name="Textfeld 337">
            <a:extLst>
              <a:ext uri="{FF2B5EF4-FFF2-40B4-BE49-F238E27FC236}">
                <a16:creationId xmlns:a16="http://schemas.microsoft.com/office/drawing/2014/main" id="{BF28F9E8-4F18-46C7-BC73-31FE5928790F}"/>
              </a:ext>
            </a:extLst>
          </p:cNvPr>
          <p:cNvSpPr txBox="1"/>
          <p:nvPr/>
        </p:nvSpPr>
        <p:spPr>
          <a:xfrm>
            <a:off x="8690477" y="2998113"/>
            <a:ext cx="31967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INPUT: 	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100V-240V AC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OUTPUT: 	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42 V DC – 2.0 A </a:t>
            </a:r>
          </a:p>
        </p:txBody>
      </p:sp>
      <p:pic>
        <p:nvPicPr>
          <p:cNvPr id="1028" name="Picture 4" descr="https://images-na.ssl-images-amazon.com/images/I/71HPAe0vdiL._SL1500_.jpg">
            <a:extLst>
              <a:ext uri="{FF2B5EF4-FFF2-40B4-BE49-F238E27FC236}">
                <a16:creationId xmlns:a16="http://schemas.microsoft.com/office/drawing/2014/main" id="{B8707EA2-3FD6-4A85-9232-C4530D2CD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t="9133" r="2611" b="9133"/>
          <a:stretch/>
        </p:blipFill>
        <p:spPr bwMode="auto">
          <a:xfrm>
            <a:off x="8690478" y="209086"/>
            <a:ext cx="3196722" cy="275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ebayimg.com/images/g/ptUAAOSwfMlb~S-v/s-l1600.jpg">
            <a:extLst>
              <a:ext uri="{FF2B5EF4-FFF2-40B4-BE49-F238E27FC236}">
                <a16:creationId xmlns:a16="http://schemas.microsoft.com/office/drawing/2014/main" id="{F808576A-356F-4803-AE5A-164C815BF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" t="12568" r="4737" b="18597"/>
          <a:stretch/>
        </p:blipFill>
        <p:spPr bwMode="auto">
          <a:xfrm>
            <a:off x="304800" y="3712441"/>
            <a:ext cx="3778344" cy="28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9" name="Textfeld 338">
            <a:extLst>
              <a:ext uri="{FF2B5EF4-FFF2-40B4-BE49-F238E27FC236}">
                <a16:creationId xmlns:a16="http://schemas.microsoft.com/office/drawing/2014/main" id="{34BCBBBD-22EC-4042-A42F-0270BCF246EA}"/>
              </a:ext>
            </a:extLst>
          </p:cNvPr>
          <p:cNvSpPr txBox="1"/>
          <p:nvPr/>
        </p:nvSpPr>
        <p:spPr>
          <a:xfrm>
            <a:off x="886422" y="3307955"/>
            <a:ext cx="1539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36 V – 10 S – 35 A</a:t>
            </a:r>
          </a:p>
        </p:txBody>
      </p:sp>
      <p:pic>
        <p:nvPicPr>
          <p:cNvPr id="1034" name="Picture 10" descr="Image result for samsung 18650">
            <a:extLst>
              <a:ext uri="{FF2B5EF4-FFF2-40B4-BE49-F238E27FC236}">
                <a16:creationId xmlns:a16="http://schemas.microsoft.com/office/drawing/2014/main" id="{80302A11-AD47-4104-AEF7-29F04D26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000" y1="59500" x2="17800" y2="68700"/>
                        <a14:foregroundMark x1="10200" y1="62600" x2="14800" y2="74400"/>
                        <a14:foregroundMark x1="15100" y1="65600" x2="16600" y2="68100"/>
                        <a14:foregroundMark x1="14200" y1="68100" x2="17500" y2="67800"/>
                        <a14:foregroundMark x1="15700" y1="69000" x2="13200" y2="72000"/>
                        <a14:foregroundMark x1="19600" y1="70500" x2="24200" y2="79900"/>
                        <a14:foregroundMark x1="77500" y1="18400" x2="73500" y2="19000"/>
                        <a14:backgroundMark x1="27200" y1="43700" x2="27200" y2="43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432" y="4110301"/>
            <a:ext cx="2634916" cy="263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Textfeld 341">
            <a:extLst>
              <a:ext uri="{FF2B5EF4-FFF2-40B4-BE49-F238E27FC236}">
                <a16:creationId xmlns:a16="http://schemas.microsoft.com/office/drawing/2014/main" id="{B579B037-3F37-4A50-B9CB-8B46D686C589}"/>
              </a:ext>
            </a:extLst>
          </p:cNvPr>
          <p:cNvSpPr txBox="1"/>
          <p:nvPr/>
        </p:nvSpPr>
        <p:spPr>
          <a:xfrm>
            <a:off x="7654924" y="4045169"/>
            <a:ext cx="4350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INR18650-25R</a:t>
            </a:r>
            <a:b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/>
              <a:t>Rapid charge 		CC</a:t>
            </a:r>
            <a:r>
              <a:rPr lang="bg-BG" sz="1100" dirty="0"/>
              <a:t>-</a:t>
            </a:r>
            <a:r>
              <a:rPr lang="en-US" sz="1100" dirty="0"/>
              <a:t>CV, </a:t>
            </a:r>
            <a:r>
              <a:rPr lang="en-US" sz="1100" b="1" dirty="0"/>
              <a:t>4A</a:t>
            </a:r>
            <a:r>
              <a:rPr lang="en-US" sz="1100" dirty="0"/>
              <a:t>, </a:t>
            </a:r>
            <a:r>
              <a:rPr lang="en-US" sz="1100" b="1" dirty="0"/>
              <a:t>4.20 ± 0.05 V</a:t>
            </a:r>
            <a:r>
              <a:rPr lang="en-US" sz="1100" dirty="0"/>
              <a:t>, 100mA cut-off</a:t>
            </a:r>
            <a:br>
              <a:rPr lang="bg-BG" sz="1100" dirty="0"/>
            </a:br>
            <a:r>
              <a:rPr lang="en-US" sz="1100" dirty="0"/>
              <a:t>Discharge cut-off voltage/</a:t>
            </a:r>
            <a:br>
              <a:rPr lang="en-US" sz="1100" dirty="0"/>
            </a:br>
            <a:r>
              <a:rPr lang="en-US" sz="1100" dirty="0"/>
              <a:t>End of discharge 	</a:t>
            </a:r>
            <a:r>
              <a:rPr lang="en-US" sz="1100" b="1" dirty="0"/>
              <a:t>2.5V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38571BA-3BFE-4711-BACE-32FA87550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33457"/>
              </p:ext>
            </p:extLst>
          </p:nvPr>
        </p:nvGraphicFramePr>
        <p:xfrm>
          <a:off x="2672312" y="3145559"/>
          <a:ext cx="3196722" cy="3526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1825">
                  <a:extLst>
                    <a:ext uri="{9D8B030D-6E8A-4147-A177-3AD203B41FA5}">
                      <a16:colId xmlns:a16="http://schemas.microsoft.com/office/drawing/2014/main" val="371228919"/>
                    </a:ext>
                  </a:extLst>
                </a:gridCol>
                <a:gridCol w="1424897">
                  <a:extLst>
                    <a:ext uri="{9D8B030D-6E8A-4147-A177-3AD203B41FA5}">
                      <a16:colId xmlns:a16="http://schemas.microsoft.com/office/drawing/2014/main" val="3754515420"/>
                    </a:ext>
                  </a:extLst>
                </a:gridCol>
              </a:tblGrid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Overcharge Detection Voltage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effectLst/>
                        </a:rPr>
                        <a:t>4.28 ± 0.05 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03725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Overcharge Protection Delay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effectLst/>
                        </a:rPr>
                        <a:t>100 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574750"/>
                  </a:ext>
                </a:extLst>
              </a:tr>
              <a:tr h="17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Overcharge Cancel Voltage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effectLst/>
                        </a:rPr>
                        <a:t>4.08 ± 0.05 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37185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Balance Detection Voltage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effectLst/>
                        </a:rPr>
                        <a:t>  4.2 ± 0.025 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623844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Balance Cancel Voltage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</a:rPr>
                        <a:t>4.2 ± 0.05 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682637"/>
                  </a:ext>
                </a:extLst>
              </a:tr>
              <a:tr h="17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Balance Current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</a:rPr>
                        <a:t>56 ± 5 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874872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Over-discharge Detection Voltage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effectLst/>
                        </a:rPr>
                        <a:t>2.55 ± 0.08 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3815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Over-discharge Detection Delay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</a:rPr>
                        <a:t>50 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436764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Over-discharge Cancel Voltage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</a:rPr>
                        <a:t>3.0 ± 0.1 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88174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Overcurrent Detection Voltage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</a:rPr>
                        <a:t>150 mV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19470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Overcurrent Detection Delay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</a:rPr>
                        <a:t>15 mS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816782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Overcurrent Protection Current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</a:rPr>
                        <a:t>120 ± 5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00683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Protection Cancel Condition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</a:rPr>
                        <a:t>Disconnect 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35658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Short Circuit Protection Condition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</a:rPr>
                        <a:t>Outside Load Short Circuit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1721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Short Circuit Detection Delay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</a:rPr>
                        <a:t>200 </a:t>
                      </a:r>
                      <a:r>
                        <a:rPr lang="en-US" sz="1100" b="0" i="0" u="none" strike="noStrike" dirty="0" err="1">
                          <a:effectLst/>
                        </a:rPr>
                        <a:t>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38657"/>
                  </a:ext>
                </a:extLst>
              </a:tr>
              <a:tr h="17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 Cancel Condition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</a:rPr>
                        <a:t>  Disconnect 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27652"/>
                  </a:ext>
                </a:extLst>
              </a:tr>
              <a:tr h="17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</a:rPr>
                        <a:t>-30℃  ~  +80℃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619598"/>
                  </a:ext>
                </a:extLst>
              </a:tr>
              <a:tr h="17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Continuous Discharge Current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</a:rPr>
                        <a:t>35 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01869"/>
                  </a:ext>
                </a:extLst>
              </a:tr>
              <a:tr h="17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Momentary Discharge Current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effectLst/>
                        </a:rPr>
                        <a:t>100 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1" marR="7731" marT="773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781029"/>
                  </a:ext>
                </a:extLst>
              </a:tr>
            </a:tbl>
          </a:graphicData>
        </a:graphic>
      </p:graphicFrame>
      <p:pic>
        <p:nvPicPr>
          <p:cNvPr id="1036" name="Picture 12" descr="http://cart.electricscooterparts.com/v/vspfiles/photos/CNX-XLR15-2T.jpg">
            <a:extLst>
              <a:ext uri="{FF2B5EF4-FFF2-40B4-BE49-F238E27FC236}">
                <a16:creationId xmlns:a16="http://schemas.microsoft.com/office/drawing/2014/main" id="{E24841E0-F1A9-4603-8D44-E33B669B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13" y="181328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l">
          <a:defRPr sz="600" dirty="0">
            <a:solidFill>
              <a:schemeClr val="tx1"/>
            </a:solidFill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236</Words>
  <Application>Microsoft Office PowerPoint</Application>
  <PresentationFormat>Breitbild</PresentationFormat>
  <Paragraphs>87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Petar Hristov</dc:creator>
  <cp:lastModifiedBy>Petar Hristov</cp:lastModifiedBy>
  <cp:revision>120</cp:revision>
  <dcterms:created xsi:type="dcterms:W3CDTF">2019-04-21T11:56:26Z</dcterms:created>
  <dcterms:modified xsi:type="dcterms:W3CDTF">2019-06-15T11:33:42Z</dcterms:modified>
</cp:coreProperties>
</file>