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6" r:id="rId1"/>
  </p:sldMasterIdLst>
  <p:notesMasterIdLst>
    <p:notesMasterId r:id="rId14"/>
  </p:notesMasterIdLst>
  <p:sldIdLst>
    <p:sldId id="256" r:id="rId2"/>
    <p:sldId id="257" r:id="rId3"/>
    <p:sldId id="260" r:id="rId4"/>
    <p:sldId id="259" r:id="rId5"/>
    <p:sldId id="265" r:id="rId6"/>
    <p:sldId id="266" r:id="rId7"/>
    <p:sldId id="267" r:id="rId8"/>
    <p:sldId id="261" r:id="rId9"/>
    <p:sldId id="258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5EC37F-4F0A-4355-83D4-B5877B56A485}" v="3" dt="2019-09-24T01:58:18.4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3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dhulika gupta" userId="ebe8ddeb70fb506c" providerId="LiveId" clId="{64AF96B8-BFDD-48C1-87AD-DB9C2CFFCEA4}"/>
    <pc:docChg chg="undo custSel addSld delSld modSld sldOrd">
      <pc:chgData name="madhulika gupta" userId="ebe8ddeb70fb506c" providerId="LiveId" clId="{64AF96B8-BFDD-48C1-87AD-DB9C2CFFCEA4}" dt="2019-09-24T01:49:53.928" v="3502" actId="1076"/>
      <pc:docMkLst>
        <pc:docMk/>
      </pc:docMkLst>
      <pc:sldChg chg="addSp delSp modSp add">
        <pc:chgData name="madhulika gupta" userId="ebe8ddeb70fb506c" providerId="LiveId" clId="{64AF96B8-BFDD-48C1-87AD-DB9C2CFFCEA4}" dt="2019-09-24T01:26:37.032" v="2513" actId="5793"/>
        <pc:sldMkLst>
          <pc:docMk/>
          <pc:sldMk cId="1571944928" sldId="257"/>
        </pc:sldMkLst>
        <pc:spChg chg="mod">
          <ac:chgData name="madhulika gupta" userId="ebe8ddeb70fb506c" providerId="LiveId" clId="{64AF96B8-BFDD-48C1-87AD-DB9C2CFFCEA4}" dt="2019-09-24T01:26:29.359" v="2512" actId="113"/>
          <ac:spMkLst>
            <pc:docMk/>
            <pc:sldMk cId="1571944928" sldId="257"/>
            <ac:spMk id="2" creationId="{A7AFCD5F-0CD7-4F92-846E-B07ED164EAC8}"/>
          </ac:spMkLst>
        </pc:spChg>
        <pc:spChg chg="mod">
          <ac:chgData name="madhulika gupta" userId="ebe8ddeb70fb506c" providerId="LiveId" clId="{64AF96B8-BFDD-48C1-87AD-DB9C2CFFCEA4}" dt="2019-09-24T01:26:37.032" v="2513" actId="5793"/>
          <ac:spMkLst>
            <pc:docMk/>
            <pc:sldMk cId="1571944928" sldId="257"/>
            <ac:spMk id="3" creationId="{7E7FFA1C-D7C7-4C8E-A327-65962FF997A5}"/>
          </ac:spMkLst>
        </pc:spChg>
        <pc:spChg chg="add del mod">
          <ac:chgData name="madhulika gupta" userId="ebe8ddeb70fb506c" providerId="LiveId" clId="{64AF96B8-BFDD-48C1-87AD-DB9C2CFFCEA4}" dt="2019-09-23T06:23:11.872" v="2231" actId="478"/>
          <ac:spMkLst>
            <pc:docMk/>
            <pc:sldMk cId="1571944928" sldId="257"/>
            <ac:spMk id="5" creationId="{781DBB08-E560-4D3C-AA8E-97785E85E946}"/>
          </ac:spMkLst>
        </pc:spChg>
        <pc:picChg chg="add mod">
          <ac:chgData name="madhulika gupta" userId="ebe8ddeb70fb506c" providerId="LiveId" clId="{64AF96B8-BFDD-48C1-87AD-DB9C2CFFCEA4}" dt="2019-09-23T05:36:41.923" v="7" actId="1076"/>
          <ac:picMkLst>
            <pc:docMk/>
            <pc:sldMk cId="1571944928" sldId="257"/>
            <ac:picMk id="4" creationId="{9872D784-AB71-49AD-84EA-3F7ECEDFAE8F}"/>
          </ac:picMkLst>
        </pc:picChg>
      </pc:sldChg>
      <pc:sldChg chg="modSp add del">
        <pc:chgData name="madhulika gupta" userId="ebe8ddeb70fb506c" providerId="LiveId" clId="{64AF96B8-BFDD-48C1-87AD-DB9C2CFFCEA4}" dt="2019-09-23T05:37:08.588" v="26" actId="2696"/>
        <pc:sldMkLst>
          <pc:docMk/>
          <pc:sldMk cId="881951459" sldId="258"/>
        </pc:sldMkLst>
        <pc:picChg chg="mod">
          <ac:chgData name="madhulika gupta" userId="ebe8ddeb70fb506c" providerId="LiveId" clId="{64AF96B8-BFDD-48C1-87AD-DB9C2CFFCEA4}" dt="2019-09-23T05:36:24.591" v="5" actId="14100"/>
          <ac:picMkLst>
            <pc:docMk/>
            <pc:sldMk cId="881951459" sldId="258"/>
            <ac:picMk id="4" creationId="{DD80FE74-F4A4-4BED-88E7-7F67298EDA6F}"/>
          </ac:picMkLst>
        </pc:picChg>
      </pc:sldChg>
      <pc:sldChg chg="addSp delSp modSp add">
        <pc:chgData name="madhulika gupta" userId="ebe8ddeb70fb506c" providerId="LiveId" clId="{64AF96B8-BFDD-48C1-87AD-DB9C2CFFCEA4}" dt="2019-09-24T01:27:03.949" v="2517" actId="113"/>
        <pc:sldMkLst>
          <pc:docMk/>
          <pc:sldMk cId="1805870665" sldId="258"/>
        </pc:sldMkLst>
        <pc:spChg chg="mod">
          <ac:chgData name="madhulika gupta" userId="ebe8ddeb70fb506c" providerId="LiveId" clId="{64AF96B8-BFDD-48C1-87AD-DB9C2CFFCEA4}" dt="2019-09-24T01:27:03.949" v="2517" actId="113"/>
          <ac:spMkLst>
            <pc:docMk/>
            <pc:sldMk cId="1805870665" sldId="258"/>
            <ac:spMk id="2" creationId="{A7AFCD5F-0CD7-4F92-846E-B07ED164EAC8}"/>
          </ac:spMkLst>
        </pc:spChg>
        <pc:spChg chg="del mod">
          <ac:chgData name="madhulika gupta" userId="ebe8ddeb70fb506c" providerId="LiveId" clId="{64AF96B8-BFDD-48C1-87AD-DB9C2CFFCEA4}" dt="2019-09-23T05:43:27.016" v="276" actId="478"/>
          <ac:spMkLst>
            <pc:docMk/>
            <pc:sldMk cId="1805870665" sldId="258"/>
            <ac:spMk id="3" creationId="{7E7FFA1C-D7C7-4C8E-A327-65962FF997A5}"/>
          </ac:spMkLst>
        </pc:spChg>
        <pc:spChg chg="del">
          <ac:chgData name="madhulika gupta" userId="ebe8ddeb70fb506c" providerId="LiveId" clId="{64AF96B8-BFDD-48C1-87AD-DB9C2CFFCEA4}" dt="2019-09-23T05:39:27.559" v="177" actId="478"/>
          <ac:spMkLst>
            <pc:docMk/>
            <pc:sldMk cId="1805870665" sldId="258"/>
            <ac:spMk id="5" creationId="{781DBB08-E560-4D3C-AA8E-97785E85E946}"/>
          </ac:spMkLst>
        </pc:spChg>
        <pc:spChg chg="add del mod">
          <ac:chgData name="madhulika gupta" userId="ebe8ddeb70fb506c" providerId="LiveId" clId="{64AF96B8-BFDD-48C1-87AD-DB9C2CFFCEA4}" dt="2019-09-23T05:46:45.091" v="330" actId="478"/>
          <ac:spMkLst>
            <pc:docMk/>
            <pc:sldMk cId="1805870665" sldId="258"/>
            <ac:spMk id="6" creationId="{C793FCF0-CE54-44A3-B7E5-CCA7ACE50936}"/>
          </ac:spMkLst>
        </pc:spChg>
        <pc:spChg chg="add del mod">
          <ac:chgData name="madhulika gupta" userId="ebe8ddeb70fb506c" providerId="LiveId" clId="{64AF96B8-BFDD-48C1-87AD-DB9C2CFFCEA4}" dt="2019-09-23T05:44:56.991" v="277"/>
          <ac:spMkLst>
            <pc:docMk/>
            <pc:sldMk cId="1805870665" sldId="258"/>
            <ac:spMk id="8" creationId="{3372AC16-2C50-4C06-A2A7-3F451005AE43}"/>
          </ac:spMkLst>
        </pc:spChg>
        <pc:spChg chg="add mod">
          <ac:chgData name="madhulika gupta" userId="ebe8ddeb70fb506c" providerId="LiveId" clId="{64AF96B8-BFDD-48C1-87AD-DB9C2CFFCEA4}" dt="2019-09-24T01:23:41.883" v="2425" actId="5793"/>
          <ac:spMkLst>
            <pc:docMk/>
            <pc:sldMk cId="1805870665" sldId="258"/>
            <ac:spMk id="9" creationId="{77C87D39-4F23-4F26-A44A-AC43F71CDB0D}"/>
          </ac:spMkLst>
        </pc:spChg>
        <pc:spChg chg="add del mod">
          <ac:chgData name="madhulika gupta" userId="ebe8ddeb70fb506c" providerId="LiveId" clId="{64AF96B8-BFDD-48C1-87AD-DB9C2CFFCEA4}" dt="2019-09-23T05:49:01.403" v="392" actId="478"/>
          <ac:spMkLst>
            <pc:docMk/>
            <pc:sldMk cId="1805870665" sldId="258"/>
            <ac:spMk id="10" creationId="{AF78AF48-8824-4111-B50E-FC419EBAE5A8}"/>
          </ac:spMkLst>
        </pc:spChg>
        <pc:spChg chg="add mod">
          <ac:chgData name="madhulika gupta" userId="ebe8ddeb70fb506c" providerId="LiveId" clId="{64AF96B8-BFDD-48C1-87AD-DB9C2CFFCEA4}" dt="2019-09-24T01:23:29.443" v="2421" actId="14100"/>
          <ac:spMkLst>
            <pc:docMk/>
            <pc:sldMk cId="1805870665" sldId="258"/>
            <ac:spMk id="11" creationId="{78B8C91C-1832-4957-8FA8-E890734D90F5}"/>
          </ac:spMkLst>
        </pc:spChg>
        <pc:spChg chg="add mod">
          <ac:chgData name="madhulika gupta" userId="ebe8ddeb70fb506c" providerId="LiveId" clId="{64AF96B8-BFDD-48C1-87AD-DB9C2CFFCEA4}" dt="2019-09-24T01:26:53.160" v="2515" actId="1076"/>
          <ac:spMkLst>
            <pc:docMk/>
            <pc:sldMk cId="1805870665" sldId="258"/>
            <ac:spMk id="12" creationId="{4F818BFA-DDCA-4383-8557-8FA5AF82A524}"/>
          </ac:spMkLst>
        </pc:spChg>
      </pc:sldChg>
      <pc:sldChg chg="addSp delSp modSp add">
        <pc:chgData name="madhulika gupta" userId="ebe8ddeb70fb506c" providerId="LiveId" clId="{64AF96B8-BFDD-48C1-87AD-DB9C2CFFCEA4}" dt="2019-09-24T01:34:18.471" v="2941" actId="20577"/>
        <pc:sldMkLst>
          <pc:docMk/>
          <pc:sldMk cId="4064472180" sldId="259"/>
        </pc:sldMkLst>
        <pc:spChg chg="mod">
          <ac:chgData name="madhulika gupta" userId="ebe8ddeb70fb506c" providerId="LiveId" clId="{64AF96B8-BFDD-48C1-87AD-DB9C2CFFCEA4}" dt="2019-09-24T01:30:04.276" v="2547" actId="20577"/>
          <ac:spMkLst>
            <pc:docMk/>
            <pc:sldMk cId="4064472180" sldId="259"/>
            <ac:spMk id="2" creationId="{EB88183F-342B-4E18-8EF2-951CEA7B984D}"/>
          </ac:spMkLst>
        </pc:spChg>
        <pc:spChg chg="del">
          <ac:chgData name="madhulika gupta" userId="ebe8ddeb70fb506c" providerId="LiveId" clId="{64AF96B8-BFDD-48C1-87AD-DB9C2CFFCEA4}" dt="2019-09-23T06:02:53.135" v="681" actId="478"/>
          <ac:spMkLst>
            <pc:docMk/>
            <pc:sldMk cId="4064472180" sldId="259"/>
            <ac:spMk id="3" creationId="{15656939-6D60-437B-B464-B33BB11487F6}"/>
          </ac:spMkLst>
        </pc:spChg>
        <pc:spChg chg="mod">
          <ac:chgData name="madhulika gupta" userId="ebe8ddeb70fb506c" providerId="LiveId" clId="{64AF96B8-BFDD-48C1-87AD-DB9C2CFFCEA4}" dt="2019-09-24T01:34:18.471" v="2941" actId="20577"/>
          <ac:spMkLst>
            <pc:docMk/>
            <pc:sldMk cId="4064472180" sldId="259"/>
            <ac:spMk id="4" creationId="{D0347B93-E0E2-4FD0-8CEB-6CA9ADAB53F8}"/>
          </ac:spMkLst>
        </pc:spChg>
        <pc:spChg chg="del">
          <ac:chgData name="madhulika gupta" userId="ebe8ddeb70fb506c" providerId="LiveId" clId="{64AF96B8-BFDD-48C1-87AD-DB9C2CFFCEA4}" dt="2019-09-23T06:02:57.123" v="682" actId="478"/>
          <ac:spMkLst>
            <pc:docMk/>
            <pc:sldMk cId="4064472180" sldId="259"/>
            <ac:spMk id="5" creationId="{6883540D-176D-4464-AED7-034DD3FDDC68}"/>
          </ac:spMkLst>
        </pc:spChg>
        <pc:spChg chg="del">
          <ac:chgData name="madhulika gupta" userId="ebe8ddeb70fb506c" providerId="LiveId" clId="{64AF96B8-BFDD-48C1-87AD-DB9C2CFFCEA4}" dt="2019-09-23T06:03:00.006" v="683" actId="478"/>
          <ac:spMkLst>
            <pc:docMk/>
            <pc:sldMk cId="4064472180" sldId="259"/>
            <ac:spMk id="6" creationId="{F1A29197-4EF8-4A04-8103-271E9EAB0255}"/>
          </ac:spMkLst>
        </pc:spChg>
        <pc:picChg chg="add mod">
          <ac:chgData name="madhulika gupta" userId="ebe8ddeb70fb506c" providerId="LiveId" clId="{64AF96B8-BFDD-48C1-87AD-DB9C2CFFCEA4}" dt="2019-09-23T06:24:45.095" v="2233" actId="1076"/>
          <ac:picMkLst>
            <pc:docMk/>
            <pc:sldMk cId="4064472180" sldId="259"/>
            <ac:picMk id="9" creationId="{CE3D116C-21F4-4419-85AD-E79F18EACD5C}"/>
          </ac:picMkLst>
        </pc:picChg>
      </pc:sldChg>
      <pc:sldChg chg="addSp delSp modSp add ord">
        <pc:chgData name="madhulika gupta" userId="ebe8ddeb70fb506c" providerId="LiveId" clId="{64AF96B8-BFDD-48C1-87AD-DB9C2CFFCEA4}" dt="2019-09-24T01:33:33.785" v="2842" actId="20577"/>
        <pc:sldMkLst>
          <pc:docMk/>
          <pc:sldMk cId="3941553777" sldId="260"/>
        </pc:sldMkLst>
        <pc:spChg chg="del mod">
          <ac:chgData name="madhulika gupta" userId="ebe8ddeb70fb506c" providerId="LiveId" clId="{64AF96B8-BFDD-48C1-87AD-DB9C2CFFCEA4}" dt="2019-09-23T06:01:06.630" v="652" actId="478"/>
          <ac:spMkLst>
            <pc:docMk/>
            <pc:sldMk cId="3941553777" sldId="260"/>
            <ac:spMk id="2" creationId="{A7AFCD5F-0CD7-4F92-846E-B07ED164EAC8}"/>
          </ac:spMkLst>
        </pc:spChg>
        <pc:spChg chg="del mod">
          <ac:chgData name="madhulika gupta" userId="ebe8ddeb70fb506c" providerId="LiveId" clId="{64AF96B8-BFDD-48C1-87AD-DB9C2CFFCEA4}" dt="2019-09-23T06:02:01.170" v="659" actId="478"/>
          <ac:spMkLst>
            <pc:docMk/>
            <pc:sldMk cId="3941553777" sldId="260"/>
            <ac:spMk id="3" creationId="{7E7FFA1C-D7C7-4C8E-A327-65962FF997A5}"/>
          </ac:spMkLst>
        </pc:spChg>
        <pc:spChg chg="del">
          <ac:chgData name="madhulika gupta" userId="ebe8ddeb70fb506c" providerId="LiveId" clId="{64AF96B8-BFDD-48C1-87AD-DB9C2CFFCEA4}" dt="2019-09-23T05:51:41.767" v="496"/>
          <ac:spMkLst>
            <pc:docMk/>
            <pc:sldMk cId="3941553777" sldId="260"/>
            <ac:spMk id="5" creationId="{781DBB08-E560-4D3C-AA8E-97785E85E946}"/>
          </ac:spMkLst>
        </pc:spChg>
        <pc:spChg chg="add del mod">
          <ac:chgData name="madhulika gupta" userId="ebe8ddeb70fb506c" providerId="LiveId" clId="{64AF96B8-BFDD-48C1-87AD-DB9C2CFFCEA4}" dt="2019-09-23T05:56:01.395" v="589" actId="478"/>
          <ac:spMkLst>
            <pc:docMk/>
            <pc:sldMk cId="3941553777" sldId="260"/>
            <ac:spMk id="6" creationId="{30CC6872-BDD9-4948-804F-1C9ECEAA6821}"/>
          </ac:spMkLst>
        </pc:spChg>
        <pc:spChg chg="add mod">
          <ac:chgData name="madhulika gupta" userId="ebe8ddeb70fb506c" providerId="LiveId" clId="{64AF96B8-BFDD-48C1-87AD-DB9C2CFFCEA4}" dt="2019-09-24T01:28:45.506" v="2525" actId="20577"/>
          <ac:spMkLst>
            <pc:docMk/>
            <pc:sldMk cId="3941553777" sldId="260"/>
            <ac:spMk id="6" creationId="{34E9EBB7-4DE7-465F-A56B-639A83A67318}"/>
          </ac:spMkLst>
        </pc:spChg>
        <pc:spChg chg="add del">
          <ac:chgData name="madhulika gupta" userId="ebe8ddeb70fb506c" providerId="LiveId" clId="{64AF96B8-BFDD-48C1-87AD-DB9C2CFFCEA4}" dt="2019-09-23T05:54:48.887" v="554"/>
          <ac:spMkLst>
            <pc:docMk/>
            <pc:sldMk cId="3941553777" sldId="260"/>
            <ac:spMk id="7" creationId="{3788F781-B638-48CF-B415-22F0113879DD}"/>
          </ac:spMkLst>
        </pc:spChg>
        <pc:spChg chg="add mod">
          <ac:chgData name="madhulika gupta" userId="ebe8ddeb70fb506c" providerId="LiveId" clId="{64AF96B8-BFDD-48C1-87AD-DB9C2CFFCEA4}" dt="2019-09-24T01:33:33.785" v="2842" actId="20577"/>
          <ac:spMkLst>
            <pc:docMk/>
            <pc:sldMk cId="3941553777" sldId="260"/>
            <ac:spMk id="8" creationId="{5824F702-B4F5-4D7A-AC20-2C80DAB976AF}"/>
          </ac:spMkLst>
        </pc:spChg>
        <pc:spChg chg="add del mod">
          <ac:chgData name="madhulika gupta" userId="ebe8ddeb70fb506c" providerId="LiveId" clId="{64AF96B8-BFDD-48C1-87AD-DB9C2CFFCEA4}" dt="2019-09-23T06:00:21.258" v="645" actId="478"/>
          <ac:spMkLst>
            <pc:docMk/>
            <pc:sldMk cId="3941553777" sldId="260"/>
            <ac:spMk id="9" creationId="{E0F6EEF7-391D-40B6-B9CF-FB1E3F3D0885}"/>
          </ac:spMkLst>
        </pc:spChg>
        <pc:spChg chg="add del">
          <ac:chgData name="madhulika gupta" userId="ebe8ddeb70fb506c" providerId="LiveId" clId="{64AF96B8-BFDD-48C1-87AD-DB9C2CFFCEA4}" dt="2019-09-23T06:00:12.849" v="643" actId="478"/>
          <ac:spMkLst>
            <pc:docMk/>
            <pc:sldMk cId="3941553777" sldId="260"/>
            <ac:spMk id="10" creationId="{18BC5048-5947-47D3-8B83-67A388C23BFC}"/>
          </ac:spMkLst>
        </pc:spChg>
        <pc:spChg chg="add del mod">
          <ac:chgData name="madhulika gupta" userId="ebe8ddeb70fb506c" providerId="LiveId" clId="{64AF96B8-BFDD-48C1-87AD-DB9C2CFFCEA4}" dt="2019-09-23T06:02:06.050" v="660" actId="478"/>
          <ac:spMkLst>
            <pc:docMk/>
            <pc:sldMk cId="3941553777" sldId="260"/>
            <ac:spMk id="12" creationId="{098CCCA5-730B-4479-8887-6B7BD09571E6}"/>
          </ac:spMkLst>
        </pc:spChg>
        <pc:picChg chg="mod">
          <ac:chgData name="madhulika gupta" userId="ebe8ddeb70fb506c" providerId="LiveId" clId="{64AF96B8-BFDD-48C1-87AD-DB9C2CFFCEA4}" dt="2019-09-23T05:53:50.538" v="543" actId="14100"/>
          <ac:picMkLst>
            <pc:docMk/>
            <pc:sldMk cId="3941553777" sldId="260"/>
            <ac:picMk id="4" creationId="{9872D784-AB71-49AD-84EA-3F7ECEDFAE8F}"/>
          </ac:picMkLst>
        </pc:picChg>
      </pc:sldChg>
      <pc:sldChg chg="addSp modSp add">
        <pc:chgData name="madhulika gupta" userId="ebe8ddeb70fb506c" providerId="LiveId" clId="{64AF96B8-BFDD-48C1-87AD-DB9C2CFFCEA4}" dt="2019-09-24T01:37:05.176" v="3112" actId="20577"/>
        <pc:sldMkLst>
          <pc:docMk/>
          <pc:sldMk cId="3926588195" sldId="261"/>
        </pc:sldMkLst>
        <pc:spChg chg="mod">
          <ac:chgData name="madhulika gupta" userId="ebe8ddeb70fb506c" providerId="LiveId" clId="{64AF96B8-BFDD-48C1-87AD-DB9C2CFFCEA4}" dt="2019-09-24T01:34:34.984" v="2942" actId="255"/>
          <ac:spMkLst>
            <pc:docMk/>
            <pc:sldMk cId="3926588195" sldId="261"/>
            <ac:spMk id="2" creationId="{EB88183F-342B-4E18-8EF2-951CEA7B984D}"/>
          </ac:spMkLst>
        </pc:spChg>
        <pc:spChg chg="mod">
          <ac:chgData name="madhulika gupta" userId="ebe8ddeb70fb506c" providerId="LiveId" clId="{64AF96B8-BFDD-48C1-87AD-DB9C2CFFCEA4}" dt="2019-09-24T01:37:05.176" v="3112" actId="20577"/>
          <ac:spMkLst>
            <pc:docMk/>
            <pc:sldMk cId="3926588195" sldId="261"/>
            <ac:spMk id="4" creationId="{D0347B93-E0E2-4FD0-8CEB-6CA9ADAB53F8}"/>
          </ac:spMkLst>
        </pc:spChg>
        <pc:picChg chg="add mod">
          <ac:chgData name="madhulika gupta" userId="ebe8ddeb70fb506c" providerId="LiveId" clId="{64AF96B8-BFDD-48C1-87AD-DB9C2CFFCEA4}" dt="2019-09-23T06:25:01.731" v="2235" actId="1076"/>
          <ac:picMkLst>
            <pc:docMk/>
            <pc:sldMk cId="3926588195" sldId="261"/>
            <ac:picMk id="6" creationId="{504E7A8F-621C-41C9-9752-45F1BC7F9FDF}"/>
          </ac:picMkLst>
        </pc:picChg>
      </pc:sldChg>
      <pc:sldChg chg="addSp modSp add">
        <pc:chgData name="madhulika gupta" userId="ebe8ddeb70fb506c" providerId="LiveId" clId="{64AF96B8-BFDD-48C1-87AD-DB9C2CFFCEA4}" dt="2019-09-24T01:43:50.868" v="3341" actId="20577"/>
        <pc:sldMkLst>
          <pc:docMk/>
          <pc:sldMk cId="1387613269" sldId="262"/>
        </pc:sldMkLst>
        <pc:spChg chg="mod">
          <ac:chgData name="madhulika gupta" userId="ebe8ddeb70fb506c" providerId="LiveId" clId="{64AF96B8-BFDD-48C1-87AD-DB9C2CFFCEA4}" dt="2019-09-24T01:43:50.868" v="3341" actId="20577"/>
          <ac:spMkLst>
            <pc:docMk/>
            <pc:sldMk cId="1387613269" sldId="262"/>
            <ac:spMk id="2" creationId="{EB88183F-342B-4E18-8EF2-951CEA7B984D}"/>
          </ac:spMkLst>
        </pc:spChg>
        <pc:spChg chg="mod">
          <ac:chgData name="madhulika gupta" userId="ebe8ddeb70fb506c" providerId="LiveId" clId="{64AF96B8-BFDD-48C1-87AD-DB9C2CFFCEA4}" dt="2019-09-24T01:43:35.565" v="3324" actId="20577"/>
          <ac:spMkLst>
            <pc:docMk/>
            <pc:sldMk cId="1387613269" sldId="262"/>
            <ac:spMk id="4" creationId="{D0347B93-E0E2-4FD0-8CEB-6CA9ADAB53F8}"/>
          </ac:spMkLst>
        </pc:spChg>
        <pc:picChg chg="add mod">
          <ac:chgData name="madhulika gupta" userId="ebe8ddeb70fb506c" providerId="LiveId" clId="{64AF96B8-BFDD-48C1-87AD-DB9C2CFFCEA4}" dt="2019-09-23T06:25:13.428" v="2237" actId="1076"/>
          <ac:picMkLst>
            <pc:docMk/>
            <pc:sldMk cId="1387613269" sldId="262"/>
            <ac:picMk id="6" creationId="{522F3576-3873-4A75-8FBB-0DF10D32722C}"/>
          </ac:picMkLst>
        </pc:picChg>
      </pc:sldChg>
      <pc:sldChg chg="addSp modSp add">
        <pc:chgData name="madhulika gupta" userId="ebe8ddeb70fb506c" providerId="LiveId" clId="{64AF96B8-BFDD-48C1-87AD-DB9C2CFFCEA4}" dt="2019-09-24T01:49:53.928" v="3502" actId="1076"/>
        <pc:sldMkLst>
          <pc:docMk/>
          <pc:sldMk cId="2232330694" sldId="263"/>
        </pc:sldMkLst>
        <pc:spChg chg="mod">
          <ac:chgData name="madhulika gupta" userId="ebe8ddeb70fb506c" providerId="LiveId" clId="{64AF96B8-BFDD-48C1-87AD-DB9C2CFFCEA4}" dt="2019-09-23T06:14:57.362" v="1708" actId="20577"/>
          <ac:spMkLst>
            <pc:docMk/>
            <pc:sldMk cId="2232330694" sldId="263"/>
            <ac:spMk id="2" creationId="{EB88183F-342B-4E18-8EF2-951CEA7B984D}"/>
          </ac:spMkLst>
        </pc:spChg>
        <pc:spChg chg="mod">
          <ac:chgData name="madhulika gupta" userId="ebe8ddeb70fb506c" providerId="LiveId" clId="{64AF96B8-BFDD-48C1-87AD-DB9C2CFFCEA4}" dt="2019-09-24T01:49:53.928" v="3502" actId="1076"/>
          <ac:spMkLst>
            <pc:docMk/>
            <pc:sldMk cId="2232330694" sldId="263"/>
            <ac:spMk id="4" creationId="{D0347B93-E0E2-4FD0-8CEB-6CA9ADAB53F8}"/>
          </ac:spMkLst>
        </pc:spChg>
        <pc:picChg chg="add mod">
          <ac:chgData name="madhulika gupta" userId="ebe8ddeb70fb506c" providerId="LiveId" clId="{64AF96B8-BFDD-48C1-87AD-DB9C2CFFCEA4}" dt="2019-09-23T06:25:49.584" v="2245" actId="1076"/>
          <ac:picMkLst>
            <pc:docMk/>
            <pc:sldMk cId="2232330694" sldId="263"/>
            <ac:picMk id="6" creationId="{1AF05659-4C5C-4C44-AFFA-12B97046567D}"/>
          </ac:picMkLst>
        </pc:picChg>
      </pc:sldChg>
      <pc:sldChg chg="addSp delSp modSp add">
        <pc:chgData name="madhulika gupta" userId="ebe8ddeb70fb506c" providerId="LiveId" clId="{64AF96B8-BFDD-48C1-87AD-DB9C2CFFCEA4}" dt="2019-09-23T06:19:21.592" v="2173" actId="255"/>
        <pc:sldMkLst>
          <pc:docMk/>
          <pc:sldMk cId="1696552319" sldId="264"/>
        </pc:sldMkLst>
        <pc:spChg chg="mod">
          <ac:chgData name="madhulika gupta" userId="ebe8ddeb70fb506c" providerId="LiveId" clId="{64AF96B8-BFDD-48C1-87AD-DB9C2CFFCEA4}" dt="2019-09-23T06:19:21.592" v="2173" actId="255"/>
          <ac:spMkLst>
            <pc:docMk/>
            <pc:sldMk cId="1696552319" sldId="264"/>
            <ac:spMk id="2" creationId="{EB88183F-342B-4E18-8EF2-951CEA7B984D}"/>
          </ac:spMkLst>
        </pc:spChg>
        <pc:spChg chg="del mod">
          <ac:chgData name="madhulika gupta" userId="ebe8ddeb70fb506c" providerId="LiveId" clId="{64AF96B8-BFDD-48C1-87AD-DB9C2CFFCEA4}" dt="2019-09-23T06:18:48.575" v="2144" actId="478"/>
          <ac:spMkLst>
            <pc:docMk/>
            <pc:sldMk cId="1696552319" sldId="264"/>
            <ac:spMk id="4" creationId="{D0347B93-E0E2-4FD0-8CEB-6CA9ADAB53F8}"/>
          </ac:spMkLst>
        </pc:spChg>
        <pc:spChg chg="add del mod">
          <ac:chgData name="madhulika gupta" userId="ebe8ddeb70fb506c" providerId="LiveId" clId="{64AF96B8-BFDD-48C1-87AD-DB9C2CFFCEA4}" dt="2019-09-23T06:18:52.195" v="2145" actId="478"/>
          <ac:spMkLst>
            <pc:docMk/>
            <pc:sldMk cId="1696552319" sldId="264"/>
            <ac:spMk id="5" creationId="{77D34DE2-087B-4C74-86A7-A98E860C102E}"/>
          </ac:spMkLst>
        </pc:spChg>
      </pc:sldChg>
      <pc:sldChg chg="addSp delSp modSp add">
        <pc:chgData name="madhulika gupta" userId="ebe8ddeb70fb506c" providerId="LiveId" clId="{64AF96B8-BFDD-48C1-87AD-DB9C2CFFCEA4}" dt="2019-09-24T01:46:45.279" v="3350" actId="255"/>
        <pc:sldMkLst>
          <pc:docMk/>
          <pc:sldMk cId="2037017805" sldId="265"/>
        </pc:sldMkLst>
        <pc:spChg chg="mod">
          <ac:chgData name="madhulika gupta" userId="ebe8ddeb70fb506c" providerId="LiveId" clId="{64AF96B8-BFDD-48C1-87AD-DB9C2CFFCEA4}" dt="2019-09-24T01:46:45.279" v="3350" actId="255"/>
          <ac:spMkLst>
            <pc:docMk/>
            <pc:sldMk cId="2037017805" sldId="265"/>
            <ac:spMk id="2" creationId="{EB88183F-342B-4E18-8EF2-951CEA7B984D}"/>
          </ac:spMkLst>
        </pc:spChg>
        <pc:spChg chg="add del mod">
          <ac:chgData name="madhulika gupta" userId="ebe8ddeb70fb506c" providerId="LiveId" clId="{64AF96B8-BFDD-48C1-87AD-DB9C2CFFCEA4}" dt="2019-09-24T01:45:45.354" v="3344" actId="931"/>
          <ac:spMkLst>
            <pc:docMk/>
            <pc:sldMk cId="2037017805" sldId="265"/>
            <ac:spMk id="4" creationId="{BA8181F1-C1ED-4D95-B1EA-264542A72755}"/>
          </ac:spMkLst>
        </pc:spChg>
        <pc:spChg chg="del mod">
          <ac:chgData name="madhulika gupta" userId="ebe8ddeb70fb506c" providerId="LiveId" clId="{64AF96B8-BFDD-48C1-87AD-DB9C2CFFCEA4}" dt="2019-09-23T06:21:20.914" v="2189" actId="478"/>
          <ac:spMkLst>
            <pc:docMk/>
            <pc:sldMk cId="2037017805" sldId="265"/>
            <ac:spMk id="4" creationId="{D0347B93-E0E2-4FD0-8CEB-6CA9ADAB53F8}"/>
          </ac:spMkLst>
        </pc:spChg>
        <pc:spChg chg="add del mod">
          <ac:chgData name="madhulika gupta" userId="ebe8ddeb70fb506c" providerId="LiveId" clId="{64AF96B8-BFDD-48C1-87AD-DB9C2CFFCEA4}" dt="2019-09-23T06:21:33.444" v="2190" actId="931"/>
          <ac:spMkLst>
            <pc:docMk/>
            <pc:sldMk cId="2037017805" sldId="265"/>
            <ac:spMk id="5" creationId="{DF182158-497D-4811-88E7-DD85A149AA79}"/>
          </ac:spMkLst>
        </pc:spChg>
        <pc:picChg chg="add mod">
          <ac:chgData name="madhulika gupta" userId="ebe8ddeb70fb506c" providerId="LiveId" clId="{64AF96B8-BFDD-48C1-87AD-DB9C2CFFCEA4}" dt="2019-09-24T01:45:55.593" v="3347" actId="14100"/>
          <ac:picMkLst>
            <pc:docMk/>
            <pc:sldMk cId="2037017805" sldId="265"/>
            <ac:picMk id="6" creationId="{EBC61379-7B91-4BB1-8213-87DDD443CE39}"/>
          </ac:picMkLst>
        </pc:picChg>
        <pc:picChg chg="add del mod">
          <ac:chgData name="madhulika gupta" userId="ebe8ddeb70fb506c" providerId="LiveId" clId="{64AF96B8-BFDD-48C1-87AD-DB9C2CFFCEA4}" dt="2019-09-24T01:45:37.933" v="3343" actId="478"/>
          <ac:picMkLst>
            <pc:docMk/>
            <pc:sldMk cId="2037017805" sldId="265"/>
            <ac:picMk id="7" creationId="{DC515F1B-35A3-4406-9B41-D8B4CA84DB99}"/>
          </ac:picMkLst>
        </pc:picChg>
        <pc:picChg chg="add mod">
          <ac:chgData name="madhulika gupta" userId="ebe8ddeb70fb506c" providerId="LiveId" clId="{64AF96B8-BFDD-48C1-87AD-DB9C2CFFCEA4}" dt="2019-09-23T06:25:20.987" v="2239" actId="1076"/>
          <ac:picMkLst>
            <pc:docMk/>
            <pc:sldMk cId="2037017805" sldId="265"/>
            <ac:picMk id="10" creationId="{DCEE6FE8-488F-46A8-91A4-AD06C7C2FA05}"/>
          </ac:picMkLst>
        </pc:picChg>
      </pc:sldChg>
      <pc:sldChg chg="addSp delSp modSp add">
        <pc:chgData name="madhulika gupta" userId="ebe8ddeb70fb506c" providerId="LiveId" clId="{64AF96B8-BFDD-48C1-87AD-DB9C2CFFCEA4}" dt="2019-09-24T01:47:35.541" v="3370" actId="20577"/>
        <pc:sldMkLst>
          <pc:docMk/>
          <pc:sldMk cId="9830143" sldId="266"/>
        </pc:sldMkLst>
        <pc:spChg chg="mod">
          <ac:chgData name="madhulika gupta" userId="ebe8ddeb70fb506c" providerId="LiveId" clId="{64AF96B8-BFDD-48C1-87AD-DB9C2CFFCEA4}" dt="2019-09-24T01:47:35.541" v="3370" actId="20577"/>
          <ac:spMkLst>
            <pc:docMk/>
            <pc:sldMk cId="9830143" sldId="266"/>
            <ac:spMk id="2" creationId="{EB88183F-342B-4E18-8EF2-951CEA7B984D}"/>
          </ac:spMkLst>
        </pc:spChg>
        <pc:spChg chg="add del mod">
          <ac:chgData name="madhulika gupta" userId="ebe8ddeb70fb506c" providerId="LiveId" clId="{64AF96B8-BFDD-48C1-87AD-DB9C2CFFCEA4}" dt="2019-09-24T01:15:56.833" v="2247" actId="931"/>
          <ac:spMkLst>
            <pc:docMk/>
            <pc:sldMk cId="9830143" sldId="266"/>
            <ac:spMk id="8" creationId="{92BAA946-2F67-4DDC-85DF-12514D4B8B8D}"/>
          </ac:spMkLst>
        </pc:spChg>
        <pc:picChg chg="add mod">
          <ac:chgData name="madhulika gupta" userId="ebe8ddeb70fb506c" providerId="LiveId" clId="{64AF96B8-BFDD-48C1-87AD-DB9C2CFFCEA4}" dt="2019-09-23T06:25:33.581" v="2241" actId="1076"/>
          <ac:picMkLst>
            <pc:docMk/>
            <pc:sldMk cId="9830143" sldId="266"/>
            <ac:picMk id="6" creationId="{28611BCF-D701-42D6-8498-6EFA28C322B5}"/>
          </ac:picMkLst>
        </pc:picChg>
        <pc:picChg chg="del">
          <ac:chgData name="madhulika gupta" userId="ebe8ddeb70fb506c" providerId="LiveId" clId="{64AF96B8-BFDD-48C1-87AD-DB9C2CFFCEA4}" dt="2019-09-24T01:15:27.647" v="2246" actId="478"/>
          <ac:picMkLst>
            <pc:docMk/>
            <pc:sldMk cId="9830143" sldId="266"/>
            <ac:picMk id="7" creationId="{DC515F1B-35A3-4406-9B41-D8B4CA84DB99}"/>
          </ac:picMkLst>
        </pc:picChg>
        <pc:picChg chg="add mod">
          <ac:chgData name="madhulika gupta" userId="ebe8ddeb70fb506c" providerId="LiveId" clId="{64AF96B8-BFDD-48C1-87AD-DB9C2CFFCEA4}" dt="2019-09-24T01:16:11.615" v="2250" actId="14100"/>
          <ac:picMkLst>
            <pc:docMk/>
            <pc:sldMk cId="9830143" sldId="266"/>
            <ac:picMk id="10" creationId="{059750D3-B20C-4927-A5C0-82CA6458F149}"/>
          </ac:picMkLst>
        </pc:picChg>
      </pc:sldChg>
      <pc:sldChg chg="addSp delSp modSp add">
        <pc:chgData name="madhulika gupta" userId="ebe8ddeb70fb506c" providerId="LiveId" clId="{64AF96B8-BFDD-48C1-87AD-DB9C2CFFCEA4}" dt="2019-09-24T01:47:58.730" v="3388" actId="255"/>
        <pc:sldMkLst>
          <pc:docMk/>
          <pc:sldMk cId="614112699" sldId="267"/>
        </pc:sldMkLst>
        <pc:spChg chg="mod">
          <ac:chgData name="madhulika gupta" userId="ebe8ddeb70fb506c" providerId="LiveId" clId="{64AF96B8-BFDD-48C1-87AD-DB9C2CFFCEA4}" dt="2019-09-24T01:47:58.730" v="3388" actId="255"/>
          <ac:spMkLst>
            <pc:docMk/>
            <pc:sldMk cId="614112699" sldId="267"/>
            <ac:spMk id="2" creationId="{EB88183F-342B-4E18-8EF2-951CEA7B984D}"/>
          </ac:spMkLst>
        </pc:spChg>
        <pc:spChg chg="add del mod">
          <ac:chgData name="madhulika gupta" userId="ebe8ddeb70fb506c" providerId="LiveId" clId="{64AF96B8-BFDD-48C1-87AD-DB9C2CFFCEA4}" dt="2019-09-23T06:22:35.585" v="2226" actId="931"/>
          <ac:spMkLst>
            <pc:docMk/>
            <pc:sldMk cId="614112699" sldId="267"/>
            <ac:spMk id="4" creationId="{869EAAB4-FFF9-4B5E-9ED2-50B7501639C5}"/>
          </ac:spMkLst>
        </pc:spChg>
        <pc:picChg chg="add mod">
          <ac:chgData name="madhulika gupta" userId="ebe8ddeb70fb506c" providerId="LiveId" clId="{64AF96B8-BFDD-48C1-87AD-DB9C2CFFCEA4}" dt="2019-09-23T06:22:54.672" v="2230" actId="1076"/>
          <ac:picMkLst>
            <pc:docMk/>
            <pc:sldMk cId="614112699" sldId="267"/>
            <ac:picMk id="6" creationId="{67EA87F5-86E3-4E87-B3E3-A7476EEF613B}"/>
          </ac:picMkLst>
        </pc:picChg>
        <pc:picChg chg="del">
          <ac:chgData name="madhulika gupta" userId="ebe8ddeb70fb506c" providerId="LiveId" clId="{64AF96B8-BFDD-48C1-87AD-DB9C2CFFCEA4}" dt="2019-09-23T06:22:28.061" v="2225" actId="478"/>
          <ac:picMkLst>
            <pc:docMk/>
            <pc:sldMk cId="614112699" sldId="267"/>
            <ac:picMk id="7" creationId="{DC515F1B-35A3-4406-9B41-D8B4CA84DB99}"/>
          </ac:picMkLst>
        </pc:picChg>
        <pc:picChg chg="add mod">
          <ac:chgData name="madhulika gupta" userId="ebe8ddeb70fb506c" providerId="LiveId" clId="{64AF96B8-BFDD-48C1-87AD-DB9C2CFFCEA4}" dt="2019-09-23T06:25:42.426" v="2243" actId="1076"/>
          <ac:picMkLst>
            <pc:docMk/>
            <pc:sldMk cId="614112699" sldId="267"/>
            <ac:picMk id="10" creationId="{80CB8539-16D0-48A5-B812-24B45E6B8CBE}"/>
          </ac:picMkLst>
        </pc:picChg>
      </pc:sldChg>
    </pc:docChg>
  </pc:docChgLst>
  <pc:docChgLst>
    <pc:chgData name="Peta Roberts" userId="cfbeea5c633c6e37" providerId="LiveId" clId="{8B5EC37F-4F0A-4355-83D4-B5877B56A485}"/>
    <pc:docChg chg="modSld sldOrd">
      <pc:chgData name="Peta Roberts" userId="cfbeea5c633c6e37" providerId="LiveId" clId="{8B5EC37F-4F0A-4355-83D4-B5877B56A485}" dt="2019-09-24T01:58:18.469" v="2"/>
      <pc:docMkLst>
        <pc:docMk/>
      </pc:docMkLst>
      <pc:sldChg chg="ord">
        <pc:chgData name="Peta Roberts" userId="cfbeea5c633c6e37" providerId="LiveId" clId="{8B5EC37F-4F0A-4355-83D4-B5877B56A485}" dt="2019-09-24T01:58:09.501" v="1"/>
        <pc:sldMkLst>
          <pc:docMk/>
          <pc:sldMk cId="1805870665" sldId="258"/>
        </pc:sldMkLst>
      </pc:sldChg>
      <pc:sldChg chg="ord">
        <pc:chgData name="Peta Roberts" userId="cfbeea5c633c6e37" providerId="LiveId" clId="{8B5EC37F-4F0A-4355-83D4-B5877B56A485}" dt="2019-09-24T01:58:18.469" v="2"/>
        <pc:sldMkLst>
          <pc:docMk/>
          <pc:sldMk cId="3926588195" sldId="261"/>
        </pc:sldMkLst>
      </pc:sldChg>
      <pc:sldChg chg="ord">
        <pc:chgData name="Peta Roberts" userId="cfbeea5c633c6e37" providerId="LiveId" clId="{8B5EC37F-4F0A-4355-83D4-B5877B56A485}" dt="2019-09-24T01:57:59.386" v="0"/>
        <pc:sldMkLst>
          <pc:docMk/>
          <pc:sldMk cId="1387613269" sldId="26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F391DB-37E6-4EC9-A1EE-CF485A03565E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0F6124-1895-4F09-A7ED-60B5B1BD4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994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5A59C-339F-4E45-9D06-68934C10AB03}" type="datetime1">
              <a:rPr lang="en-US" smtClean="0"/>
              <a:t>9/23/2019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498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0F29-A87E-4C9D-BC1A-5685755A19C3}" type="datetime1">
              <a:rPr lang="en-US" smtClean="0"/>
              <a:t>9/23/2019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147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B36D8-0A46-4D04-BBF3-B73811A77EB1}" type="datetime1">
              <a:rPr lang="en-US" smtClean="0"/>
              <a:t>9/23/2019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868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05AF9-09B9-4DF3-9805-2AFE9C9073AB}" type="datetime1">
              <a:rPr lang="en-US" smtClean="0"/>
              <a:t>9/23/2019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609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01467-5C81-4B88-9962-CBEF292FBA89}" type="datetime1">
              <a:rPr lang="en-US" smtClean="0"/>
              <a:t>9/23/2019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556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4F15E-7411-4420-80F7-B5E7F7E4C787}" type="datetime1">
              <a:rPr lang="en-US" smtClean="0"/>
              <a:t>9/23/2019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420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6F3E6-A428-4E4D-AB59-1FF48288DE9F}" type="datetime1">
              <a:rPr lang="en-US" smtClean="0"/>
              <a:t>9/23/2019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375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12829-2358-4D18-A886-29F9B49E0B61}" type="datetime1">
              <a:rPr lang="en-US" smtClean="0"/>
              <a:t>9/23/2019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86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9CB2-4F63-4D3B-B7B6-1338155AC346}" type="datetime1">
              <a:rPr lang="en-US" smtClean="0"/>
              <a:t>9/23/2019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610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CD19134E-D019-4E16-B6A5-C9853C4BEAEE}" type="datetime1">
              <a:rPr lang="en-US" smtClean="0"/>
              <a:t>9/23/2019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042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23572-F819-4F25-B579-19E6779CBDD9}" type="datetime1">
              <a:rPr lang="en-US" smtClean="0"/>
              <a:t>9/23/2019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21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5730E4E-16BE-4A51-A478-CDAACD4DC084}" type="datetime1">
              <a:rPr lang="en-US" smtClean="0"/>
              <a:t>9/23/2019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8798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85" r:id="rId5"/>
    <p:sldLayoutId id="2147483679" r:id="rId6"/>
    <p:sldLayoutId id="2147483680" r:id="rId7"/>
    <p:sldLayoutId id="2147483681" r:id="rId8"/>
    <p:sldLayoutId id="2147483684" r:id="rId9"/>
    <p:sldLayoutId id="2147483682" r:id="rId10"/>
    <p:sldLayoutId id="2147483683" r:id="rId11"/>
  </p:sldLayoutIdLst>
  <p:hf hdr="0" ft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6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rtatman/188-million-us-wildfires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127.0.0.1:5000/states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127.0.0.1:5000/topten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127.0.0.1:5000/regions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B695AA2-4B70-477F-AF90-536B720A1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80FE74-F4A4-4BED-88E7-7F67298EDA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/>
          <a:stretch/>
        </p:blipFill>
        <p:spPr>
          <a:xfrm>
            <a:off x="-18044" y="0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2B3C48-15FB-4B8F-B2D8-0ECC07B6DB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1020431"/>
            <a:ext cx="10225530" cy="147501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Analy</a:t>
            </a:r>
            <a:r>
              <a:rPr lang="en-US" dirty="0">
                <a:solidFill>
                  <a:schemeClr val="bg1"/>
                </a:solidFill>
              </a:rPr>
              <a:t>sis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 on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Wild Fires in The USA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378B92-B10C-4CFE-AADE-24594F0FCF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81856" y="5282214"/>
            <a:ext cx="2703678" cy="1339126"/>
          </a:xfrm>
        </p:spPr>
        <p:txBody>
          <a:bodyPr>
            <a:normAutofit fontScale="25000" lnSpcReduction="20000"/>
          </a:bodyPr>
          <a:lstStyle/>
          <a:p>
            <a:endParaRPr lang="en-US" dirty="0">
              <a:solidFill>
                <a:schemeClr val="tx1"/>
              </a:solidFill>
            </a:endParaRPr>
          </a:p>
          <a:p>
            <a:r>
              <a:rPr lang="en-US" sz="4800" dirty="0"/>
              <a:t>presented by </a:t>
            </a:r>
          </a:p>
          <a:p>
            <a:r>
              <a:rPr lang="en-US" sz="4800" dirty="0"/>
              <a:t>Peta Roberts</a:t>
            </a:r>
          </a:p>
          <a:p>
            <a:r>
              <a:rPr lang="en-US" sz="4800" dirty="0"/>
              <a:t>Alex Yee</a:t>
            </a:r>
          </a:p>
          <a:p>
            <a:r>
              <a:rPr lang="en-US" sz="4800" dirty="0"/>
              <a:t>Madhulika Gupta</a:t>
            </a:r>
          </a:p>
        </p:txBody>
      </p:sp>
    </p:spTree>
    <p:extLst>
      <p:ext uri="{BB962C8B-B14F-4D97-AF65-F5344CB8AC3E}">
        <p14:creationId xmlns:p14="http://schemas.microsoft.com/office/powerpoint/2010/main" val="29126395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8183F-342B-4E18-8EF2-951CEA7B9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Analysis and conclusions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347B93-E0E2-4FD0-8CEB-6CA9ADAB53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193" y="2541582"/>
            <a:ext cx="8571045" cy="2953056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The regions most affected by the phenomenon of wildfires were in Alaska and Texas</a:t>
            </a:r>
          </a:p>
          <a:p>
            <a:r>
              <a:rPr lang="en-US" dirty="0"/>
              <a:t>States in the north east had less fires compared to everywhere else in the country. </a:t>
            </a:r>
          </a:p>
          <a:p>
            <a:r>
              <a:rPr lang="en-US" dirty="0"/>
              <a:t>The most wildfires from 1993-2013 took place in Texas.</a:t>
            </a:r>
          </a:p>
          <a:p>
            <a:r>
              <a:rPr lang="en-US" dirty="0"/>
              <a:t>The most severe wildfires in terms of number of acres destroyed were in Alaska.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76DA17-6ACC-484A-8DC6-7CED14473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2103B-A660-499D-B332-A0C1562492BD}" type="datetime1">
              <a:rPr lang="en-US" smtClean="0"/>
              <a:t>9/23/2019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6F0FD0-CF2F-41AB-AA49-0BE9CF1B5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2F3576-3873-4A75-8FBB-0DF10D3272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/>
          <a:stretch/>
        </p:blipFill>
        <p:spPr>
          <a:xfrm>
            <a:off x="8598627" y="345798"/>
            <a:ext cx="3092079" cy="1731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613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8183F-342B-4E18-8EF2-951CEA7B9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347B93-E0E2-4FD0-8CEB-6CA9ADAB53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4283" y="2460804"/>
            <a:ext cx="8571045" cy="2953056"/>
          </a:xfrm>
        </p:spPr>
        <p:txBody>
          <a:bodyPr>
            <a:normAutofit fontScale="85000" lnSpcReduction="10000"/>
          </a:bodyPr>
          <a:lstStyle/>
          <a:p>
            <a:endParaRPr lang="en-US" dirty="0"/>
          </a:p>
          <a:p>
            <a:r>
              <a:rPr lang="en-US" dirty="0"/>
              <a:t>The order in which the source files are lined up in the index files matter a lot. </a:t>
            </a:r>
          </a:p>
          <a:p>
            <a:r>
              <a:rPr lang="en-US" dirty="0"/>
              <a:t>Initially used D3 to load in CSV data, had to import using JSON instead</a:t>
            </a:r>
          </a:p>
          <a:p>
            <a:r>
              <a:rPr lang="en-US" dirty="0"/>
              <a:t>Leaflet.js file is a necessity to render leaflet maps</a:t>
            </a:r>
          </a:p>
          <a:p>
            <a:r>
              <a:rPr lang="en-US" dirty="0"/>
              <a:t>All files in a project should be on the same version of the source files(we learnt this the hard way). </a:t>
            </a:r>
          </a:p>
          <a:p>
            <a:r>
              <a:rPr lang="en-US" dirty="0"/>
              <a:t>Bootstrap styling overrides all other </a:t>
            </a:r>
            <a:r>
              <a:rPr lang="en-US" dirty="0" err="1"/>
              <a:t>css</a:t>
            </a:r>
            <a:r>
              <a:rPr lang="en-US" dirty="0"/>
              <a:t> styling. </a:t>
            </a:r>
          </a:p>
          <a:p>
            <a:r>
              <a:rPr lang="en-US" dirty="0"/>
              <a:t>Huge database give you huge trouble, making the rendering of maps very slow.</a:t>
            </a:r>
          </a:p>
          <a:p>
            <a:r>
              <a:rPr lang="en-US" dirty="0"/>
              <a:t>Trouble learning Google Maps API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1C1B20-50AD-4386-8BEF-77BA22B04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DAA34-F901-4B76-9447-8CFD445B8DD7}" type="datetime1">
              <a:rPr lang="en-US" smtClean="0"/>
              <a:t>9/23/2019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692250-45F2-482C-9CBB-05F172171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F05659-4C5C-4C44-AFFA-12B9704656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/>
          <a:stretch/>
        </p:blipFill>
        <p:spPr>
          <a:xfrm>
            <a:off x="8678526" y="204118"/>
            <a:ext cx="3092079" cy="1731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330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8183F-342B-4E18-8EF2-951CEA7B9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199" y="2179517"/>
            <a:ext cx="11029616" cy="988332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Thank you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E494587-F515-4542-BEC0-9B40B45F3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82D98-18CB-4A51-96C7-BCE4C09E0873}" type="datetime1">
              <a:rPr lang="en-US" smtClean="0"/>
              <a:t>9/23/2019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42B1F7-A2A5-4872-AAF9-C1325F037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552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FCD5F-0CD7-4F92-846E-B07ED164E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Questions asked: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FFA1C-D7C7-4C8E-A327-65962FF99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How many wild fires were there in the USA?</a:t>
            </a:r>
          </a:p>
          <a:p>
            <a:r>
              <a:rPr lang="en-US" sz="3200" dirty="0"/>
              <a:t>Which states / regions are the most prone to the wild fires?</a:t>
            </a:r>
          </a:p>
          <a:p>
            <a:r>
              <a:rPr lang="en-US" sz="3200" dirty="0"/>
              <a:t>Where were the biggest fires?</a:t>
            </a:r>
          </a:p>
          <a:p>
            <a:r>
              <a:rPr lang="en-US" sz="3200" dirty="0"/>
              <a:t>What caused the fires?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72D784-AB71-49AD-84EA-3F7ECEDFAE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/>
          <a:stretch/>
        </p:blipFill>
        <p:spPr>
          <a:xfrm>
            <a:off x="8518728" y="177485"/>
            <a:ext cx="3092079" cy="1731146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6912AAB-BB95-4CDA-B0EE-861334983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60D02-B1DD-4E30-8B2D-1C395385FCAD}" type="datetime1">
              <a:rPr lang="en-US" smtClean="0"/>
              <a:t>9/23/2019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3BA2F5-2728-49E9-80C7-859FE5287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944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872D784-AB71-49AD-84EA-3F7ECEDFAE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/>
          <a:stretch/>
        </p:blipFill>
        <p:spPr>
          <a:xfrm>
            <a:off x="8518728" y="177485"/>
            <a:ext cx="3092079" cy="1731146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824F702-B4F5-4D7A-AC20-2C80DAB976AF}"/>
              </a:ext>
            </a:extLst>
          </p:cNvPr>
          <p:cNvSpPr txBox="1">
            <a:spLocks/>
          </p:cNvSpPr>
          <p:nvPr/>
        </p:nvSpPr>
        <p:spPr>
          <a:xfrm>
            <a:off x="581191" y="2489027"/>
            <a:ext cx="11029616" cy="33524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6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en-US" sz="2800" cap="none" dirty="0">
                <a:solidFill>
                  <a:schemeClr val="tx1"/>
                </a:solidFill>
                <a:latin typeface="Slack-Lato"/>
              </a:rPr>
              <a:t>From Karen Short, 2015. “Spatial wildfire occurrence for the United States 1992-2013 [FOA_FOD]</a:t>
            </a:r>
          </a:p>
          <a:p>
            <a:endParaRPr lang="en-US" altLang="en-US" sz="2800" b="1" cap="none" dirty="0">
              <a:solidFill>
                <a:schemeClr val="tx1"/>
              </a:solidFill>
              <a:latin typeface="Slack-Lato"/>
              <a:hlinkClick r:id="rId3"/>
            </a:endParaRPr>
          </a:p>
          <a:p>
            <a:endParaRPr lang="en-US" altLang="en-US" sz="2800" b="1" cap="none" dirty="0">
              <a:solidFill>
                <a:schemeClr val="tx1"/>
              </a:solidFill>
              <a:latin typeface="Slack-Lato"/>
              <a:hlinkClick r:id="rId3"/>
            </a:endParaRPr>
          </a:p>
          <a:p>
            <a:r>
              <a:rPr lang="en-US" altLang="en-US" sz="2800" b="1" cap="none" dirty="0">
                <a:solidFill>
                  <a:schemeClr val="tx1"/>
                </a:solidFill>
                <a:latin typeface="Slack-Lato"/>
                <a:hlinkClick r:id="rId3"/>
              </a:rPr>
              <a:t>1.88 Million US Wildfires</a:t>
            </a:r>
            <a:endParaRPr lang="en-US" altLang="en-US" sz="2800" b="1" cap="none" dirty="0">
              <a:solidFill>
                <a:schemeClr val="tx1"/>
              </a:solidFill>
              <a:latin typeface="Slack-Lato"/>
            </a:endParaRPr>
          </a:p>
          <a:p>
            <a:endParaRPr lang="en-US" altLang="en-US" sz="2800" b="1" cap="none" dirty="0">
              <a:solidFill>
                <a:schemeClr val="tx1"/>
              </a:solidFill>
              <a:latin typeface="Slack-Lato"/>
            </a:endParaRPr>
          </a:p>
          <a:p>
            <a:r>
              <a:rPr lang="en-US" altLang="en-US" sz="2800" b="1" cap="none" dirty="0">
                <a:solidFill>
                  <a:schemeClr val="tx1"/>
                </a:solidFill>
                <a:latin typeface="Slack-Lato"/>
              </a:rPr>
              <a:t>kaggle.com: </a:t>
            </a:r>
            <a:r>
              <a:rPr lang="en-US" altLang="en-US" sz="2800" cap="none" dirty="0">
                <a:solidFill>
                  <a:schemeClr val="tx1"/>
                </a:solidFill>
                <a:latin typeface="Slack-Lato"/>
              </a:rPr>
              <a:t>24 years of geo-referenced wildfire records</a:t>
            </a:r>
            <a:endParaRPr lang="en-US" dirty="0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CC7DD426-1742-4DC1-BBE2-48AC51AEC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97F4F-7C47-4810-9BF4-A6AEE53D0BF6}" type="datetime1">
              <a:rPr lang="en-US" smtClean="0"/>
              <a:t>9/23/2019</a:t>
            </a:fld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7B30B8D1-CA83-41C5-B772-BEAE3B351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4E9EBB7-4DE7-465F-A56B-639A83A67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>
            <a:normAutofit/>
          </a:bodyPr>
          <a:lstStyle/>
          <a:p>
            <a:r>
              <a:rPr lang="en-US" sz="4000" b="1" dirty="0"/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3941553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8183F-342B-4E18-8EF2-951CEA7B9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7"/>
            <a:ext cx="11029616" cy="1383227"/>
          </a:xfrm>
        </p:spPr>
        <p:txBody>
          <a:bodyPr>
            <a:noAutofit/>
          </a:bodyPr>
          <a:lstStyle/>
          <a:p>
            <a:r>
              <a:rPr lang="en-US" sz="4000" dirty="0"/>
              <a:t>Cleanup Procedure /  </a:t>
            </a:r>
            <a:br>
              <a:rPr lang="en-US" sz="4000" dirty="0"/>
            </a:br>
            <a:r>
              <a:rPr lang="en-US" sz="4000" dirty="0"/>
              <a:t>Backend creation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347B93-E0E2-4FD0-8CEB-6CA9ADAB53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193" y="2541581"/>
            <a:ext cx="8571045" cy="3586761"/>
          </a:xfrm>
        </p:spPr>
        <p:txBody>
          <a:bodyPr>
            <a:normAutofit/>
          </a:bodyPr>
          <a:lstStyle/>
          <a:p>
            <a:r>
              <a:rPr lang="en-US" dirty="0"/>
              <a:t>Down load </a:t>
            </a:r>
            <a:r>
              <a:rPr lang="en-US" dirty="0" err="1"/>
              <a:t>sqlite</a:t>
            </a:r>
            <a:r>
              <a:rPr lang="en-US" dirty="0"/>
              <a:t> file from Kaggle.com. Couldn’t read it. Used another dbase</a:t>
            </a:r>
          </a:p>
          <a:p>
            <a:r>
              <a:rPr lang="en-US" dirty="0"/>
              <a:t>Pull it in pandas. </a:t>
            </a:r>
          </a:p>
          <a:p>
            <a:r>
              <a:rPr lang="en-US" dirty="0"/>
              <a:t>Delete extra columns. </a:t>
            </a:r>
          </a:p>
          <a:p>
            <a:r>
              <a:rPr lang="en-US" dirty="0"/>
              <a:t>Renamed columns. </a:t>
            </a:r>
          </a:p>
          <a:p>
            <a:r>
              <a:rPr lang="en-US" dirty="0"/>
              <a:t>Reduce records from 1.8m to 140,000 by using only those fires above 25 acres. </a:t>
            </a:r>
          </a:p>
          <a:p>
            <a:r>
              <a:rPr lang="en-US" dirty="0"/>
              <a:t>Team members created the </a:t>
            </a:r>
            <a:r>
              <a:rPr lang="en-US" dirty="0" err="1"/>
              <a:t>dfs</a:t>
            </a:r>
            <a:r>
              <a:rPr lang="en-US" dirty="0"/>
              <a:t> related to their own graphs</a:t>
            </a:r>
          </a:p>
          <a:p>
            <a:r>
              <a:rPr lang="en-US" dirty="0"/>
              <a:t>Pull the required data through app.py file. </a:t>
            </a:r>
          </a:p>
          <a:p>
            <a:r>
              <a:rPr lang="en-US" dirty="0"/>
              <a:t>Creating the routes and connecting them to the front end </a:t>
            </a:r>
          </a:p>
          <a:p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B9D471-A60C-446F-B1BB-1A226AC3C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63907-1E29-49F0-93A7-065509D47A92}" type="datetime1">
              <a:rPr lang="en-US" smtClean="0"/>
              <a:t>9/23/2019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FEE4A78-73CB-4047-80A5-4FA9779CC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E3D116C-21F4-4419-85AD-E79F18EACD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/>
          <a:stretch/>
        </p:blipFill>
        <p:spPr>
          <a:xfrm>
            <a:off x="8904710" y="212996"/>
            <a:ext cx="3092079" cy="1731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472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8183F-342B-4E18-8EF2-951CEA7B9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Fires Per state</a:t>
            </a:r>
            <a:br>
              <a:rPr lang="en-US" dirty="0"/>
            </a:br>
            <a:r>
              <a:rPr lang="en-US" sz="1600" u="sng" dirty="0">
                <a:hlinkClick r:id="rId2"/>
              </a:rPr>
              <a:t>http://127.0.0.1:5000/states</a:t>
            </a:r>
            <a:endParaRPr lang="en-US" sz="1600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D137570E-76BC-4BCD-A23D-EE4734DA0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00C75-DA14-4574-BAD7-804C4E62E1DD}" type="datetime1">
              <a:rPr lang="en-US" smtClean="0"/>
              <a:t>9/23/2019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9BBC9B-7F48-4883-8B59-4EEEFBA94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CEE6FE8-488F-46A8-91A4-AD06C7C2FA0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/>
          <a:stretch/>
        </p:blipFill>
        <p:spPr>
          <a:xfrm>
            <a:off x="8669648" y="204118"/>
            <a:ext cx="3092079" cy="1731146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BC61379-7B91-4BB1-8213-87DDD443CE3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627" y="2166151"/>
            <a:ext cx="5857610" cy="3962191"/>
          </a:xfrm>
        </p:spPr>
      </p:pic>
    </p:spTree>
    <p:extLst>
      <p:ext uri="{BB962C8B-B14F-4D97-AF65-F5344CB8AC3E}">
        <p14:creationId xmlns:p14="http://schemas.microsoft.com/office/powerpoint/2010/main" val="2037017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8183F-342B-4E18-8EF2-951CEA7B9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ten largest fires from 1993 – 2013</a:t>
            </a:r>
            <a:br>
              <a:rPr lang="en-US" dirty="0"/>
            </a:br>
            <a:r>
              <a:rPr lang="en-US" sz="1600" u="sng" dirty="0">
                <a:hlinkClick r:id="rId2"/>
              </a:rPr>
              <a:t>http://127.0.0.1:5000/topten</a:t>
            </a:r>
            <a:r>
              <a:rPr lang="en-US" sz="1600" u="sng" dirty="0"/>
              <a:t> </a:t>
            </a:r>
            <a:endParaRPr lang="en-US" sz="16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2BE37A-3C7D-4C6F-8A39-709EC1A89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5364D-9203-471D-BB30-30093EB6A286}" type="datetime1">
              <a:rPr lang="en-US" smtClean="0"/>
              <a:t>9/23/2019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A7258E-D3A7-46DC-9FE2-7075FEB9E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611BCF-D701-42D6-8498-6EFA28C322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/>
          <a:stretch/>
        </p:blipFill>
        <p:spPr>
          <a:xfrm>
            <a:off x="8678526" y="204118"/>
            <a:ext cx="3092079" cy="1731146"/>
          </a:xfrm>
          <a:prstGeom prst="rect">
            <a:avLst/>
          </a:prstGeo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59750D3-B20C-4927-A5C0-82CA6458F14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276" y="1864311"/>
            <a:ext cx="7654699" cy="5098219"/>
          </a:xfrm>
        </p:spPr>
      </p:pic>
    </p:spTree>
    <p:extLst>
      <p:ext uri="{BB962C8B-B14F-4D97-AF65-F5344CB8AC3E}">
        <p14:creationId xmlns:p14="http://schemas.microsoft.com/office/powerpoint/2010/main" val="9830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8183F-342B-4E18-8EF2-951CEA7B9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Heat Map of the regions</a:t>
            </a:r>
            <a:br>
              <a:rPr lang="en-US" dirty="0"/>
            </a:br>
            <a:r>
              <a:rPr lang="en-US" sz="1600" u="sng" dirty="0">
                <a:hlinkClick r:id="rId2"/>
              </a:rPr>
              <a:t>http://127.0.0.1:5000/regions</a:t>
            </a:r>
            <a:r>
              <a:rPr lang="en-US" sz="1600" u="sng" dirty="0"/>
              <a:t> </a:t>
            </a:r>
            <a:endParaRPr lang="en-US" sz="16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7EA87F5-86E3-4E87-B3E3-A7476EEF613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624" y="2068232"/>
            <a:ext cx="6242283" cy="4060110"/>
          </a:xfr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D307E0C-6891-448B-9937-65DDCF50C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FABD0-81FD-4D2B-BAFB-4D8A291B0153}" type="datetime1">
              <a:rPr lang="en-US" smtClean="0"/>
              <a:t>9/23/2019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96AD94-B1CA-425A-8BFB-C35342694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7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0CB8539-16D0-48A5-B812-24B45E6B8CB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40000"/>
          </a:blip>
          <a:srcRect/>
          <a:stretch/>
        </p:blipFill>
        <p:spPr>
          <a:xfrm>
            <a:off x="8669648" y="189300"/>
            <a:ext cx="3092079" cy="1731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112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8183F-342B-4E18-8EF2-951CEA7B9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Completing front end requirements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347B93-E0E2-4FD0-8CEB-6CA9ADAB53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193" y="2541582"/>
            <a:ext cx="8571045" cy="2953056"/>
          </a:xfrm>
        </p:spPr>
        <p:txBody>
          <a:bodyPr/>
          <a:lstStyle/>
          <a:p>
            <a:r>
              <a:rPr lang="en-US" dirty="0"/>
              <a:t>Creating webpages using the HTML </a:t>
            </a:r>
          </a:p>
          <a:p>
            <a:r>
              <a:rPr lang="en-US" dirty="0"/>
              <a:t>Using CSS files. </a:t>
            </a:r>
          </a:p>
          <a:p>
            <a:r>
              <a:rPr lang="en-US" dirty="0"/>
              <a:t>Creating a common styling for all pages through bootstrap, including the navigation bar</a:t>
            </a:r>
          </a:p>
          <a:p>
            <a:pPr lvl="1"/>
            <a:r>
              <a:rPr lang="en-US" dirty="0"/>
              <a:t>Mimicked the weather analysis homework to create </a:t>
            </a:r>
            <a:r>
              <a:rPr lang="en-US" dirty="0" err="1"/>
              <a:t>navigatable</a:t>
            </a:r>
            <a:r>
              <a:rPr lang="en-US" dirty="0"/>
              <a:t> pages</a:t>
            </a:r>
          </a:p>
          <a:p>
            <a:r>
              <a:rPr lang="en-US" dirty="0"/>
              <a:t>Creating maps with Leaflet / google maps</a:t>
            </a:r>
          </a:p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1791F1-976E-437B-9B8F-A14CD84C5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C539-F49E-4ADA-9D1F-364EE2AE612D}" type="datetime1">
              <a:rPr lang="en-US" smtClean="0"/>
              <a:t>9/23/2019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24F10B-3244-406F-8C2C-AC1126CA6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4E7A8F-621C-41C9-9752-45F1BC7F9F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/>
          <a:stretch/>
        </p:blipFill>
        <p:spPr>
          <a:xfrm>
            <a:off x="8811691" y="266262"/>
            <a:ext cx="3092079" cy="1731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588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FCD5F-0CD7-4F92-846E-B07ED164E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Technologies used: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7C87D39-4F23-4F26-A44A-AC43F71CDB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97173" y="2068497"/>
            <a:ext cx="1914872" cy="315429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Back End</a:t>
            </a:r>
          </a:p>
          <a:p>
            <a:r>
              <a:rPr lang="en-US" dirty="0"/>
              <a:t>Python</a:t>
            </a:r>
          </a:p>
          <a:p>
            <a:r>
              <a:rPr lang="en-US" dirty="0"/>
              <a:t>Pandas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3240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324000" lvl="1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72D784-AB71-49AD-84EA-3F7ECEDFAE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/>
          <a:stretch/>
        </p:blipFill>
        <p:spPr>
          <a:xfrm>
            <a:off x="8518728" y="177485"/>
            <a:ext cx="3092079" cy="1731146"/>
          </a:xfrm>
          <a:prstGeom prst="rect">
            <a:avLst/>
          </a:prstGeom>
        </p:spPr>
      </p:pic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78B8C91C-1832-4957-8FA8-E890734D90F5}"/>
              </a:ext>
            </a:extLst>
          </p:cNvPr>
          <p:cNvSpPr txBox="1">
            <a:spLocks/>
          </p:cNvSpPr>
          <p:nvPr/>
        </p:nvSpPr>
        <p:spPr>
          <a:xfrm>
            <a:off x="733594" y="2068497"/>
            <a:ext cx="1914872" cy="39449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dirty="0"/>
              <a:t>Front End</a:t>
            </a:r>
          </a:p>
          <a:p>
            <a:r>
              <a:rPr lang="en-US" dirty="0"/>
              <a:t>HTML</a:t>
            </a:r>
          </a:p>
          <a:p>
            <a:r>
              <a:rPr lang="en-US" dirty="0"/>
              <a:t>CSS</a:t>
            </a:r>
          </a:p>
          <a:p>
            <a:r>
              <a:rPr lang="en-US" dirty="0" err="1"/>
              <a:t>Javascript</a:t>
            </a:r>
            <a:endParaRPr lang="en-US" dirty="0"/>
          </a:p>
          <a:p>
            <a:pPr lvl="1"/>
            <a:r>
              <a:rPr lang="en-US" dirty="0"/>
              <a:t>D3</a:t>
            </a:r>
          </a:p>
          <a:p>
            <a:pPr lvl="1"/>
            <a:r>
              <a:rPr lang="en-US" dirty="0"/>
              <a:t>Google Maps</a:t>
            </a:r>
          </a:p>
          <a:p>
            <a:pPr lvl="1"/>
            <a:r>
              <a:rPr lang="en-US" dirty="0"/>
              <a:t>Leaflet</a:t>
            </a:r>
          </a:p>
          <a:p>
            <a:pPr lvl="1"/>
            <a:r>
              <a:rPr lang="en-US" dirty="0"/>
              <a:t>Bootstrap</a:t>
            </a:r>
          </a:p>
          <a:p>
            <a:pPr marL="3240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324000" lvl="1" indent="0">
              <a:buFont typeface="Wingdings 2" panose="05020102010507070707" pitchFamily="18" charset="2"/>
              <a:buNone/>
            </a:pPr>
            <a:endParaRPr lang="en-US" dirty="0"/>
          </a:p>
        </p:txBody>
      </p:sp>
      <p:sp>
        <p:nvSpPr>
          <p:cNvPr id="12" name="Content Placeholder 8">
            <a:extLst>
              <a:ext uri="{FF2B5EF4-FFF2-40B4-BE49-F238E27FC236}">
                <a16:creationId xmlns:a16="http://schemas.microsoft.com/office/drawing/2014/main" id="{4F818BFA-DDCA-4383-8557-8FA5AF82A524}"/>
              </a:ext>
            </a:extLst>
          </p:cNvPr>
          <p:cNvSpPr txBox="1">
            <a:spLocks/>
          </p:cNvSpPr>
          <p:nvPr/>
        </p:nvSpPr>
        <p:spPr>
          <a:xfrm>
            <a:off x="4712045" y="1562470"/>
            <a:ext cx="1914872" cy="37730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dirty="0" err="1"/>
              <a:t>DataBases</a:t>
            </a:r>
            <a:r>
              <a:rPr lang="en-US" dirty="0"/>
              <a:t> </a:t>
            </a:r>
          </a:p>
          <a:p>
            <a:r>
              <a:rPr lang="en-US" dirty="0" err="1"/>
              <a:t>Sqlite</a:t>
            </a:r>
            <a:endParaRPr lang="en-US" dirty="0"/>
          </a:p>
          <a:p>
            <a:r>
              <a:rPr lang="en-US" dirty="0"/>
              <a:t>CSV files</a:t>
            </a:r>
          </a:p>
          <a:p>
            <a:pPr marL="324000" lvl="1" indent="0">
              <a:buFont typeface="Wingdings 2" panose="05020102010507070707" pitchFamily="18" charset="2"/>
              <a:buNone/>
            </a:pPr>
            <a:endParaRPr lang="en-US" dirty="0"/>
          </a:p>
          <a:p>
            <a:pPr lvl="1"/>
            <a:endParaRPr lang="en-US" dirty="0"/>
          </a:p>
          <a:p>
            <a:pPr marL="324000" lvl="1" indent="0">
              <a:buFont typeface="Wingdings 2" panose="05020102010507070707" pitchFamily="18" charset="2"/>
              <a:buNone/>
            </a:pPr>
            <a:endParaRPr lang="en-US" dirty="0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46F64AFE-F7DE-4BED-B1E0-B25FC0828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E1CC4-F274-4D73-BC91-1F1AB5177F9C}" type="datetime1">
              <a:rPr lang="en-US" smtClean="0"/>
              <a:t>9/23/2019</a:t>
            </a:fld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1E0A46EB-057E-4490-9D04-ECC72124E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87066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">
      <a:dk1>
        <a:srgbClr val="000000"/>
      </a:dk1>
      <a:lt1>
        <a:srgbClr val="FFFFFF"/>
      </a:lt1>
      <a:dk2>
        <a:srgbClr val="243641"/>
      </a:dk2>
      <a:lt2>
        <a:srgbClr val="E8E4E2"/>
      </a:lt2>
      <a:accent1>
        <a:srgbClr val="26B5B0"/>
      </a:accent1>
      <a:accent2>
        <a:srgbClr val="1D8BCF"/>
      </a:accent2>
      <a:accent3>
        <a:srgbClr val="2F53E1"/>
      </a:accent3>
      <a:accent4>
        <a:srgbClr val="CF1D31"/>
      </a:accent4>
      <a:accent5>
        <a:srgbClr val="E1662F"/>
      </a:accent5>
      <a:accent6>
        <a:srgbClr val="CA9A1C"/>
      </a:accent6>
      <a:hlink>
        <a:srgbClr val="BC6D3C"/>
      </a:hlink>
      <a:folHlink>
        <a:srgbClr val="7F7F7F"/>
      </a:folHlink>
    </a:clrScheme>
    <a:fontScheme name="Dividend">
      <a:majorFont>
        <a:latin typeface="Century School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419</Words>
  <Application>Microsoft Office PowerPoint</Application>
  <PresentationFormat>Widescreen</PresentationFormat>
  <Paragraphs>96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Calibri</vt:lpstr>
      <vt:lpstr>Century Schoolbook</vt:lpstr>
      <vt:lpstr>Franklin Gothic Book</vt:lpstr>
      <vt:lpstr>Slack-Lato</vt:lpstr>
      <vt:lpstr>Wingdings 2</vt:lpstr>
      <vt:lpstr>DividendVTI</vt:lpstr>
      <vt:lpstr>Analysis  on  Wild Fires in The USA</vt:lpstr>
      <vt:lpstr>Questions asked:</vt:lpstr>
      <vt:lpstr>source:</vt:lpstr>
      <vt:lpstr>Cleanup Procedure /   Backend creation</vt:lpstr>
      <vt:lpstr>Number of Fires Per state http://127.0.0.1:5000/states</vt:lpstr>
      <vt:lpstr>Top ten largest fires from 1993 – 2013 http://127.0.0.1:5000/topten </vt:lpstr>
      <vt:lpstr>Heat Map of the regions http://127.0.0.1:5000/regions </vt:lpstr>
      <vt:lpstr>Completing front end requirements</vt:lpstr>
      <vt:lpstr>Technologies used:</vt:lpstr>
      <vt:lpstr>Analysis and conclusions</vt:lpstr>
      <vt:lpstr>Lessons Learnt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 on  Wild Fires in The USA</dc:title>
  <dc:creator>madhulika gupta</dc:creator>
  <cp:lastModifiedBy>Peta Roberts</cp:lastModifiedBy>
  <cp:revision>9</cp:revision>
  <dcterms:created xsi:type="dcterms:W3CDTF">2019-09-23T05:31:41Z</dcterms:created>
  <dcterms:modified xsi:type="dcterms:W3CDTF">2019-09-24T01:59:12Z</dcterms:modified>
</cp:coreProperties>
</file>