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BB735-8F81-4B57-897C-857F76B712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B79726-F069-488F-8F85-D6CAD27E99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88492F-00C0-4E4E-8945-B6849E807D70}"/>
              </a:ext>
            </a:extLst>
          </p:cNvPr>
          <p:cNvSpPr>
            <a:spLocks noGrp="1"/>
          </p:cNvSpPr>
          <p:nvPr>
            <p:ph type="dt" sz="half" idx="10"/>
          </p:nvPr>
        </p:nvSpPr>
        <p:spPr/>
        <p:txBody>
          <a:bodyPr/>
          <a:lstStyle/>
          <a:p>
            <a:fld id="{1DB23063-DF75-4DA7-BA89-D2DEF9504D1C}" type="datetimeFigureOut">
              <a:rPr lang="en-US" smtClean="0"/>
              <a:t>1/11/2022</a:t>
            </a:fld>
            <a:endParaRPr lang="en-US"/>
          </a:p>
        </p:txBody>
      </p:sp>
      <p:sp>
        <p:nvSpPr>
          <p:cNvPr id="5" name="Footer Placeholder 4">
            <a:extLst>
              <a:ext uri="{FF2B5EF4-FFF2-40B4-BE49-F238E27FC236}">
                <a16:creationId xmlns:a16="http://schemas.microsoft.com/office/drawing/2014/main" id="{82593282-75E4-47C4-B66F-3F8E4423BE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3389B-46AD-4E68-BDD1-6F002A704C21}"/>
              </a:ext>
            </a:extLst>
          </p:cNvPr>
          <p:cNvSpPr>
            <a:spLocks noGrp="1"/>
          </p:cNvSpPr>
          <p:nvPr>
            <p:ph type="sldNum" sz="quarter" idx="12"/>
          </p:nvPr>
        </p:nvSpPr>
        <p:spPr/>
        <p:txBody>
          <a:bodyPr/>
          <a:lstStyle/>
          <a:p>
            <a:fld id="{AA20F00B-A6CF-4317-A7A1-6EC258CC89D0}" type="slidenum">
              <a:rPr lang="en-US" smtClean="0"/>
              <a:t>‹#›</a:t>
            </a:fld>
            <a:endParaRPr lang="en-US"/>
          </a:p>
        </p:txBody>
      </p:sp>
    </p:spTree>
    <p:extLst>
      <p:ext uri="{BB962C8B-B14F-4D97-AF65-F5344CB8AC3E}">
        <p14:creationId xmlns:p14="http://schemas.microsoft.com/office/powerpoint/2010/main" val="1757568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0E67-1097-4FFC-B135-2D4CA4A549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B58AB0-32E3-4EC2-AE09-835611C8CE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796E3E-682C-499D-9192-792303BE0EC2}"/>
              </a:ext>
            </a:extLst>
          </p:cNvPr>
          <p:cNvSpPr>
            <a:spLocks noGrp="1"/>
          </p:cNvSpPr>
          <p:nvPr>
            <p:ph type="dt" sz="half" idx="10"/>
          </p:nvPr>
        </p:nvSpPr>
        <p:spPr/>
        <p:txBody>
          <a:bodyPr/>
          <a:lstStyle/>
          <a:p>
            <a:fld id="{1DB23063-DF75-4DA7-BA89-D2DEF9504D1C}" type="datetimeFigureOut">
              <a:rPr lang="en-US" smtClean="0"/>
              <a:t>1/11/2022</a:t>
            </a:fld>
            <a:endParaRPr lang="en-US"/>
          </a:p>
        </p:txBody>
      </p:sp>
      <p:sp>
        <p:nvSpPr>
          <p:cNvPr id="5" name="Footer Placeholder 4">
            <a:extLst>
              <a:ext uri="{FF2B5EF4-FFF2-40B4-BE49-F238E27FC236}">
                <a16:creationId xmlns:a16="http://schemas.microsoft.com/office/drawing/2014/main" id="{7CC53FD7-F220-4CE8-B434-994CB456A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89D75-2E7E-4595-A8E9-E52E7061708F}"/>
              </a:ext>
            </a:extLst>
          </p:cNvPr>
          <p:cNvSpPr>
            <a:spLocks noGrp="1"/>
          </p:cNvSpPr>
          <p:nvPr>
            <p:ph type="sldNum" sz="quarter" idx="12"/>
          </p:nvPr>
        </p:nvSpPr>
        <p:spPr/>
        <p:txBody>
          <a:bodyPr/>
          <a:lstStyle/>
          <a:p>
            <a:fld id="{AA20F00B-A6CF-4317-A7A1-6EC258CC89D0}" type="slidenum">
              <a:rPr lang="en-US" smtClean="0"/>
              <a:t>‹#›</a:t>
            </a:fld>
            <a:endParaRPr lang="en-US"/>
          </a:p>
        </p:txBody>
      </p:sp>
    </p:spTree>
    <p:extLst>
      <p:ext uri="{BB962C8B-B14F-4D97-AF65-F5344CB8AC3E}">
        <p14:creationId xmlns:p14="http://schemas.microsoft.com/office/powerpoint/2010/main" val="249495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2E0202-8563-43DC-9F3C-E9D8364B2B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7E0305-8E4B-49FA-8475-ADBEE91BCD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D0A9E-CA98-457A-A9B8-08421605529E}"/>
              </a:ext>
            </a:extLst>
          </p:cNvPr>
          <p:cNvSpPr>
            <a:spLocks noGrp="1"/>
          </p:cNvSpPr>
          <p:nvPr>
            <p:ph type="dt" sz="half" idx="10"/>
          </p:nvPr>
        </p:nvSpPr>
        <p:spPr/>
        <p:txBody>
          <a:bodyPr/>
          <a:lstStyle/>
          <a:p>
            <a:fld id="{1DB23063-DF75-4DA7-BA89-D2DEF9504D1C}" type="datetimeFigureOut">
              <a:rPr lang="en-US" smtClean="0"/>
              <a:t>1/11/2022</a:t>
            </a:fld>
            <a:endParaRPr lang="en-US"/>
          </a:p>
        </p:txBody>
      </p:sp>
      <p:sp>
        <p:nvSpPr>
          <p:cNvPr id="5" name="Footer Placeholder 4">
            <a:extLst>
              <a:ext uri="{FF2B5EF4-FFF2-40B4-BE49-F238E27FC236}">
                <a16:creationId xmlns:a16="http://schemas.microsoft.com/office/drawing/2014/main" id="{90746B94-E906-4A2F-A966-8024D1024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EF00E-1964-4594-AC56-7D6C29684387}"/>
              </a:ext>
            </a:extLst>
          </p:cNvPr>
          <p:cNvSpPr>
            <a:spLocks noGrp="1"/>
          </p:cNvSpPr>
          <p:nvPr>
            <p:ph type="sldNum" sz="quarter" idx="12"/>
          </p:nvPr>
        </p:nvSpPr>
        <p:spPr/>
        <p:txBody>
          <a:bodyPr/>
          <a:lstStyle/>
          <a:p>
            <a:fld id="{AA20F00B-A6CF-4317-A7A1-6EC258CC89D0}" type="slidenum">
              <a:rPr lang="en-US" smtClean="0"/>
              <a:t>‹#›</a:t>
            </a:fld>
            <a:endParaRPr lang="en-US"/>
          </a:p>
        </p:txBody>
      </p:sp>
    </p:spTree>
    <p:extLst>
      <p:ext uri="{BB962C8B-B14F-4D97-AF65-F5344CB8AC3E}">
        <p14:creationId xmlns:p14="http://schemas.microsoft.com/office/powerpoint/2010/main" val="31033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FEB1-01D1-4064-8076-3B4102E6A9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5E2FAC-D075-41DB-B5DC-692E43331B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C40A4-7BA2-456B-B868-F4175DF9059A}"/>
              </a:ext>
            </a:extLst>
          </p:cNvPr>
          <p:cNvSpPr>
            <a:spLocks noGrp="1"/>
          </p:cNvSpPr>
          <p:nvPr>
            <p:ph type="dt" sz="half" idx="10"/>
          </p:nvPr>
        </p:nvSpPr>
        <p:spPr/>
        <p:txBody>
          <a:bodyPr/>
          <a:lstStyle/>
          <a:p>
            <a:fld id="{1DB23063-DF75-4DA7-BA89-D2DEF9504D1C}" type="datetimeFigureOut">
              <a:rPr lang="en-US" smtClean="0"/>
              <a:t>1/11/2022</a:t>
            </a:fld>
            <a:endParaRPr lang="en-US"/>
          </a:p>
        </p:txBody>
      </p:sp>
      <p:sp>
        <p:nvSpPr>
          <p:cNvPr id="5" name="Footer Placeholder 4">
            <a:extLst>
              <a:ext uri="{FF2B5EF4-FFF2-40B4-BE49-F238E27FC236}">
                <a16:creationId xmlns:a16="http://schemas.microsoft.com/office/drawing/2014/main" id="{353779A4-0360-48FB-A8FD-E3B30AFB5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335DD-7D6D-473C-9E48-DD0CCD1F927A}"/>
              </a:ext>
            </a:extLst>
          </p:cNvPr>
          <p:cNvSpPr>
            <a:spLocks noGrp="1"/>
          </p:cNvSpPr>
          <p:nvPr>
            <p:ph type="sldNum" sz="quarter" idx="12"/>
          </p:nvPr>
        </p:nvSpPr>
        <p:spPr/>
        <p:txBody>
          <a:bodyPr/>
          <a:lstStyle/>
          <a:p>
            <a:fld id="{AA20F00B-A6CF-4317-A7A1-6EC258CC89D0}" type="slidenum">
              <a:rPr lang="en-US" smtClean="0"/>
              <a:t>‹#›</a:t>
            </a:fld>
            <a:endParaRPr lang="en-US"/>
          </a:p>
        </p:txBody>
      </p:sp>
    </p:spTree>
    <p:extLst>
      <p:ext uri="{BB962C8B-B14F-4D97-AF65-F5344CB8AC3E}">
        <p14:creationId xmlns:p14="http://schemas.microsoft.com/office/powerpoint/2010/main" val="226770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16D9-CA6B-446C-AFAC-61300AE969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CB6369-E2FC-44F6-921C-A8ACDC21BD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D63C1-1606-4895-8E91-84FEFFBF7F1F}"/>
              </a:ext>
            </a:extLst>
          </p:cNvPr>
          <p:cNvSpPr>
            <a:spLocks noGrp="1"/>
          </p:cNvSpPr>
          <p:nvPr>
            <p:ph type="dt" sz="half" idx="10"/>
          </p:nvPr>
        </p:nvSpPr>
        <p:spPr/>
        <p:txBody>
          <a:bodyPr/>
          <a:lstStyle/>
          <a:p>
            <a:fld id="{1DB23063-DF75-4DA7-BA89-D2DEF9504D1C}" type="datetimeFigureOut">
              <a:rPr lang="en-US" smtClean="0"/>
              <a:t>1/11/2022</a:t>
            </a:fld>
            <a:endParaRPr lang="en-US"/>
          </a:p>
        </p:txBody>
      </p:sp>
      <p:sp>
        <p:nvSpPr>
          <p:cNvPr id="5" name="Footer Placeholder 4">
            <a:extLst>
              <a:ext uri="{FF2B5EF4-FFF2-40B4-BE49-F238E27FC236}">
                <a16:creationId xmlns:a16="http://schemas.microsoft.com/office/drawing/2014/main" id="{CA2226E4-93A3-42A1-AC01-E09FE284B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DF780-FF0B-4932-A020-161ADCCDA01A}"/>
              </a:ext>
            </a:extLst>
          </p:cNvPr>
          <p:cNvSpPr>
            <a:spLocks noGrp="1"/>
          </p:cNvSpPr>
          <p:nvPr>
            <p:ph type="sldNum" sz="quarter" idx="12"/>
          </p:nvPr>
        </p:nvSpPr>
        <p:spPr/>
        <p:txBody>
          <a:bodyPr/>
          <a:lstStyle/>
          <a:p>
            <a:fld id="{AA20F00B-A6CF-4317-A7A1-6EC258CC89D0}" type="slidenum">
              <a:rPr lang="en-US" smtClean="0"/>
              <a:t>‹#›</a:t>
            </a:fld>
            <a:endParaRPr lang="en-US"/>
          </a:p>
        </p:txBody>
      </p:sp>
    </p:spTree>
    <p:extLst>
      <p:ext uri="{BB962C8B-B14F-4D97-AF65-F5344CB8AC3E}">
        <p14:creationId xmlns:p14="http://schemas.microsoft.com/office/powerpoint/2010/main" val="360021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CFA25-61B2-4F8D-9D53-ADEA0C7FC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E23A96-9847-4432-8BB2-2F76734AF8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65DF1F-B8BF-4E51-892E-A86805395C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5D0725-CB52-444F-BDCF-FACE1F78EC03}"/>
              </a:ext>
            </a:extLst>
          </p:cNvPr>
          <p:cNvSpPr>
            <a:spLocks noGrp="1"/>
          </p:cNvSpPr>
          <p:nvPr>
            <p:ph type="dt" sz="half" idx="10"/>
          </p:nvPr>
        </p:nvSpPr>
        <p:spPr/>
        <p:txBody>
          <a:bodyPr/>
          <a:lstStyle/>
          <a:p>
            <a:fld id="{1DB23063-DF75-4DA7-BA89-D2DEF9504D1C}" type="datetimeFigureOut">
              <a:rPr lang="en-US" smtClean="0"/>
              <a:t>1/11/2022</a:t>
            </a:fld>
            <a:endParaRPr lang="en-US"/>
          </a:p>
        </p:txBody>
      </p:sp>
      <p:sp>
        <p:nvSpPr>
          <p:cNvPr id="6" name="Footer Placeholder 5">
            <a:extLst>
              <a:ext uri="{FF2B5EF4-FFF2-40B4-BE49-F238E27FC236}">
                <a16:creationId xmlns:a16="http://schemas.microsoft.com/office/drawing/2014/main" id="{A28C6C79-0A90-4A30-B7CE-1FFC1CBE1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92BE9B-6E5A-4BA0-BED7-3BDE3C3BCC6B}"/>
              </a:ext>
            </a:extLst>
          </p:cNvPr>
          <p:cNvSpPr>
            <a:spLocks noGrp="1"/>
          </p:cNvSpPr>
          <p:nvPr>
            <p:ph type="sldNum" sz="quarter" idx="12"/>
          </p:nvPr>
        </p:nvSpPr>
        <p:spPr/>
        <p:txBody>
          <a:bodyPr/>
          <a:lstStyle/>
          <a:p>
            <a:fld id="{AA20F00B-A6CF-4317-A7A1-6EC258CC89D0}" type="slidenum">
              <a:rPr lang="en-US" smtClean="0"/>
              <a:t>‹#›</a:t>
            </a:fld>
            <a:endParaRPr lang="en-US"/>
          </a:p>
        </p:txBody>
      </p:sp>
    </p:spTree>
    <p:extLst>
      <p:ext uri="{BB962C8B-B14F-4D97-AF65-F5344CB8AC3E}">
        <p14:creationId xmlns:p14="http://schemas.microsoft.com/office/powerpoint/2010/main" val="166761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8A03-CC4D-46B9-A293-1675ED1FCC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5FD25C-F36A-46BD-B237-DA86E3F3C2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DF7CF3-F5D9-40F6-8CF1-3C58369317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032BCC-733D-44AF-985D-5B26046D5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7C42D4-BC13-472F-9DDF-8BFE3FFD50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219683-412C-4257-A8F4-7CFE22CE7EF2}"/>
              </a:ext>
            </a:extLst>
          </p:cNvPr>
          <p:cNvSpPr>
            <a:spLocks noGrp="1"/>
          </p:cNvSpPr>
          <p:nvPr>
            <p:ph type="dt" sz="half" idx="10"/>
          </p:nvPr>
        </p:nvSpPr>
        <p:spPr/>
        <p:txBody>
          <a:bodyPr/>
          <a:lstStyle/>
          <a:p>
            <a:fld id="{1DB23063-DF75-4DA7-BA89-D2DEF9504D1C}" type="datetimeFigureOut">
              <a:rPr lang="en-US" smtClean="0"/>
              <a:t>1/11/2022</a:t>
            </a:fld>
            <a:endParaRPr lang="en-US"/>
          </a:p>
        </p:txBody>
      </p:sp>
      <p:sp>
        <p:nvSpPr>
          <p:cNvPr id="8" name="Footer Placeholder 7">
            <a:extLst>
              <a:ext uri="{FF2B5EF4-FFF2-40B4-BE49-F238E27FC236}">
                <a16:creationId xmlns:a16="http://schemas.microsoft.com/office/drawing/2014/main" id="{9DF40769-3275-4C2E-95D2-57EC74EE06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754FD7-3E38-4923-8D42-83EB7AD53115}"/>
              </a:ext>
            </a:extLst>
          </p:cNvPr>
          <p:cNvSpPr>
            <a:spLocks noGrp="1"/>
          </p:cNvSpPr>
          <p:nvPr>
            <p:ph type="sldNum" sz="quarter" idx="12"/>
          </p:nvPr>
        </p:nvSpPr>
        <p:spPr/>
        <p:txBody>
          <a:bodyPr/>
          <a:lstStyle/>
          <a:p>
            <a:fld id="{AA20F00B-A6CF-4317-A7A1-6EC258CC89D0}" type="slidenum">
              <a:rPr lang="en-US" smtClean="0"/>
              <a:t>‹#›</a:t>
            </a:fld>
            <a:endParaRPr lang="en-US"/>
          </a:p>
        </p:txBody>
      </p:sp>
    </p:spTree>
    <p:extLst>
      <p:ext uri="{BB962C8B-B14F-4D97-AF65-F5344CB8AC3E}">
        <p14:creationId xmlns:p14="http://schemas.microsoft.com/office/powerpoint/2010/main" val="201149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541A-3143-48DB-9A26-A62CE3D3F2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117F81-75EB-4EDC-B3C0-A023BF244E72}"/>
              </a:ext>
            </a:extLst>
          </p:cNvPr>
          <p:cNvSpPr>
            <a:spLocks noGrp="1"/>
          </p:cNvSpPr>
          <p:nvPr>
            <p:ph type="dt" sz="half" idx="10"/>
          </p:nvPr>
        </p:nvSpPr>
        <p:spPr/>
        <p:txBody>
          <a:bodyPr/>
          <a:lstStyle/>
          <a:p>
            <a:fld id="{1DB23063-DF75-4DA7-BA89-D2DEF9504D1C}" type="datetimeFigureOut">
              <a:rPr lang="en-US" smtClean="0"/>
              <a:t>1/11/2022</a:t>
            </a:fld>
            <a:endParaRPr lang="en-US"/>
          </a:p>
        </p:txBody>
      </p:sp>
      <p:sp>
        <p:nvSpPr>
          <p:cNvPr id="4" name="Footer Placeholder 3">
            <a:extLst>
              <a:ext uri="{FF2B5EF4-FFF2-40B4-BE49-F238E27FC236}">
                <a16:creationId xmlns:a16="http://schemas.microsoft.com/office/drawing/2014/main" id="{2604DA1A-91D2-4A52-8611-391BBED67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3B244-4D56-4FBB-AAEA-2C5059644A83}"/>
              </a:ext>
            </a:extLst>
          </p:cNvPr>
          <p:cNvSpPr>
            <a:spLocks noGrp="1"/>
          </p:cNvSpPr>
          <p:nvPr>
            <p:ph type="sldNum" sz="quarter" idx="12"/>
          </p:nvPr>
        </p:nvSpPr>
        <p:spPr/>
        <p:txBody>
          <a:bodyPr/>
          <a:lstStyle/>
          <a:p>
            <a:fld id="{AA20F00B-A6CF-4317-A7A1-6EC258CC89D0}" type="slidenum">
              <a:rPr lang="en-US" smtClean="0"/>
              <a:t>‹#›</a:t>
            </a:fld>
            <a:endParaRPr lang="en-US"/>
          </a:p>
        </p:txBody>
      </p:sp>
    </p:spTree>
    <p:extLst>
      <p:ext uri="{BB962C8B-B14F-4D97-AF65-F5344CB8AC3E}">
        <p14:creationId xmlns:p14="http://schemas.microsoft.com/office/powerpoint/2010/main" val="3298414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EA667-23ED-4794-9E6F-978A69C1DD85}"/>
              </a:ext>
            </a:extLst>
          </p:cNvPr>
          <p:cNvSpPr>
            <a:spLocks noGrp="1"/>
          </p:cNvSpPr>
          <p:nvPr>
            <p:ph type="dt" sz="half" idx="10"/>
          </p:nvPr>
        </p:nvSpPr>
        <p:spPr/>
        <p:txBody>
          <a:bodyPr/>
          <a:lstStyle/>
          <a:p>
            <a:fld id="{1DB23063-DF75-4DA7-BA89-D2DEF9504D1C}" type="datetimeFigureOut">
              <a:rPr lang="en-US" smtClean="0"/>
              <a:t>1/11/2022</a:t>
            </a:fld>
            <a:endParaRPr lang="en-US"/>
          </a:p>
        </p:txBody>
      </p:sp>
      <p:sp>
        <p:nvSpPr>
          <p:cNvPr id="3" name="Footer Placeholder 2">
            <a:extLst>
              <a:ext uri="{FF2B5EF4-FFF2-40B4-BE49-F238E27FC236}">
                <a16:creationId xmlns:a16="http://schemas.microsoft.com/office/drawing/2014/main" id="{4D7B6159-F9D7-4EA3-ABC5-C3856CAA19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5D3117-2BC3-4DE5-AF1B-91C44506EB52}"/>
              </a:ext>
            </a:extLst>
          </p:cNvPr>
          <p:cNvSpPr>
            <a:spLocks noGrp="1"/>
          </p:cNvSpPr>
          <p:nvPr>
            <p:ph type="sldNum" sz="quarter" idx="12"/>
          </p:nvPr>
        </p:nvSpPr>
        <p:spPr/>
        <p:txBody>
          <a:bodyPr/>
          <a:lstStyle/>
          <a:p>
            <a:fld id="{AA20F00B-A6CF-4317-A7A1-6EC258CC89D0}" type="slidenum">
              <a:rPr lang="en-US" smtClean="0"/>
              <a:t>‹#›</a:t>
            </a:fld>
            <a:endParaRPr lang="en-US"/>
          </a:p>
        </p:txBody>
      </p:sp>
    </p:spTree>
    <p:extLst>
      <p:ext uri="{BB962C8B-B14F-4D97-AF65-F5344CB8AC3E}">
        <p14:creationId xmlns:p14="http://schemas.microsoft.com/office/powerpoint/2010/main" val="299087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F0D88-CFCF-44E2-B026-ABDE620E7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ABFC21-05BD-4497-A1D5-E260EF08D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B0733C-13AF-4337-AA41-E8D811500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C41C1-AE7B-4439-B0BA-8A4939E3FFED}"/>
              </a:ext>
            </a:extLst>
          </p:cNvPr>
          <p:cNvSpPr>
            <a:spLocks noGrp="1"/>
          </p:cNvSpPr>
          <p:nvPr>
            <p:ph type="dt" sz="half" idx="10"/>
          </p:nvPr>
        </p:nvSpPr>
        <p:spPr/>
        <p:txBody>
          <a:bodyPr/>
          <a:lstStyle/>
          <a:p>
            <a:fld id="{1DB23063-DF75-4DA7-BA89-D2DEF9504D1C}" type="datetimeFigureOut">
              <a:rPr lang="en-US" smtClean="0"/>
              <a:t>1/11/2022</a:t>
            </a:fld>
            <a:endParaRPr lang="en-US"/>
          </a:p>
        </p:txBody>
      </p:sp>
      <p:sp>
        <p:nvSpPr>
          <p:cNvPr id="6" name="Footer Placeholder 5">
            <a:extLst>
              <a:ext uri="{FF2B5EF4-FFF2-40B4-BE49-F238E27FC236}">
                <a16:creationId xmlns:a16="http://schemas.microsoft.com/office/drawing/2014/main" id="{E47881C8-2997-42C0-B1DC-26EE5691E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8D6044-2F2E-4D18-9DE5-5CBC9AC207ED}"/>
              </a:ext>
            </a:extLst>
          </p:cNvPr>
          <p:cNvSpPr>
            <a:spLocks noGrp="1"/>
          </p:cNvSpPr>
          <p:nvPr>
            <p:ph type="sldNum" sz="quarter" idx="12"/>
          </p:nvPr>
        </p:nvSpPr>
        <p:spPr/>
        <p:txBody>
          <a:bodyPr/>
          <a:lstStyle/>
          <a:p>
            <a:fld id="{AA20F00B-A6CF-4317-A7A1-6EC258CC89D0}" type="slidenum">
              <a:rPr lang="en-US" smtClean="0"/>
              <a:t>‹#›</a:t>
            </a:fld>
            <a:endParaRPr lang="en-US"/>
          </a:p>
        </p:txBody>
      </p:sp>
    </p:spTree>
    <p:extLst>
      <p:ext uri="{BB962C8B-B14F-4D97-AF65-F5344CB8AC3E}">
        <p14:creationId xmlns:p14="http://schemas.microsoft.com/office/powerpoint/2010/main" val="687117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90CA-6963-483D-88FB-E6DB09F38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21CFCD-62CC-4C6A-B474-DC11671BCF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8540C4-D54C-49B4-A495-28297FB4A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0422B-2A4B-43F0-B4E9-59EDC2CFE03D}"/>
              </a:ext>
            </a:extLst>
          </p:cNvPr>
          <p:cNvSpPr>
            <a:spLocks noGrp="1"/>
          </p:cNvSpPr>
          <p:nvPr>
            <p:ph type="dt" sz="half" idx="10"/>
          </p:nvPr>
        </p:nvSpPr>
        <p:spPr/>
        <p:txBody>
          <a:bodyPr/>
          <a:lstStyle/>
          <a:p>
            <a:fld id="{1DB23063-DF75-4DA7-BA89-D2DEF9504D1C}" type="datetimeFigureOut">
              <a:rPr lang="en-US" smtClean="0"/>
              <a:t>1/11/2022</a:t>
            </a:fld>
            <a:endParaRPr lang="en-US"/>
          </a:p>
        </p:txBody>
      </p:sp>
      <p:sp>
        <p:nvSpPr>
          <p:cNvPr id="6" name="Footer Placeholder 5">
            <a:extLst>
              <a:ext uri="{FF2B5EF4-FFF2-40B4-BE49-F238E27FC236}">
                <a16:creationId xmlns:a16="http://schemas.microsoft.com/office/drawing/2014/main" id="{6648AD25-45C4-440B-BFD2-C23592AC72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8024C-AD1D-4AD5-BF55-D52F9D520EE9}"/>
              </a:ext>
            </a:extLst>
          </p:cNvPr>
          <p:cNvSpPr>
            <a:spLocks noGrp="1"/>
          </p:cNvSpPr>
          <p:nvPr>
            <p:ph type="sldNum" sz="quarter" idx="12"/>
          </p:nvPr>
        </p:nvSpPr>
        <p:spPr/>
        <p:txBody>
          <a:bodyPr/>
          <a:lstStyle/>
          <a:p>
            <a:fld id="{AA20F00B-A6CF-4317-A7A1-6EC258CC89D0}" type="slidenum">
              <a:rPr lang="en-US" smtClean="0"/>
              <a:t>‹#›</a:t>
            </a:fld>
            <a:endParaRPr lang="en-US"/>
          </a:p>
        </p:txBody>
      </p:sp>
    </p:spTree>
    <p:extLst>
      <p:ext uri="{BB962C8B-B14F-4D97-AF65-F5344CB8AC3E}">
        <p14:creationId xmlns:p14="http://schemas.microsoft.com/office/powerpoint/2010/main" val="149342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F1518-265B-4C57-B1FA-0DF6D43489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582EF6-8730-4442-B764-5F62B19660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FA1E6-587C-4932-8BC1-6AA22EAB27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23063-DF75-4DA7-BA89-D2DEF9504D1C}" type="datetimeFigureOut">
              <a:rPr lang="en-US" smtClean="0"/>
              <a:t>1/11/2022</a:t>
            </a:fld>
            <a:endParaRPr lang="en-US"/>
          </a:p>
        </p:txBody>
      </p:sp>
      <p:sp>
        <p:nvSpPr>
          <p:cNvPr id="5" name="Footer Placeholder 4">
            <a:extLst>
              <a:ext uri="{FF2B5EF4-FFF2-40B4-BE49-F238E27FC236}">
                <a16:creationId xmlns:a16="http://schemas.microsoft.com/office/drawing/2014/main" id="{077EEDF6-78C6-444E-97B3-49D39FE1A0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A8288E-4B73-45EF-A623-2171E5017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0F00B-A6CF-4317-A7A1-6EC258CC89D0}" type="slidenum">
              <a:rPr lang="en-US" smtClean="0"/>
              <a:t>‹#›</a:t>
            </a:fld>
            <a:endParaRPr lang="en-US"/>
          </a:p>
        </p:txBody>
      </p:sp>
    </p:spTree>
    <p:extLst>
      <p:ext uri="{BB962C8B-B14F-4D97-AF65-F5344CB8AC3E}">
        <p14:creationId xmlns:p14="http://schemas.microsoft.com/office/powerpoint/2010/main" val="846087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ovie-shop-mern.herokuapp.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sun994/movie-shop-mern" TargetMode="External"/><Relationship Id="rId2" Type="http://schemas.openxmlformats.org/officeDocument/2006/relationships/hyperlink" Target="https://movie-shop-mern.herokuapp.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FAEF-4F74-4717-8E68-81E9A534D388}"/>
              </a:ext>
            </a:extLst>
          </p:cNvPr>
          <p:cNvSpPr>
            <a:spLocks noGrp="1"/>
          </p:cNvSpPr>
          <p:nvPr>
            <p:ph type="ctrTitle"/>
          </p:nvPr>
        </p:nvSpPr>
        <p:spPr>
          <a:xfrm>
            <a:off x="7464614" y="1783959"/>
            <a:ext cx="4087306" cy="2889114"/>
          </a:xfrm>
        </p:spPr>
        <p:txBody>
          <a:bodyPr anchor="b">
            <a:normAutofit/>
          </a:bodyPr>
          <a:lstStyle/>
          <a:p>
            <a:pPr algn="l"/>
            <a:r>
              <a:rPr lang="en-US" sz="5400"/>
              <a:t>Vintage Movie Shop</a:t>
            </a:r>
          </a:p>
        </p:txBody>
      </p:sp>
      <p:sp>
        <p:nvSpPr>
          <p:cNvPr id="73" name="Freeform: Shape 72">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Amazon.com: HK Studio Vintage Posters of Classic Movie, Self-Adhesive Vinyl  Decal Indie Posters for Room Aesthetic 90s Wall Collage Kit, Retro Movie  Poster for Dorm, Movie Room Decor, 7.8&amp;quot;x11.8&amp;quot; Pack 12: Posters">
            <a:extLst>
              <a:ext uri="{FF2B5EF4-FFF2-40B4-BE49-F238E27FC236}">
                <a16:creationId xmlns:a16="http://schemas.microsoft.com/office/drawing/2014/main" id="{6CD25DE0-C68C-4891-BCF4-DC00496E3B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425"/>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2465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A43F-B8CB-42C5-B9DB-F84AF7B754D4}"/>
              </a:ext>
            </a:extLst>
          </p:cNvPr>
          <p:cNvSpPr>
            <a:spLocks noGrp="1"/>
          </p:cNvSpPr>
          <p:nvPr>
            <p:ph type="title"/>
          </p:nvPr>
        </p:nvSpPr>
        <p:spPr/>
        <p:txBody>
          <a:bodyPr/>
          <a:lstStyle/>
          <a:p>
            <a:r>
              <a:rPr lang="en-US" dirty="0"/>
              <a:t>Elevator Pitch</a:t>
            </a:r>
          </a:p>
        </p:txBody>
      </p:sp>
      <p:sp>
        <p:nvSpPr>
          <p:cNvPr id="3" name="Content Placeholder 2">
            <a:extLst>
              <a:ext uri="{FF2B5EF4-FFF2-40B4-BE49-F238E27FC236}">
                <a16:creationId xmlns:a16="http://schemas.microsoft.com/office/drawing/2014/main" id="{2F400425-B87F-49E2-979E-FE57E2DFC1DB}"/>
              </a:ext>
            </a:extLst>
          </p:cNvPr>
          <p:cNvSpPr>
            <a:spLocks noGrp="1"/>
          </p:cNvSpPr>
          <p:nvPr>
            <p:ph idx="1"/>
          </p:nvPr>
        </p:nvSpPr>
        <p:spPr/>
        <p:txBody>
          <a:bodyPr/>
          <a:lstStyle/>
          <a:p>
            <a:r>
              <a:rPr lang="en-US" dirty="0"/>
              <a:t>Do you like watching old movies but haven’t been able to find the films you want to see on any streaming platform?</a:t>
            </a:r>
          </a:p>
          <a:p>
            <a:pPr lvl="1"/>
            <a:r>
              <a:rPr lang="en-US" dirty="0"/>
              <a:t>Or maybe you just don’t want to keep paying every month just to watch a couple movies that you could own and watch whenever you want?</a:t>
            </a:r>
          </a:p>
          <a:p>
            <a:r>
              <a:rPr lang="en-US" dirty="0"/>
              <a:t>The Vintage Movie Shop is for you!  We have a great selection of some of the greatest films of all time, available to purchase and own, all for your convenience!</a:t>
            </a:r>
          </a:p>
        </p:txBody>
      </p:sp>
    </p:spTree>
    <p:extLst>
      <p:ext uri="{BB962C8B-B14F-4D97-AF65-F5344CB8AC3E}">
        <p14:creationId xmlns:p14="http://schemas.microsoft.com/office/powerpoint/2010/main" val="240108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26801-5C02-4FE8-957C-97A96D6EFAFE}"/>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36AD8AF5-F967-4FF5-98AD-72957812EB7A}"/>
              </a:ext>
            </a:extLst>
          </p:cNvPr>
          <p:cNvSpPr>
            <a:spLocks noGrp="1"/>
          </p:cNvSpPr>
          <p:nvPr>
            <p:ph idx="1"/>
          </p:nvPr>
        </p:nvSpPr>
        <p:spPr/>
        <p:txBody>
          <a:bodyPr>
            <a:normAutofit fontScale="92500" lnSpcReduction="20000"/>
          </a:bodyPr>
          <a:lstStyle/>
          <a:p>
            <a:r>
              <a:rPr lang="en-US" dirty="0"/>
              <a:t>Description</a:t>
            </a:r>
          </a:p>
          <a:p>
            <a:pPr lvl="1"/>
            <a:r>
              <a:rPr lang="en-US" dirty="0"/>
              <a:t>Vintage movie shop with a very simple UI where users create an account and shop for some top picks from history</a:t>
            </a:r>
          </a:p>
          <a:p>
            <a:r>
              <a:rPr lang="en-US" dirty="0"/>
              <a:t>Motivation for development</a:t>
            </a:r>
          </a:p>
          <a:p>
            <a:pPr lvl="1"/>
            <a:r>
              <a:rPr lang="en-US" dirty="0"/>
              <a:t>This app is geared towards people who are very old-fashioned and would like to keep their very own copies of their favorite films from over the years, as well as people who may want to watch films that are no longer on Netflix or other streaming sites</a:t>
            </a:r>
          </a:p>
          <a:p>
            <a:r>
              <a:rPr lang="en-US" dirty="0"/>
              <a:t>User story</a:t>
            </a:r>
          </a:p>
          <a:p>
            <a:pPr lvl="1"/>
            <a:r>
              <a:rPr lang="en-US" dirty="0"/>
              <a:t>AS AN avid vintage film buff</a:t>
            </a:r>
          </a:p>
          <a:p>
            <a:pPr lvl="1"/>
            <a:r>
              <a:rPr lang="en-US" dirty="0"/>
              <a:t>I WANT to search for and watch films without paying for a subscription service</a:t>
            </a:r>
          </a:p>
          <a:p>
            <a:pPr lvl="1"/>
            <a:r>
              <a:rPr lang="en-US" dirty="0"/>
              <a:t>AS AN old-fashioned film enthusiast</a:t>
            </a:r>
          </a:p>
          <a:p>
            <a:pPr lvl="1"/>
            <a:r>
              <a:rPr lang="en-US" dirty="0"/>
              <a:t>I WANT to watch films that are hard to find on streaming platforms</a:t>
            </a:r>
          </a:p>
          <a:p>
            <a:pPr lvl="1"/>
            <a:r>
              <a:rPr lang="en-US" dirty="0"/>
              <a:t>AS A person who isn’t very good with the Internet</a:t>
            </a:r>
          </a:p>
          <a:p>
            <a:pPr lvl="1"/>
            <a:r>
              <a:rPr lang="en-US" dirty="0"/>
              <a:t>I WANT a simple, easy to use interface to buy and watch my favorite films</a:t>
            </a:r>
          </a:p>
        </p:txBody>
      </p:sp>
    </p:spTree>
    <p:extLst>
      <p:ext uri="{BB962C8B-B14F-4D97-AF65-F5344CB8AC3E}">
        <p14:creationId xmlns:p14="http://schemas.microsoft.com/office/powerpoint/2010/main" val="65463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439F-7438-4776-B3E3-593190DA8535}"/>
              </a:ext>
            </a:extLst>
          </p:cNvPr>
          <p:cNvSpPr>
            <a:spLocks noGrp="1"/>
          </p:cNvSpPr>
          <p:nvPr>
            <p:ph type="title"/>
          </p:nvPr>
        </p:nvSpPr>
        <p:spPr>
          <a:xfrm>
            <a:off x="838200" y="365125"/>
            <a:ext cx="10515600" cy="649859"/>
          </a:xfrm>
        </p:spPr>
        <p:txBody>
          <a:bodyPr>
            <a:normAutofit fontScale="90000"/>
          </a:bodyPr>
          <a:lstStyle/>
          <a:p>
            <a:r>
              <a:rPr lang="en-US" dirty="0"/>
              <a:t>Process</a:t>
            </a:r>
          </a:p>
        </p:txBody>
      </p:sp>
      <p:sp>
        <p:nvSpPr>
          <p:cNvPr id="3" name="Content Placeholder 2">
            <a:extLst>
              <a:ext uri="{FF2B5EF4-FFF2-40B4-BE49-F238E27FC236}">
                <a16:creationId xmlns:a16="http://schemas.microsoft.com/office/drawing/2014/main" id="{87D651E6-7246-4091-8CB5-7B9C87F41777}"/>
              </a:ext>
            </a:extLst>
          </p:cNvPr>
          <p:cNvSpPr>
            <a:spLocks noGrp="1"/>
          </p:cNvSpPr>
          <p:nvPr>
            <p:ph idx="1"/>
          </p:nvPr>
        </p:nvSpPr>
        <p:spPr>
          <a:xfrm>
            <a:off x="838200" y="1014984"/>
            <a:ext cx="10515600" cy="5477891"/>
          </a:xfrm>
        </p:spPr>
        <p:txBody>
          <a:bodyPr>
            <a:normAutofit/>
          </a:bodyPr>
          <a:lstStyle/>
          <a:p>
            <a:r>
              <a:rPr lang="en-US" dirty="0"/>
              <a:t>Technologies Used</a:t>
            </a:r>
          </a:p>
          <a:p>
            <a:pPr lvl="1"/>
            <a:r>
              <a:rPr lang="en-US" dirty="0"/>
              <a:t>MERN stack</a:t>
            </a:r>
          </a:p>
          <a:p>
            <a:pPr lvl="1"/>
            <a:r>
              <a:rPr lang="en-US" dirty="0"/>
              <a:t>Redux</a:t>
            </a:r>
          </a:p>
          <a:p>
            <a:pPr lvl="1"/>
            <a:r>
              <a:rPr lang="en-US" dirty="0"/>
              <a:t>Stripe Payment Platform</a:t>
            </a:r>
          </a:p>
          <a:p>
            <a:r>
              <a:rPr lang="en-US" dirty="0"/>
              <a:t>Breakdown of tasks and roles</a:t>
            </a:r>
          </a:p>
          <a:p>
            <a:pPr lvl="1"/>
            <a:r>
              <a:rPr lang="en-US" dirty="0"/>
              <a:t>We all worked equally on the app, presentation, and Readme</a:t>
            </a:r>
          </a:p>
          <a:p>
            <a:r>
              <a:rPr lang="en-US" dirty="0"/>
              <a:t>Challenges</a:t>
            </a:r>
          </a:p>
          <a:p>
            <a:pPr lvl="1"/>
            <a:r>
              <a:rPr lang="en-US" dirty="0"/>
              <a:t>We originally planned to use the Movie DB API to make a more in-depth movie search app, but it would have been too difficult to implement in the time we had, so we chose this approach instead.</a:t>
            </a:r>
          </a:p>
          <a:p>
            <a:r>
              <a:rPr lang="en-US" dirty="0"/>
              <a:t>Successes</a:t>
            </a:r>
          </a:p>
          <a:p>
            <a:pPr lvl="1"/>
            <a:r>
              <a:rPr lang="en-US" dirty="0"/>
              <a:t>We were able to finish the project on time, with a limited amount of time, made even shorter by other challenge assignments still due</a:t>
            </a:r>
          </a:p>
        </p:txBody>
      </p:sp>
    </p:spTree>
    <p:extLst>
      <p:ext uri="{BB962C8B-B14F-4D97-AF65-F5344CB8AC3E}">
        <p14:creationId xmlns:p14="http://schemas.microsoft.com/office/powerpoint/2010/main" val="883600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79FA7-30BC-4A95-89DC-5A9005ED3D3F}"/>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A16E4140-4E73-4BCA-BBF1-9184F42BB353}"/>
              </a:ext>
            </a:extLst>
          </p:cNvPr>
          <p:cNvSpPr>
            <a:spLocks noGrp="1"/>
          </p:cNvSpPr>
          <p:nvPr>
            <p:ph idx="1"/>
          </p:nvPr>
        </p:nvSpPr>
        <p:spPr/>
        <p:txBody>
          <a:bodyPr/>
          <a:lstStyle/>
          <a:p>
            <a:r>
              <a:rPr lang="en-US" dirty="0"/>
              <a:t>App URL: </a:t>
            </a:r>
            <a:r>
              <a:rPr lang="en-US" dirty="0">
                <a:hlinkClick r:id="rId2"/>
              </a:rPr>
              <a:t>https://movie-shop-mern.herokuapp.com/</a:t>
            </a:r>
            <a:endParaRPr lang="en-US" dirty="0"/>
          </a:p>
        </p:txBody>
      </p:sp>
    </p:spTree>
    <p:extLst>
      <p:ext uri="{BB962C8B-B14F-4D97-AF65-F5344CB8AC3E}">
        <p14:creationId xmlns:p14="http://schemas.microsoft.com/office/powerpoint/2010/main" val="61317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D7315-E51D-4821-B6F6-4517B65D96A2}"/>
              </a:ext>
            </a:extLst>
          </p:cNvPr>
          <p:cNvSpPr>
            <a:spLocks noGrp="1"/>
          </p:cNvSpPr>
          <p:nvPr>
            <p:ph type="title"/>
          </p:nvPr>
        </p:nvSpPr>
        <p:spPr/>
        <p:txBody>
          <a:bodyPr/>
          <a:lstStyle/>
          <a:p>
            <a:r>
              <a:rPr lang="en-US" dirty="0"/>
              <a:t>Directions for Future Development</a:t>
            </a:r>
          </a:p>
        </p:txBody>
      </p:sp>
      <p:sp>
        <p:nvSpPr>
          <p:cNvPr id="3" name="Content Placeholder 2">
            <a:extLst>
              <a:ext uri="{FF2B5EF4-FFF2-40B4-BE49-F238E27FC236}">
                <a16:creationId xmlns:a16="http://schemas.microsoft.com/office/drawing/2014/main" id="{CED1A7EA-E53B-4C31-A91E-0C87C2E71A93}"/>
              </a:ext>
            </a:extLst>
          </p:cNvPr>
          <p:cNvSpPr>
            <a:spLocks noGrp="1"/>
          </p:cNvSpPr>
          <p:nvPr>
            <p:ph idx="1"/>
          </p:nvPr>
        </p:nvSpPr>
        <p:spPr/>
        <p:txBody>
          <a:bodyPr/>
          <a:lstStyle/>
          <a:p>
            <a:r>
              <a:rPr lang="en-US" dirty="0"/>
              <a:t>Add more movies to select from (potentially some very niche offerings)</a:t>
            </a:r>
          </a:p>
          <a:p>
            <a:r>
              <a:rPr lang="en-US" dirty="0"/>
              <a:t>Add ability to sort films by year, alphabetical order, recently watched, etc.</a:t>
            </a:r>
          </a:p>
        </p:txBody>
      </p:sp>
    </p:spTree>
    <p:extLst>
      <p:ext uri="{BB962C8B-B14F-4D97-AF65-F5344CB8AC3E}">
        <p14:creationId xmlns:p14="http://schemas.microsoft.com/office/powerpoint/2010/main" val="307568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63AA-F7CA-4502-A383-E89CBEEBF9AB}"/>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FC75E484-4B49-490E-9622-1B0652C2EBF4}"/>
              </a:ext>
            </a:extLst>
          </p:cNvPr>
          <p:cNvSpPr>
            <a:spLocks noGrp="1"/>
          </p:cNvSpPr>
          <p:nvPr>
            <p:ph idx="1"/>
          </p:nvPr>
        </p:nvSpPr>
        <p:spPr/>
        <p:txBody>
          <a:bodyPr/>
          <a:lstStyle/>
          <a:p>
            <a:r>
              <a:rPr lang="en-US" dirty="0"/>
              <a:t>Deployed at </a:t>
            </a:r>
            <a:r>
              <a:rPr lang="en-US" dirty="0">
                <a:hlinkClick r:id="rId2"/>
              </a:rPr>
              <a:t>https://movie-shop-mern.herokuapp.com/</a:t>
            </a:r>
            <a:endParaRPr lang="en-US" dirty="0"/>
          </a:p>
          <a:p>
            <a:r>
              <a:rPr lang="en-US"/>
              <a:t>GitHub repo: </a:t>
            </a:r>
            <a:r>
              <a:rPr lang="en-US">
                <a:hlinkClick r:id="rId3"/>
              </a:rPr>
              <a:t>https://github.com/jsun994/movie-shop-mern</a:t>
            </a:r>
            <a:endParaRPr lang="en-US"/>
          </a:p>
          <a:p>
            <a:endParaRPr lang="en-US" dirty="0"/>
          </a:p>
        </p:txBody>
      </p:sp>
    </p:spTree>
    <p:extLst>
      <p:ext uri="{BB962C8B-B14F-4D97-AF65-F5344CB8AC3E}">
        <p14:creationId xmlns:p14="http://schemas.microsoft.com/office/powerpoint/2010/main" val="1462223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391</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Vintage Movie Shop</vt:lpstr>
      <vt:lpstr>Elevator Pitch</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Vintage Movie Shop</dc:title>
  <dc:creator>Gokul Kowligi</dc:creator>
  <cp:lastModifiedBy>Gokul Kowligi</cp:lastModifiedBy>
  <cp:revision>2</cp:revision>
  <dcterms:created xsi:type="dcterms:W3CDTF">2022-01-11T23:37:33Z</dcterms:created>
  <dcterms:modified xsi:type="dcterms:W3CDTF">2022-01-12T03:38:12Z</dcterms:modified>
</cp:coreProperties>
</file>