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81559-C3FF-4DBB-9E5A-EACB17810BB7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7B28-EE81-4D6A-B86B-297424FC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9954-B872-486D-AEF1-1DDC4822CF19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37C4-89DF-4DA7-AAC7-1907E53A954A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9F8C-8DE6-4AD2-AAC3-906D1BF16CF8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17FE-B450-4FCA-BD6F-4F7C6C0F2997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398-562D-40DC-ACDF-0771EC73F98A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A95E-4C78-42A9-B2A1-7D436BA63D29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DEB3-8B91-4728-9674-EF6E3DBF839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B632-7B90-4121-BAD5-EF22CA1B4546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93D-C36B-43C5-9E6B-DECCC4021C9B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86B6-5440-4483-A964-706E9F34ADCB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8851-0B95-4835-B17E-39169AF024AF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0D7A-57BF-4CBF-99AF-E0A1161F1CFC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0CAC-B064-4CC0-BE51-7F51577E526A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993-93A6-4838-9DBD-108843EB0528}" type="datetime1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F0B4-147F-4864-B402-93E061CBFF63}" type="datetime1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1A9B-780C-4E05-A923-54C00F66AF47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6FCD2C6-930C-49CC-A92E-954FD5F05461}" type="datetime1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Uvod u softversko inzenjerstvo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FE2F06B-E0EB-4449-9E3C-32C4468A92B3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Uvod u softversko inzenjerstvo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C32C73-BD22-49D2-AB8C-7E94D54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04D7-6A53-4C7D-B622-BD334F020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62199"/>
          </a:xfrm>
        </p:spPr>
        <p:txBody>
          <a:bodyPr/>
          <a:lstStyle/>
          <a:p>
            <a:r>
              <a:rPr lang="en-US" dirty="0" err="1"/>
              <a:t>Prodaja</a:t>
            </a:r>
            <a:r>
              <a:rPr lang="en-US" dirty="0"/>
              <a:t> </a:t>
            </a:r>
            <a:r>
              <a:rPr lang="en-US" dirty="0" err="1"/>
              <a:t>sportkse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FF466-1587-4B1F-B24C-B8C3BEAD7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055776"/>
            <a:ext cx="8676222" cy="480526"/>
          </a:xfrm>
        </p:spPr>
        <p:txBody>
          <a:bodyPr>
            <a:normAutofit/>
          </a:bodyPr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E26F-1A65-4EF2-8F3C-FB87C17AA09F}"/>
              </a:ext>
            </a:extLst>
          </p:cNvPr>
          <p:cNvSpPr txBox="1"/>
          <p:nvPr/>
        </p:nvSpPr>
        <p:spPr>
          <a:xfrm>
            <a:off x="365416" y="5362392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Teodora </a:t>
            </a:r>
            <a:r>
              <a:rPr lang="en-US" dirty="0" err="1"/>
              <a:t>Vulic</a:t>
            </a:r>
            <a:r>
              <a:rPr lang="en-US" dirty="0"/>
              <a:t> 64/19</a:t>
            </a:r>
            <a:br>
              <a:rPr lang="en-US" dirty="0"/>
            </a:br>
            <a:r>
              <a:rPr lang="en-US" dirty="0" err="1"/>
              <a:t>Pavle</a:t>
            </a:r>
            <a:r>
              <a:rPr lang="en-US" dirty="0"/>
              <a:t> </a:t>
            </a:r>
            <a:r>
              <a:rPr lang="en-US" dirty="0" err="1"/>
              <a:t>Otasevic</a:t>
            </a:r>
            <a:r>
              <a:rPr lang="en-US" dirty="0"/>
              <a:t> 29/19</a:t>
            </a:r>
            <a:br>
              <a:rPr lang="en-US" dirty="0"/>
            </a:br>
            <a:r>
              <a:rPr lang="en-US" dirty="0"/>
              <a:t>Petar Vlajic 32/19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4DAAEA9-2B10-4593-B9B0-11831FFF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60" y="353630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E573-DAC8-483D-BE5E-B1E882DE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5834"/>
            <a:ext cx="9905998" cy="1905000"/>
          </a:xfrm>
        </p:spPr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I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Narucivanja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870D8-267E-40CF-B36F-FF05D98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C8559-94B0-4281-A542-71D7350B8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18" y="1870969"/>
            <a:ext cx="6483986" cy="3116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381A2-6965-44A8-96BC-B0CF3ED7C5AC}"/>
              </a:ext>
            </a:extLst>
          </p:cNvPr>
          <p:cNvSpPr txBox="1"/>
          <p:nvPr/>
        </p:nvSpPr>
        <p:spPr>
          <a:xfrm>
            <a:off x="2603818" y="5140171"/>
            <a:ext cx="648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stavku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navigacionom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meniju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kupac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želi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njihovu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ukupnu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4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9A57-0799-49AE-9B1C-C8D16D2D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0423"/>
          </a:xfrm>
        </p:spPr>
        <p:txBody>
          <a:bodyPr/>
          <a:lstStyle/>
          <a:p>
            <a:r>
              <a:rPr lang="en-US"/>
              <a:t>Interfejs I koraci Narucivanja Sportske 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ADF76-8F36-4EEA-8682-B2376342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91FF8-9B55-4D59-AFB3-A289A4258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80" y="1850893"/>
            <a:ext cx="6427432" cy="274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CA440-BFBD-4947-9F16-4C6C4C22CF1D}"/>
              </a:ext>
            </a:extLst>
          </p:cNvPr>
          <p:cNvSpPr txBox="1"/>
          <p:nvPr/>
        </p:nvSpPr>
        <p:spPr>
          <a:xfrm>
            <a:off x="2854062" y="4933312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za </a:t>
            </a:r>
            <a:r>
              <a:rPr lang="en-US" dirty="0" err="1"/>
              <a:t>dostavu</a:t>
            </a:r>
            <a:r>
              <a:rPr lang="en-US" dirty="0"/>
              <a:t> I </a:t>
            </a:r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porudzbine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7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93D9-34D4-45A1-BE3E-B9133EE6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8381"/>
          </a:xfrm>
        </p:spPr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3E7B-11CF-4B35-A2A8-A0F06A73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9923"/>
            <a:ext cx="9905998" cy="3391270"/>
          </a:xfrm>
        </p:spPr>
        <p:txBody>
          <a:bodyPr/>
          <a:lstStyle/>
          <a:p>
            <a:r>
              <a:rPr lang="en-US" sz="2400" dirty="0"/>
              <a:t>Ecommerce Web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cilj</a:t>
            </a:r>
            <a:r>
              <a:rPr lang="en-US" sz="2400" dirty="0"/>
              <a:t>  da </a:t>
            </a:r>
            <a:r>
              <a:rPr lang="en-US" sz="2400" dirty="0" err="1"/>
              <a:t>korisniku</a:t>
            </a:r>
            <a:r>
              <a:rPr lang="en-US" sz="2400" dirty="0"/>
              <a:t> </a:t>
            </a:r>
            <a:r>
              <a:rPr lang="en-US" sz="2400" dirty="0" err="1"/>
              <a:t>omoguci</a:t>
            </a:r>
            <a:r>
              <a:rPr lang="en-US" sz="2400" dirty="0"/>
              <a:t> </a:t>
            </a:r>
            <a:r>
              <a:rPr lang="en-US" sz="2400" dirty="0" err="1"/>
              <a:t>pregled</a:t>
            </a:r>
            <a:r>
              <a:rPr lang="en-US" sz="2400" dirty="0"/>
              <a:t> </a:t>
            </a:r>
            <a:r>
              <a:rPr lang="en-US" sz="2400" dirty="0" err="1"/>
              <a:t>sirokog</a:t>
            </a:r>
            <a:r>
              <a:rPr lang="en-US" sz="2400" dirty="0"/>
              <a:t> </a:t>
            </a:r>
            <a:r>
              <a:rPr lang="en-US" sz="2400" dirty="0" err="1"/>
              <a:t>asortimana</a:t>
            </a:r>
            <a:r>
              <a:rPr lang="en-US" sz="2400" dirty="0"/>
              <a:t> I </a:t>
            </a:r>
            <a:r>
              <a:rPr lang="en-US" sz="2400" dirty="0" err="1"/>
              <a:t>mogucnost</a:t>
            </a:r>
            <a:r>
              <a:rPr lang="en-US" sz="2400" dirty="0"/>
              <a:t> </a:t>
            </a:r>
            <a:r>
              <a:rPr lang="en-US" sz="2400" dirty="0" err="1"/>
              <a:t>porucivanja</a:t>
            </a:r>
            <a:r>
              <a:rPr lang="en-US" sz="2400" dirty="0"/>
              <a:t> </a:t>
            </a:r>
            <a:r>
              <a:rPr lang="en-US" sz="2400" dirty="0" err="1"/>
              <a:t>proizvoda</a:t>
            </a:r>
            <a:r>
              <a:rPr lang="en-US" sz="2400" dirty="0"/>
              <a:t> online</a:t>
            </a:r>
          </a:p>
          <a:p>
            <a:r>
              <a:rPr lang="en-US" sz="2400" dirty="0"/>
              <a:t>Za </a:t>
            </a:r>
            <a:r>
              <a:rPr lang="en-US" sz="2400" dirty="0" err="1"/>
              <a:t>izradu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koriscen</a:t>
            </a:r>
            <a:r>
              <a:rPr lang="en-US" sz="2400" dirty="0"/>
              <a:t> je </a:t>
            </a:r>
            <a:r>
              <a:rPr lang="en-US" sz="2400" dirty="0" err="1"/>
              <a:t>najpopularniji</a:t>
            </a:r>
            <a:r>
              <a:rPr lang="en-US" sz="2400" dirty="0"/>
              <a:t> CMS </a:t>
            </a:r>
            <a:r>
              <a:rPr lang="en-US" sz="2400" dirty="0" err="1"/>
              <a:t>Wordpress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woocommerce</a:t>
            </a:r>
            <a:r>
              <a:rPr lang="en-US" sz="2400" dirty="0"/>
              <a:t> </a:t>
            </a:r>
            <a:r>
              <a:rPr lang="en-US" sz="2400" dirty="0" err="1"/>
              <a:t>pluginom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8870B-C72B-4CA5-9B27-8FA9C361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33632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9BF-EAE8-4523-8314-00BB9AD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59CD-97E3-4E94-A529-F3CA0C2A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5158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Proces</a:t>
            </a:r>
            <a:r>
              <a:rPr lang="en-US" dirty="0"/>
              <a:t> je </a:t>
            </a:r>
            <a:r>
              <a:rPr lang="en-US" dirty="0" err="1"/>
              <a:t>sledeci</a:t>
            </a:r>
            <a:r>
              <a:rPr lang="en-US" dirty="0"/>
              <a:t>:</a:t>
            </a:r>
          </a:p>
          <a:p>
            <a:r>
              <a:rPr lang="en-US" dirty="0" err="1"/>
              <a:t>Korisnik</a:t>
            </a:r>
            <a:r>
              <a:rPr lang="en-US" dirty="0"/>
              <a:t> (</a:t>
            </a:r>
            <a:r>
              <a:rPr lang="en-US" dirty="0" err="1"/>
              <a:t>Klijent</a:t>
            </a:r>
            <a:r>
              <a:rPr lang="en-US" dirty="0"/>
              <a:t>)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nalog</a:t>
            </a:r>
            <a:r>
              <a:rPr lang="en-US" dirty="0"/>
              <a:t> (</a:t>
            </a:r>
            <a:r>
              <a:rPr lang="en-US" dirty="0" err="1"/>
              <a:t>ili</a:t>
            </a:r>
            <a:r>
              <a:rPr lang="en-US" dirty="0"/>
              <a:t> se </a:t>
            </a:r>
            <a:r>
              <a:rPr lang="en-US" dirty="0" err="1"/>
              <a:t>uloguje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kreiran</a:t>
            </a:r>
            <a:r>
              <a:rPr lang="en-US" dirty="0"/>
              <a:t> </a:t>
            </a:r>
            <a:r>
              <a:rPr lang="en-US" dirty="0" err="1"/>
              <a:t>nalog</a:t>
            </a:r>
            <a:r>
              <a:rPr lang="en-US" dirty="0"/>
              <a:t>)\</a:t>
            </a:r>
          </a:p>
          <a:p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asortiman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proizovde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zeli</a:t>
            </a:r>
            <a:r>
              <a:rPr lang="en-US" dirty="0"/>
              <a:t> da </a:t>
            </a:r>
            <a:r>
              <a:rPr lang="en-US" dirty="0" err="1"/>
              <a:t>poruci</a:t>
            </a:r>
            <a:endParaRPr lang="en-US" dirty="0"/>
          </a:p>
          <a:p>
            <a:r>
              <a:rPr lang="en-US" dirty="0" err="1"/>
              <a:t>Proizvodi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I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cene</a:t>
            </a:r>
            <a:r>
              <a:rPr lang="en-US" dirty="0"/>
              <a:t> se </a:t>
            </a:r>
            <a:r>
              <a:rPr lang="en-US" dirty="0" err="1"/>
              <a:t>sabiraju</a:t>
            </a:r>
            <a:r>
              <a:rPr lang="en-US" dirty="0"/>
              <a:t> u </a:t>
            </a:r>
            <a:r>
              <a:rPr lang="en-US" dirty="0" err="1"/>
              <a:t>ukupnu</a:t>
            </a:r>
            <a:r>
              <a:rPr lang="en-US" dirty="0"/>
              <a:t> </a:t>
            </a:r>
            <a:r>
              <a:rPr lang="en-US" dirty="0" err="1"/>
              <a:t>cenu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potvrdi</a:t>
            </a:r>
            <a:r>
              <a:rPr lang="en-US" dirty="0"/>
              <a:t> </a:t>
            </a:r>
            <a:r>
              <a:rPr lang="en-US" dirty="0" err="1"/>
              <a:t>narudzbinu</a:t>
            </a:r>
            <a:r>
              <a:rPr lang="en-US" dirty="0"/>
              <a:t>, </a:t>
            </a:r>
            <a:r>
              <a:rPr lang="en-US" dirty="0" err="1"/>
              <a:t>iskace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unese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vezano</a:t>
            </a:r>
            <a:r>
              <a:rPr lang="en-US" dirty="0"/>
              <a:t> za </a:t>
            </a:r>
            <a:r>
              <a:rPr lang="en-US" dirty="0" err="1"/>
              <a:t>dostavu</a:t>
            </a:r>
            <a:r>
              <a:rPr lang="en-US" dirty="0"/>
              <a:t> I </a:t>
            </a:r>
            <a:r>
              <a:rPr lang="en-US" dirty="0" err="1"/>
              <a:t>placanje</a:t>
            </a:r>
            <a:endParaRPr lang="en-US" dirty="0"/>
          </a:p>
          <a:p>
            <a:r>
              <a:rPr lang="en-US" dirty="0" err="1"/>
              <a:t>Porudzbina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informacijama</a:t>
            </a:r>
            <a:r>
              <a:rPr lang="en-US" dirty="0"/>
              <a:t> o </a:t>
            </a:r>
            <a:r>
              <a:rPr lang="en-US" dirty="0" err="1"/>
              <a:t>dostavi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uplati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prodavnice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zeljenje</a:t>
            </a:r>
            <a:r>
              <a:rPr lang="en-US" dirty="0"/>
              <a:t> </a:t>
            </a:r>
            <a:r>
              <a:rPr lang="en-US" dirty="0" err="1"/>
              <a:t>proizvode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98FF8-E421-4E51-993E-CE4B75FA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140939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22B4-5C20-468B-9270-84E35BC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Ucesnici</a:t>
            </a:r>
            <a:r>
              <a:rPr lang="en-US" dirty="0"/>
              <a:t> u </a:t>
            </a:r>
            <a:r>
              <a:rPr lang="en-US" dirty="0" err="1"/>
              <a:t>sistemu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4AF6-C5B5-483B-828E-0B30BF1E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7403"/>
            <a:ext cx="9905998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Kupac</a:t>
            </a:r>
            <a:r>
              <a:rPr lang="en-US" sz="2400" dirty="0"/>
              <a:t> (</a:t>
            </a:r>
            <a:r>
              <a:rPr lang="en-US" sz="2400" dirty="0" err="1"/>
              <a:t>klijent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Admin (</a:t>
            </a:r>
            <a:r>
              <a:rPr lang="en-US" sz="2400" dirty="0" err="1"/>
              <a:t>Operater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Magacioner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Kurir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C560-5EED-4C08-89E0-DF7BCDC4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65094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6111-C709-450D-9AA0-B37ACEE1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Slucaj</a:t>
            </a:r>
            <a:r>
              <a:rPr lang="en-US" dirty="0"/>
              <a:t> “</a:t>
            </a:r>
            <a:r>
              <a:rPr lang="en-US" dirty="0" err="1"/>
              <a:t>Narucivanje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4BF-F627-4353-840D-AA39FCCE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3807"/>
            <a:ext cx="9905998" cy="3527394"/>
          </a:xfrm>
        </p:spPr>
        <p:txBody>
          <a:bodyPr>
            <a:normAutofit/>
          </a:bodyPr>
          <a:lstStyle/>
          <a:p>
            <a:r>
              <a:rPr lang="en-US" dirty="0" err="1"/>
              <a:t>Akteri</a:t>
            </a:r>
            <a:r>
              <a:rPr lang="en-US" dirty="0"/>
              <a:t>: </a:t>
            </a:r>
            <a:r>
              <a:rPr lang="en-US" dirty="0" err="1"/>
              <a:t>kupac</a:t>
            </a:r>
            <a:endParaRPr lang="en-US" dirty="0"/>
          </a:p>
          <a:p>
            <a:r>
              <a:rPr lang="en-US" dirty="0" err="1"/>
              <a:t>Preduslov</a:t>
            </a:r>
            <a:r>
              <a:rPr lang="en-US" dirty="0"/>
              <a:t>: </a:t>
            </a: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sajta</a:t>
            </a:r>
            <a:endParaRPr lang="en-US" dirty="0"/>
          </a:p>
          <a:p>
            <a:r>
              <a:rPr lang="en-US" dirty="0" err="1"/>
              <a:t>Postuslov</a:t>
            </a:r>
            <a:r>
              <a:rPr lang="en-US" dirty="0"/>
              <a:t>: </a:t>
            </a:r>
            <a:r>
              <a:rPr lang="en-US" dirty="0" err="1"/>
              <a:t>kupac</a:t>
            </a:r>
            <a:r>
              <a:rPr lang="en-US" dirty="0"/>
              <a:t> je </a:t>
            </a:r>
            <a:r>
              <a:rPr lang="en-US" dirty="0" err="1"/>
              <a:t>popunio</a:t>
            </a:r>
            <a:r>
              <a:rPr lang="en-US" dirty="0"/>
              <a:t> </a:t>
            </a:r>
            <a:r>
              <a:rPr lang="en-US" dirty="0" err="1"/>
              <a:t>odgovarajuce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I </a:t>
            </a:r>
            <a:r>
              <a:rPr lang="en-US" dirty="0" err="1"/>
              <a:t>kliknuo</a:t>
            </a:r>
            <a:r>
              <a:rPr lang="en-US" dirty="0"/>
              <a:t> </a:t>
            </a:r>
            <a:r>
              <a:rPr lang="en-US" dirty="0" err="1"/>
              <a:t>kupi</a:t>
            </a:r>
            <a:endParaRPr lang="en-US" dirty="0"/>
          </a:p>
          <a:p>
            <a:r>
              <a:rPr lang="en-US" dirty="0" err="1"/>
              <a:t>Ulaz</a:t>
            </a:r>
            <a:r>
              <a:rPr lang="en-US" dirty="0"/>
              <a:t>: </a:t>
            </a:r>
            <a:r>
              <a:rPr lang="en-US" dirty="0" err="1"/>
              <a:t>Nema</a:t>
            </a:r>
            <a:endParaRPr lang="en-US" dirty="0"/>
          </a:p>
          <a:p>
            <a:r>
              <a:rPr lang="en-US" dirty="0" err="1"/>
              <a:t>Izlaz</a:t>
            </a:r>
            <a:r>
              <a:rPr lang="en-US" dirty="0"/>
              <a:t>: </a:t>
            </a:r>
            <a:r>
              <a:rPr lang="en-US" dirty="0" err="1"/>
              <a:t>Narudbzina</a:t>
            </a:r>
            <a:r>
              <a:rPr lang="en-US" dirty="0"/>
              <a:t> </a:t>
            </a:r>
            <a:r>
              <a:rPr lang="en-US" dirty="0" err="1"/>
              <a:t>poslata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13AE7-F54B-43E8-9D55-4EE06136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346582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A5D8-0468-49C7-82B0-F6E13435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Slucaj</a:t>
            </a:r>
            <a:r>
              <a:rPr lang="en-US" dirty="0"/>
              <a:t> “</a:t>
            </a:r>
            <a:r>
              <a:rPr lang="en-US" dirty="0" err="1"/>
              <a:t>Narucivanje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10DC-6DAC-4FDB-A432-C0AF2DFA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7073"/>
            <a:ext cx="9905998" cy="3474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Glavni</a:t>
            </a:r>
            <a:r>
              <a:rPr lang="en-US" sz="2000" dirty="0"/>
              <a:t> </a:t>
            </a:r>
            <a:r>
              <a:rPr lang="en-US" sz="2000" dirty="0" err="1"/>
              <a:t>tokovi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Kupac</a:t>
            </a:r>
            <a:r>
              <a:rPr lang="en-US" sz="2000" dirty="0"/>
              <a:t> </a:t>
            </a:r>
            <a:r>
              <a:rPr lang="en-US" sz="2000" dirty="0" err="1"/>
              <a:t>ulazi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sajt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Razgleda</a:t>
            </a:r>
            <a:r>
              <a:rPr lang="en-US" sz="2000" dirty="0"/>
              <a:t> </a:t>
            </a:r>
            <a:r>
              <a:rPr lang="en-US" sz="2000" dirty="0" err="1"/>
              <a:t>proizvode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Proizvode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zeli</a:t>
            </a:r>
            <a:r>
              <a:rPr lang="en-US" sz="2000" dirty="0"/>
              <a:t> da </a:t>
            </a:r>
            <a:r>
              <a:rPr lang="en-US" sz="2000" dirty="0" err="1"/>
              <a:t>kupi</a:t>
            </a:r>
            <a:r>
              <a:rPr lang="en-US" sz="2000" dirty="0"/>
              <a:t> </a:t>
            </a:r>
            <a:r>
              <a:rPr lang="en-US" sz="2000" dirty="0" err="1"/>
              <a:t>dodaje</a:t>
            </a:r>
            <a:r>
              <a:rPr lang="en-US" sz="2000" dirty="0"/>
              <a:t> u </a:t>
            </a:r>
            <a:r>
              <a:rPr lang="en-US" sz="2000" dirty="0" err="1"/>
              <a:t>korpu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Zavrsava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odabirom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 I ide </a:t>
            </a:r>
            <a:r>
              <a:rPr lang="en-US" sz="2000" dirty="0" err="1"/>
              <a:t>na</a:t>
            </a:r>
            <a:r>
              <a:rPr lang="en-US" sz="2000" dirty="0"/>
              <a:t> checkout </a:t>
            </a:r>
            <a:r>
              <a:rPr lang="en-US" sz="2000" dirty="0" err="1"/>
              <a:t>stranu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Unosi</a:t>
            </a:r>
            <a:r>
              <a:rPr lang="en-US" sz="2000" dirty="0"/>
              <a:t> </a:t>
            </a:r>
            <a:r>
              <a:rPr lang="en-US" sz="2000" dirty="0" err="1"/>
              <a:t>svoje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Bira </a:t>
            </a:r>
            <a:r>
              <a:rPr lang="en-US" sz="2000" dirty="0" err="1"/>
              <a:t>nacin</a:t>
            </a:r>
            <a:r>
              <a:rPr lang="en-US" sz="2000" dirty="0"/>
              <a:t> </a:t>
            </a:r>
            <a:r>
              <a:rPr lang="en-US" sz="2000" dirty="0" err="1"/>
              <a:t>placanja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Salje</a:t>
            </a:r>
            <a:r>
              <a:rPr lang="en-US" sz="2000" dirty="0"/>
              <a:t> </a:t>
            </a:r>
            <a:r>
              <a:rPr lang="en-US" sz="2000" dirty="0" err="1"/>
              <a:t>narudzbinu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29F67-9CED-46CF-BA77-17765C9B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inzenjerstvo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0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7EF-0CCE-4FB6-B098-BB8384A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Slucaj</a:t>
            </a:r>
            <a:r>
              <a:rPr lang="en-US" dirty="0"/>
              <a:t> “</a:t>
            </a:r>
            <a:r>
              <a:rPr lang="en-US" dirty="0" err="1"/>
              <a:t>Narucivanje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A71A-7DB4-477B-A5A0-EAE961CE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Alternativni</a:t>
            </a:r>
            <a:r>
              <a:rPr lang="en-US" dirty="0"/>
              <a:t> </a:t>
            </a:r>
            <a:r>
              <a:rPr lang="en-US" dirty="0" err="1"/>
              <a:t>tokovi</a:t>
            </a:r>
            <a:r>
              <a:rPr lang="en-US" dirty="0"/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Kupac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nije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našao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odgovarajuće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proizvode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Kupac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odustaje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kupovine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Nema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dovoljno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sredstava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računu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Ukoliko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odabrao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način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plaćanja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karticom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A8C32-EF99-4BAD-A93B-2E67C307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</p:spTree>
    <p:extLst>
      <p:ext uri="{BB962C8B-B14F-4D97-AF65-F5344CB8AC3E}">
        <p14:creationId xmlns:p14="http://schemas.microsoft.com/office/powerpoint/2010/main" val="286498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741-4B94-433C-BBE5-2CCEFDE6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I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Narucivanja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A6D08-8649-4D39-B209-7568B3AF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75674-E5BD-4A78-A7D5-6C3E27CA5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"/>
          <a:stretch/>
        </p:blipFill>
        <p:spPr bwMode="auto">
          <a:xfrm>
            <a:off x="3228599" y="2154577"/>
            <a:ext cx="5731625" cy="2749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E978E-5EC5-4EA8-AED0-BABF5A893827}"/>
              </a:ext>
            </a:extLst>
          </p:cNvPr>
          <p:cNvSpPr txBox="1"/>
          <p:nvPr/>
        </p:nvSpPr>
        <p:spPr>
          <a:xfrm>
            <a:off x="1632857" y="5192944"/>
            <a:ext cx="76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en-US" dirty="0"/>
              <a:t> I </a:t>
            </a:r>
            <a:r>
              <a:rPr lang="en-US" dirty="0" err="1"/>
              <a:t>katalogu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7064-0EFD-44E7-9518-1E54192B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1710"/>
            <a:ext cx="9905998" cy="1905000"/>
          </a:xfrm>
        </p:spPr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I </a:t>
            </a:r>
            <a:r>
              <a:rPr lang="en-US" dirty="0" err="1"/>
              <a:t>koraci</a:t>
            </a:r>
            <a:r>
              <a:rPr lang="en-US" dirty="0"/>
              <a:t> </a:t>
            </a:r>
            <a:r>
              <a:rPr lang="en-US" dirty="0" err="1"/>
              <a:t>Narucivanja</a:t>
            </a:r>
            <a:r>
              <a:rPr lang="en-US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opreme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CAE3D-81AD-4154-95BD-5B27049D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softversko inzenjerstvo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0E136B-F49F-4AA0-837F-E98523A4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8" y="1866122"/>
            <a:ext cx="6466114" cy="312575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BECFD7-7838-45FF-A88C-CEDDB6E0CE7B}"/>
              </a:ext>
            </a:extLst>
          </p:cNvPr>
          <p:cNvSpPr txBox="1"/>
          <p:nvPr/>
        </p:nvSpPr>
        <p:spPr>
          <a:xfrm>
            <a:off x="2833363" y="5114410"/>
            <a:ext cx="652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detaljem</a:t>
            </a:r>
            <a:r>
              <a:rPr lang="en-US" dirty="0"/>
              <a:t> </a:t>
            </a:r>
            <a:r>
              <a:rPr lang="en-US" dirty="0" err="1"/>
              <a:t>pojedinacnog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mogucnost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I </a:t>
            </a:r>
            <a:r>
              <a:rPr lang="en-US" dirty="0" err="1"/>
              <a:t>biranja</a:t>
            </a:r>
            <a:r>
              <a:rPr lang="en-US" dirty="0"/>
              <a:t> </a:t>
            </a:r>
            <a:r>
              <a:rPr lang="en-US" dirty="0" err="1"/>
              <a:t>kolicine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0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</TotalTime>
  <Words>363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Prodaja sportkse opreme</vt:lpstr>
      <vt:lpstr>Uvod</vt:lpstr>
      <vt:lpstr>Kratak opis sistema</vt:lpstr>
      <vt:lpstr>Ucesnici u sistemu</vt:lpstr>
      <vt:lpstr>Slucaj “Narucivanje sportske opreme”</vt:lpstr>
      <vt:lpstr>Slucaj “Narucivanje Sportske opreme”</vt:lpstr>
      <vt:lpstr>Slucaj “Narucivanje Sportske opreme”</vt:lpstr>
      <vt:lpstr>Interfejs I koraci Narucivanja Sportske opreme</vt:lpstr>
      <vt:lpstr>Interfejs I koraci Narucivanja Sportske opreme</vt:lpstr>
      <vt:lpstr>Interfejs I koraci Narucivanja Sportske opreme</vt:lpstr>
      <vt:lpstr>Interfejs I koraci Narucivanja Sportske opreme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Prodaja sportkse opreme</dc:title>
  <dc:creator>Petar Vlajic</dc:creator>
  <cp:lastModifiedBy>Petar Vlajic</cp:lastModifiedBy>
  <cp:revision>1</cp:revision>
  <dcterms:created xsi:type="dcterms:W3CDTF">2022-01-15T08:15:41Z</dcterms:created>
  <dcterms:modified xsi:type="dcterms:W3CDTF">2022-01-15T08:57:49Z</dcterms:modified>
</cp:coreProperties>
</file>