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81559-C3FF-4DBB-9E5A-EACB17810BB7}" type="datetimeFigureOut">
              <a:rPr lang="en-US" smtClean="0"/>
              <a:t>15-Jan-22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67B28-EE81-4D6A-B86B-297424FC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3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9954-B872-486D-AEF1-1DDC4822CF19}" type="datetime1">
              <a:rPr lang="en-US" smtClean="0"/>
              <a:t>15-Jan-22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37C4-89DF-4DA7-AAC7-1907E53A954A}" type="datetime1">
              <a:rPr lang="en-US" smtClean="0"/>
              <a:t>15-Jan-22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8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F8C-8DE6-4AD2-AAC3-906D1BF16CF8}" type="datetime1">
              <a:rPr lang="en-US" smtClean="0"/>
              <a:t>15-Jan-22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87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17FE-B450-4FCA-BD6F-4F7C6C0F2997}" type="datetime1">
              <a:rPr lang="en-US" smtClean="0"/>
              <a:t>15-Jan-22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4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B398-562D-40DC-ACDF-0771EC73F98A}" type="datetime1">
              <a:rPr lang="en-US" smtClean="0"/>
              <a:t>15-Jan-22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73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A95E-4C78-42A9-B2A1-7D436BA63D29}" type="datetime1">
              <a:rPr lang="en-US" smtClean="0"/>
              <a:t>15-Jan-22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42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DEB3-8B91-4728-9674-EF6E3DBF8393}" type="datetime1">
              <a:rPr lang="en-US" smtClean="0"/>
              <a:t>15-Jan-22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88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B632-7B90-4121-BAD5-EF22CA1B4546}" type="datetime1">
              <a:rPr lang="en-US" smtClean="0"/>
              <a:t>15-Jan-22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293D-C36B-43C5-9E6B-DECCC4021C9B}" type="datetime1">
              <a:rPr lang="en-US" smtClean="0"/>
              <a:t>15-Jan-22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8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86B6-5440-4483-A964-706E9F34ADCB}" type="datetime1">
              <a:rPr lang="en-US" smtClean="0"/>
              <a:t>15-Jan-22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9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851-0B95-4835-B17E-39169AF024AF}" type="datetime1">
              <a:rPr lang="en-US" smtClean="0"/>
              <a:t>15-Jan-22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4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0D7A-57BF-4CBF-99AF-E0A1161F1CFC}" type="datetime1">
              <a:rPr lang="en-US" smtClean="0"/>
              <a:t>15-Jan-22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0CAC-B064-4CC0-BE51-7F51577E526A}" type="datetime1">
              <a:rPr lang="en-US" smtClean="0"/>
              <a:t>15-Jan-22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0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C993-93A6-4838-9DBD-108843EB0528}" type="datetime1">
              <a:rPr lang="en-US" smtClean="0"/>
              <a:t>15-Jan-22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F0B4-147F-4864-B402-93E061CBFF63}" type="datetime1">
              <a:rPr lang="en-US" smtClean="0"/>
              <a:t>15-Jan-22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5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A9B-780C-4E05-A923-54C00F66AF47}" type="datetime1">
              <a:rPr lang="en-US" smtClean="0"/>
              <a:t>15-Jan-22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9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6FCD2C6-930C-49CC-A92E-954FD5F05461}" type="datetime1">
              <a:rPr lang="en-US" smtClean="0"/>
              <a:t>15-Jan-22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2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FE2F06B-E0EB-4449-9E3C-32C4468A92B3}" type="datetime1">
              <a:rPr lang="en-US" smtClean="0"/>
              <a:t>15-Jan-22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Uvod u softversko inzenjerstvo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04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004D7-6A53-4C7D-B622-BD334F020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362199"/>
          </a:xfrm>
        </p:spPr>
        <p:txBody>
          <a:bodyPr/>
          <a:lstStyle/>
          <a:p>
            <a:r>
              <a:rPr lang="en-US" dirty="0" err="1"/>
              <a:t>Prodaja</a:t>
            </a:r>
            <a:r>
              <a:rPr lang="en-US" dirty="0"/>
              <a:t> </a:t>
            </a:r>
            <a:r>
              <a:rPr lang="en-US" dirty="0" err="1"/>
              <a:t>sportkse</a:t>
            </a:r>
            <a:r>
              <a:rPr lang="en-US" dirty="0"/>
              <a:t> </a:t>
            </a:r>
            <a:r>
              <a:rPr lang="en-US" dirty="0" err="1"/>
              <a:t>opreme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8FF466-1587-4B1F-B24C-B8C3BEAD7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3055776"/>
            <a:ext cx="8676222" cy="480526"/>
          </a:xfrm>
        </p:spPr>
        <p:txBody>
          <a:bodyPr>
            <a:normAutofit/>
          </a:bodyPr>
          <a:lstStyle/>
          <a:p>
            <a:r>
              <a:rPr lang="en-US" dirty="0" err="1"/>
              <a:t>Uvod</a:t>
            </a:r>
            <a:r>
              <a:rPr lang="en-US" dirty="0"/>
              <a:t> u </a:t>
            </a:r>
            <a:r>
              <a:rPr lang="en-US" dirty="0" err="1"/>
              <a:t>softversko</a:t>
            </a:r>
            <a:r>
              <a:rPr lang="en-US" dirty="0"/>
              <a:t> </a:t>
            </a:r>
            <a:r>
              <a:rPr lang="en-US" dirty="0" err="1"/>
              <a:t>inzenjerstvo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018E26F-1A65-4EF2-8F3C-FB87C17AA09F}"/>
              </a:ext>
            </a:extLst>
          </p:cNvPr>
          <p:cNvSpPr txBox="1"/>
          <p:nvPr/>
        </p:nvSpPr>
        <p:spPr>
          <a:xfrm>
            <a:off x="365416" y="5362392"/>
            <a:ext cx="277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Teodora </a:t>
            </a:r>
            <a:r>
              <a:rPr lang="en-US" dirty="0" err="1"/>
              <a:t>Vulic</a:t>
            </a:r>
            <a:r>
              <a:rPr lang="en-US" dirty="0"/>
              <a:t> 64/19</a:t>
            </a:r>
            <a:br>
              <a:rPr lang="en-US" dirty="0"/>
            </a:br>
            <a:r>
              <a:rPr lang="en-US" dirty="0" err="1"/>
              <a:t>Pavle</a:t>
            </a:r>
            <a:r>
              <a:rPr lang="en-US" dirty="0"/>
              <a:t> </a:t>
            </a:r>
            <a:r>
              <a:rPr lang="en-US" dirty="0" err="1"/>
              <a:t>Otasevic</a:t>
            </a:r>
            <a:r>
              <a:rPr lang="en-US" dirty="0"/>
              <a:t> 29/19</a:t>
            </a:r>
            <a:br>
              <a:rPr lang="en-US" dirty="0"/>
            </a:br>
            <a:r>
              <a:rPr lang="en-US" dirty="0"/>
              <a:t>Petar Vlajic 32/19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C4DAAEA9-2B10-4593-B9B0-11831FFF3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60" y="353630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7CE573-DAC8-483D-BE5E-B1E882DE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5834"/>
            <a:ext cx="9905998" cy="1905000"/>
          </a:xfrm>
        </p:spPr>
        <p:txBody>
          <a:bodyPr/>
          <a:lstStyle/>
          <a:p>
            <a:r>
              <a:rPr lang="en-US" dirty="0" err="1"/>
              <a:t>Interfejs</a:t>
            </a:r>
            <a:r>
              <a:rPr lang="en-US" dirty="0"/>
              <a:t> I </a:t>
            </a:r>
            <a:r>
              <a:rPr lang="en-US" dirty="0" err="1"/>
              <a:t>koraci</a:t>
            </a:r>
            <a:r>
              <a:rPr lang="en-US" dirty="0"/>
              <a:t> </a:t>
            </a:r>
            <a:r>
              <a:rPr lang="en-US" dirty="0" err="1"/>
              <a:t>Narucivanja</a:t>
            </a:r>
            <a:r>
              <a:rPr lang="en-US" dirty="0"/>
              <a:t> </a:t>
            </a:r>
            <a:r>
              <a:rPr lang="en-US" dirty="0" err="1"/>
              <a:t>Sportske</a:t>
            </a:r>
            <a:r>
              <a:rPr lang="en-US" dirty="0"/>
              <a:t> </a:t>
            </a:r>
            <a:r>
              <a:rPr lang="en-US" dirty="0" err="1"/>
              <a:t>opreme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E870D8-267E-40CF-B36F-FF05D980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</a:t>
            </a:r>
            <a:r>
              <a:rPr lang="en-US" dirty="0" err="1"/>
              <a:t>softversko</a:t>
            </a:r>
            <a:r>
              <a:rPr lang="en-US" dirty="0"/>
              <a:t> </a:t>
            </a:r>
            <a:r>
              <a:rPr lang="en-US" dirty="0" err="1"/>
              <a:t>inzenjerstvo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FAC8559-94B0-4281-A542-71D7350B8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18" y="1870969"/>
            <a:ext cx="6483986" cy="3116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99381A2-6965-44A8-96BC-B0CF3ED7C5AC}"/>
              </a:ext>
            </a:extLst>
          </p:cNvPr>
          <p:cNvSpPr txBox="1"/>
          <p:nvPr/>
        </p:nvSpPr>
        <p:spPr>
          <a:xfrm>
            <a:off x="2603818" y="5140171"/>
            <a:ext cx="6483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Klikom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stavku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Korpa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navigacionom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meniju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kupac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može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artike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koje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želi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kupi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njihovu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ukupnu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B89A57-0799-49AE-9B1C-C8D16D2D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30423"/>
          </a:xfrm>
        </p:spPr>
        <p:txBody>
          <a:bodyPr/>
          <a:lstStyle/>
          <a:p>
            <a:r>
              <a:rPr lang="en-US"/>
              <a:t>Interfejs I koraci Narucivanja Sportske opreme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7ADF76-8F36-4EEA-8682-B2376342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5E91FF8-9B55-4D59-AFB3-A289A4258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80" y="1850893"/>
            <a:ext cx="6427432" cy="2743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7CA440-BFBD-4947-9F16-4C6C4C22CF1D}"/>
              </a:ext>
            </a:extLst>
          </p:cNvPr>
          <p:cNvSpPr txBox="1"/>
          <p:nvPr/>
        </p:nvSpPr>
        <p:spPr>
          <a:xfrm>
            <a:off x="2854062" y="4933312"/>
            <a:ext cx="64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Unos</a:t>
            </a:r>
            <a:r>
              <a:rPr lang="en-US" dirty="0"/>
              <a:t> </a:t>
            </a:r>
            <a:r>
              <a:rPr lang="en-US" dirty="0" err="1"/>
              <a:t>podatak</a:t>
            </a:r>
            <a:r>
              <a:rPr lang="en-US" dirty="0"/>
              <a:t> za </a:t>
            </a:r>
            <a:r>
              <a:rPr lang="en-US" dirty="0" err="1"/>
              <a:t>dostavu</a:t>
            </a:r>
            <a:r>
              <a:rPr lang="en-US" dirty="0"/>
              <a:t> I </a:t>
            </a:r>
            <a:r>
              <a:rPr lang="en-US" dirty="0" err="1"/>
              <a:t>potvrda</a:t>
            </a:r>
            <a:r>
              <a:rPr lang="en-US" dirty="0"/>
              <a:t> </a:t>
            </a:r>
            <a:r>
              <a:rPr lang="en-US" dirty="0" err="1"/>
              <a:t>porudzbine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7" y="785391"/>
            <a:ext cx="5220729" cy="29453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Uvod u softversko inzenjerstvo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41"/>
          <a:stretch/>
        </p:blipFill>
        <p:spPr>
          <a:xfrm>
            <a:off x="6398044" y="803066"/>
            <a:ext cx="5321030" cy="2927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7" b="11334"/>
          <a:stretch/>
        </p:blipFill>
        <p:spPr>
          <a:xfrm>
            <a:off x="2916936" y="3822192"/>
            <a:ext cx="5614416" cy="29626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61688" y="319478"/>
            <a:ext cx="2423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ADMIN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25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"/>
            <a:ext cx="9905998" cy="899160"/>
          </a:xfrm>
        </p:spPr>
        <p:txBody>
          <a:bodyPr/>
          <a:lstStyle/>
          <a:p>
            <a:pPr algn="ctr"/>
            <a:r>
              <a:rPr lang="en-US" dirty="0" smtClean="0"/>
              <a:t>MAGACIONER	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Uvod u softversko inzenjerstvo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701247"/>
            <a:ext cx="5047487" cy="2899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73" y="657063"/>
            <a:ext cx="4846189" cy="29066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12" b="18239"/>
          <a:stretch/>
        </p:blipFill>
        <p:spPr>
          <a:xfrm>
            <a:off x="3029583" y="3637545"/>
            <a:ext cx="5655629" cy="313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116" y="91440"/>
            <a:ext cx="9905999" cy="746124"/>
          </a:xfrm>
        </p:spPr>
        <p:txBody>
          <a:bodyPr/>
          <a:lstStyle/>
          <a:p>
            <a:pPr algn="ctr"/>
            <a:r>
              <a:rPr lang="en-US" dirty="0" smtClean="0"/>
              <a:t>KURIR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Uvod u softversko inzenjerstvo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77" b="12781"/>
          <a:stretch/>
        </p:blipFill>
        <p:spPr>
          <a:xfrm>
            <a:off x="124587" y="767882"/>
            <a:ext cx="5027791" cy="2843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43" y="740224"/>
            <a:ext cx="5168175" cy="2871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51" b="16300"/>
          <a:stretch/>
        </p:blipFill>
        <p:spPr>
          <a:xfrm>
            <a:off x="3154615" y="3675888"/>
            <a:ext cx="5715000" cy="32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34895"/>
            <a:ext cx="9905998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 smtClean="0"/>
              <a:t>HVALA NA PAZNJI</a:t>
            </a:r>
            <a:endParaRPr lang="en-US" sz="8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Uvod</a:t>
            </a:r>
            <a:r>
              <a:rPr lang="en-US" dirty="0" smtClean="0"/>
              <a:t> u </a:t>
            </a:r>
            <a:r>
              <a:rPr lang="en-US" dirty="0" err="1" smtClean="0"/>
              <a:t>softversko</a:t>
            </a:r>
            <a:r>
              <a:rPr lang="en-US" dirty="0" smtClean="0"/>
              <a:t> </a:t>
            </a:r>
            <a:r>
              <a:rPr lang="en-US" dirty="0" err="1" smtClean="0"/>
              <a:t>inzenjerstvo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8793D9-34D4-45A1-BE3E-B9133EE6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88381"/>
          </a:xfrm>
        </p:spPr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E73E7B-11CF-4B35-A2A8-A0F06A73C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19923"/>
            <a:ext cx="9905998" cy="3391270"/>
          </a:xfrm>
        </p:spPr>
        <p:txBody>
          <a:bodyPr/>
          <a:lstStyle/>
          <a:p>
            <a:r>
              <a:rPr lang="en-US" sz="2400" dirty="0"/>
              <a:t>Ecommerce Web </a:t>
            </a:r>
            <a:r>
              <a:rPr lang="en-US" sz="2400" dirty="0" err="1"/>
              <a:t>aplikacija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ima</a:t>
            </a:r>
            <a:r>
              <a:rPr lang="en-US" sz="2400" dirty="0"/>
              <a:t> </a:t>
            </a:r>
            <a:r>
              <a:rPr lang="en-US" sz="2400" dirty="0" err="1"/>
              <a:t>cilj</a:t>
            </a:r>
            <a:r>
              <a:rPr lang="en-US" sz="2400" dirty="0"/>
              <a:t>  da </a:t>
            </a:r>
            <a:r>
              <a:rPr lang="en-US" sz="2400" dirty="0" err="1"/>
              <a:t>korisniku</a:t>
            </a:r>
            <a:r>
              <a:rPr lang="en-US" sz="2400" dirty="0"/>
              <a:t> </a:t>
            </a:r>
            <a:r>
              <a:rPr lang="en-US" sz="2400" dirty="0" err="1"/>
              <a:t>omoguci</a:t>
            </a:r>
            <a:r>
              <a:rPr lang="en-US" sz="2400" dirty="0"/>
              <a:t> </a:t>
            </a:r>
            <a:r>
              <a:rPr lang="en-US" sz="2400" dirty="0" err="1"/>
              <a:t>pregled</a:t>
            </a:r>
            <a:r>
              <a:rPr lang="en-US" sz="2400" dirty="0"/>
              <a:t> </a:t>
            </a:r>
            <a:r>
              <a:rPr lang="en-US" sz="2400" dirty="0" err="1"/>
              <a:t>sirokog</a:t>
            </a:r>
            <a:r>
              <a:rPr lang="en-US" sz="2400" dirty="0"/>
              <a:t> </a:t>
            </a:r>
            <a:r>
              <a:rPr lang="en-US" sz="2400" dirty="0" err="1"/>
              <a:t>asortimana</a:t>
            </a:r>
            <a:r>
              <a:rPr lang="en-US" sz="2400" dirty="0"/>
              <a:t> I </a:t>
            </a:r>
            <a:r>
              <a:rPr lang="en-US" sz="2400" dirty="0" err="1"/>
              <a:t>mogucnost</a:t>
            </a:r>
            <a:r>
              <a:rPr lang="en-US" sz="2400" dirty="0"/>
              <a:t> </a:t>
            </a:r>
            <a:r>
              <a:rPr lang="en-US" sz="2400" dirty="0" err="1"/>
              <a:t>porucivanja</a:t>
            </a:r>
            <a:r>
              <a:rPr lang="en-US" sz="2400" dirty="0"/>
              <a:t> </a:t>
            </a:r>
            <a:r>
              <a:rPr lang="en-US" sz="2400" dirty="0" err="1"/>
              <a:t>proizvoda</a:t>
            </a:r>
            <a:r>
              <a:rPr lang="en-US" sz="2400" dirty="0"/>
              <a:t> online</a:t>
            </a:r>
          </a:p>
          <a:p>
            <a:r>
              <a:rPr lang="en-US" sz="2400" dirty="0"/>
              <a:t>Za </a:t>
            </a:r>
            <a:r>
              <a:rPr lang="en-US" sz="2400" dirty="0" err="1"/>
              <a:t>izradu</a:t>
            </a:r>
            <a:r>
              <a:rPr lang="en-US" sz="2400" dirty="0"/>
              <a:t> </a:t>
            </a:r>
            <a:r>
              <a:rPr lang="en-US" sz="2400" dirty="0" err="1"/>
              <a:t>aplikacije</a:t>
            </a:r>
            <a:r>
              <a:rPr lang="en-US" sz="2400" dirty="0"/>
              <a:t> </a:t>
            </a:r>
            <a:r>
              <a:rPr lang="en-US" sz="2400" dirty="0" err="1"/>
              <a:t>koriscen</a:t>
            </a:r>
            <a:r>
              <a:rPr lang="en-US" sz="2400" dirty="0"/>
              <a:t> je </a:t>
            </a:r>
            <a:r>
              <a:rPr lang="en-US" sz="2400" dirty="0" err="1"/>
              <a:t>najpopularniji</a:t>
            </a:r>
            <a:r>
              <a:rPr lang="en-US" sz="2400" dirty="0"/>
              <a:t> CMS </a:t>
            </a:r>
            <a:r>
              <a:rPr lang="en-US" sz="2400" dirty="0" err="1"/>
              <a:t>Wordpress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woocommerce</a:t>
            </a:r>
            <a:r>
              <a:rPr lang="en-US" sz="2400" dirty="0"/>
              <a:t> </a:t>
            </a:r>
            <a:r>
              <a:rPr lang="en-US" sz="2400" dirty="0" err="1"/>
              <a:t>pluginom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78870B-C72B-4CA5-9B27-8FA9C361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</p:spTree>
    <p:extLst>
      <p:ext uri="{BB962C8B-B14F-4D97-AF65-F5344CB8AC3E}">
        <p14:creationId xmlns:p14="http://schemas.microsoft.com/office/powerpoint/2010/main" val="33632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AC29BF-EAE8-4523-8314-00BB9AD1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Kratak</a:t>
            </a:r>
            <a:r>
              <a:rPr lang="en-US" dirty="0"/>
              <a:t> </a:t>
            </a:r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A459CD-97E3-4E94-A529-F3CA0C2A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65158"/>
            <a:ext cx="9905998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Proces</a:t>
            </a:r>
            <a:r>
              <a:rPr lang="en-US" dirty="0"/>
              <a:t> je </a:t>
            </a:r>
            <a:r>
              <a:rPr lang="en-US" dirty="0" err="1"/>
              <a:t>sledeci</a:t>
            </a:r>
            <a:r>
              <a:rPr lang="en-US" dirty="0"/>
              <a:t>:</a:t>
            </a:r>
          </a:p>
          <a:p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 smtClean="0"/>
              <a:t>ulazi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sajt</a:t>
            </a:r>
            <a:endParaRPr lang="en-US" dirty="0"/>
          </a:p>
          <a:p>
            <a:r>
              <a:rPr lang="en-US" dirty="0" err="1"/>
              <a:t>Pregleda</a:t>
            </a:r>
            <a:r>
              <a:rPr lang="en-US" dirty="0"/>
              <a:t> </a:t>
            </a:r>
            <a:r>
              <a:rPr lang="en-US" dirty="0" err="1"/>
              <a:t>asortiman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bira</a:t>
            </a:r>
            <a:r>
              <a:rPr lang="en-US" dirty="0"/>
              <a:t> </a:t>
            </a:r>
            <a:r>
              <a:rPr lang="en-US" dirty="0" err="1"/>
              <a:t>proizovde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zeli</a:t>
            </a:r>
            <a:r>
              <a:rPr lang="en-US" dirty="0"/>
              <a:t> da </a:t>
            </a:r>
            <a:r>
              <a:rPr lang="en-US" dirty="0" err="1"/>
              <a:t>poruci</a:t>
            </a:r>
            <a:endParaRPr lang="en-US" dirty="0"/>
          </a:p>
          <a:p>
            <a:r>
              <a:rPr lang="en-US" dirty="0" err="1"/>
              <a:t>Proizvodi</a:t>
            </a:r>
            <a:r>
              <a:rPr lang="en-US" dirty="0"/>
              <a:t> se </a:t>
            </a:r>
            <a:r>
              <a:rPr lang="en-US" dirty="0" err="1"/>
              <a:t>dodaju</a:t>
            </a:r>
            <a:r>
              <a:rPr lang="en-US" dirty="0"/>
              <a:t> u </a:t>
            </a:r>
            <a:r>
              <a:rPr lang="en-US" dirty="0" err="1"/>
              <a:t>korpu</a:t>
            </a:r>
            <a:r>
              <a:rPr lang="en-US" dirty="0"/>
              <a:t> I </a:t>
            </a:r>
            <a:r>
              <a:rPr lang="en-US" dirty="0" err="1"/>
              <a:t>njihove</a:t>
            </a:r>
            <a:r>
              <a:rPr lang="en-US" dirty="0"/>
              <a:t> </a:t>
            </a:r>
            <a:r>
              <a:rPr lang="en-US" dirty="0" err="1"/>
              <a:t>cene</a:t>
            </a:r>
            <a:r>
              <a:rPr lang="en-US" dirty="0"/>
              <a:t> se </a:t>
            </a:r>
            <a:r>
              <a:rPr lang="en-US" dirty="0" err="1"/>
              <a:t>sabiraju</a:t>
            </a:r>
            <a:r>
              <a:rPr lang="en-US" dirty="0"/>
              <a:t> u </a:t>
            </a:r>
            <a:r>
              <a:rPr lang="en-US" dirty="0" err="1"/>
              <a:t>ukupnu</a:t>
            </a:r>
            <a:r>
              <a:rPr lang="en-US" dirty="0"/>
              <a:t> </a:t>
            </a:r>
            <a:r>
              <a:rPr lang="en-US" dirty="0" err="1"/>
              <a:t>cenu</a:t>
            </a:r>
            <a:endParaRPr lang="en-US" dirty="0"/>
          </a:p>
          <a:p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potvrdi</a:t>
            </a:r>
            <a:r>
              <a:rPr lang="en-US" dirty="0"/>
              <a:t> </a:t>
            </a:r>
            <a:r>
              <a:rPr lang="en-US" dirty="0" err="1"/>
              <a:t>narudzbinu</a:t>
            </a:r>
            <a:r>
              <a:rPr lang="en-US" dirty="0"/>
              <a:t>, </a:t>
            </a:r>
            <a:r>
              <a:rPr lang="en-US" dirty="0" err="1"/>
              <a:t>iskace</a:t>
            </a:r>
            <a:r>
              <a:rPr lang="en-US" dirty="0"/>
              <a:t> </a:t>
            </a:r>
            <a:r>
              <a:rPr lang="en-US" dirty="0" err="1"/>
              <a:t>prozor</a:t>
            </a:r>
            <a:r>
              <a:rPr lang="en-US" dirty="0"/>
              <a:t> u </a:t>
            </a:r>
            <a:r>
              <a:rPr lang="en-US" dirty="0" err="1"/>
              <a:t>kojem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unese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</a:t>
            </a:r>
            <a:r>
              <a:rPr lang="en-US" dirty="0" err="1"/>
              <a:t>vezano</a:t>
            </a:r>
            <a:r>
              <a:rPr lang="en-US" dirty="0"/>
              <a:t> za </a:t>
            </a:r>
            <a:r>
              <a:rPr lang="en-US" dirty="0" err="1"/>
              <a:t>dostavu</a:t>
            </a:r>
            <a:r>
              <a:rPr lang="en-US" dirty="0"/>
              <a:t> I </a:t>
            </a:r>
            <a:r>
              <a:rPr lang="en-US" dirty="0" err="1"/>
              <a:t>placanje</a:t>
            </a:r>
            <a:endParaRPr lang="en-US" dirty="0"/>
          </a:p>
          <a:p>
            <a:r>
              <a:rPr lang="en-US" dirty="0" err="1"/>
              <a:t>Porudzbina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informacijama</a:t>
            </a:r>
            <a:r>
              <a:rPr lang="en-US" dirty="0"/>
              <a:t> o </a:t>
            </a:r>
            <a:r>
              <a:rPr lang="en-US" dirty="0" err="1"/>
              <a:t>dostavi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uplati</a:t>
            </a:r>
            <a:r>
              <a:rPr lang="en-US" dirty="0"/>
              <a:t> </a:t>
            </a:r>
            <a:r>
              <a:rPr lang="en-US" dirty="0" err="1"/>
              <a:t>dolazi</a:t>
            </a:r>
            <a:r>
              <a:rPr lang="en-US" dirty="0"/>
              <a:t> do </a:t>
            </a:r>
            <a:r>
              <a:rPr lang="en-US" dirty="0" err="1"/>
              <a:t>prodavnice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dalje</a:t>
            </a:r>
            <a:r>
              <a:rPr lang="en-US" dirty="0"/>
              <a:t> </a:t>
            </a:r>
            <a:r>
              <a:rPr lang="en-US" dirty="0" err="1"/>
              <a:t>salje</a:t>
            </a:r>
            <a:r>
              <a:rPr lang="en-US" dirty="0"/>
              <a:t> </a:t>
            </a:r>
            <a:r>
              <a:rPr lang="en-US" dirty="0" err="1"/>
              <a:t>zeljenje</a:t>
            </a:r>
            <a:r>
              <a:rPr lang="en-US" dirty="0"/>
              <a:t> </a:t>
            </a:r>
            <a:r>
              <a:rPr lang="en-US" dirty="0" err="1"/>
              <a:t>proizvode</a:t>
            </a:r>
            <a:r>
              <a:rPr lang="en-US" dirty="0"/>
              <a:t> </a:t>
            </a:r>
            <a:r>
              <a:rPr lang="en-US" dirty="0" err="1"/>
              <a:t>korisniku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398FF8-E421-4E51-993E-CE4B75FA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</p:spTree>
    <p:extLst>
      <p:ext uri="{BB962C8B-B14F-4D97-AF65-F5344CB8AC3E}">
        <p14:creationId xmlns:p14="http://schemas.microsoft.com/office/powerpoint/2010/main" val="14093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DB22B4-5C20-468B-9270-84E35BCF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Ucesnici</a:t>
            </a:r>
            <a:r>
              <a:rPr lang="en-US" dirty="0"/>
              <a:t> u </a:t>
            </a:r>
            <a:r>
              <a:rPr lang="en-US" dirty="0" err="1"/>
              <a:t>sistemu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FD4AF6-C5B5-483B-828E-0B30BF1E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47403"/>
            <a:ext cx="9905998" cy="312420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Kupac</a:t>
            </a:r>
            <a:r>
              <a:rPr lang="en-US" sz="2400" dirty="0"/>
              <a:t> (</a:t>
            </a:r>
            <a:r>
              <a:rPr lang="en-US" sz="2400" dirty="0" err="1"/>
              <a:t>klijent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Admin (</a:t>
            </a:r>
            <a:r>
              <a:rPr lang="en-US" sz="2400" dirty="0" err="1"/>
              <a:t>Operater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Magacioner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Kurir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CAC560-5EED-4C08-89E0-DF7BCDC4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</p:spTree>
    <p:extLst>
      <p:ext uri="{BB962C8B-B14F-4D97-AF65-F5344CB8AC3E}">
        <p14:creationId xmlns:p14="http://schemas.microsoft.com/office/powerpoint/2010/main" val="6509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516111-C709-450D-9AA0-B37ACEE1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Slucaj</a:t>
            </a:r>
            <a:r>
              <a:rPr lang="en-US" dirty="0"/>
              <a:t> “</a:t>
            </a:r>
            <a:r>
              <a:rPr lang="en-US" dirty="0" err="1"/>
              <a:t>Narucivanje</a:t>
            </a:r>
            <a:r>
              <a:rPr lang="en-US" dirty="0"/>
              <a:t> </a:t>
            </a:r>
            <a:r>
              <a:rPr lang="en-US" dirty="0" err="1"/>
              <a:t>sportske</a:t>
            </a:r>
            <a:r>
              <a:rPr lang="en-US" dirty="0"/>
              <a:t> </a:t>
            </a:r>
            <a:r>
              <a:rPr lang="en-US" dirty="0" err="1"/>
              <a:t>opreme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E174BF-F627-4353-840D-AA39FCCEE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63807"/>
            <a:ext cx="9905998" cy="3527394"/>
          </a:xfrm>
        </p:spPr>
        <p:txBody>
          <a:bodyPr>
            <a:normAutofit/>
          </a:bodyPr>
          <a:lstStyle/>
          <a:p>
            <a:r>
              <a:rPr lang="en-US" dirty="0" err="1"/>
              <a:t>Akteri</a:t>
            </a:r>
            <a:r>
              <a:rPr lang="en-US" dirty="0"/>
              <a:t>: </a:t>
            </a:r>
            <a:r>
              <a:rPr lang="en-US" dirty="0" err="1"/>
              <a:t>kupac</a:t>
            </a:r>
            <a:endParaRPr lang="en-US" dirty="0"/>
          </a:p>
          <a:p>
            <a:r>
              <a:rPr lang="en-US" dirty="0" err="1" smtClean="0"/>
              <a:t>Preduslov</a:t>
            </a:r>
            <a:r>
              <a:rPr lang="en-US" dirty="0" smtClean="0"/>
              <a:t>: </a:t>
            </a:r>
            <a:r>
              <a:rPr lang="en-US" dirty="0" err="1" smtClean="0"/>
              <a:t>Nema</a:t>
            </a:r>
            <a:endParaRPr lang="en-US" dirty="0"/>
          </a:p>
          <a:p>
            <a:r>
              <a:rPr lang="en-US" dirty="0" err="1"/>
              <a:t>Postuslov</a:t>
            </a:r>
            <a:r>
              <a:rPr lang="en-US" dirty="0"/>
              <a:t>: </a:t>
            </a:r>
            <a:r>
              <a:rPr lang="en-US" dirty="0" err="1"/>
              <a:t>kupac</a:t>
            </a:r>
            <a:r>
              <a:rPr lang="en-US" dirty="0"/>
              <a:t> je </a:t>
            </a:r>
            <a:r>
              <a:rPr lang="en-US" dirty="0" err="1"/>
              <a:t>popunio</a:t>
            </a:r>
            <a:r>
              <a:rPr lang="en-US" dirty="0"/>
              <a:t> </a:t>
            </a:r>
            <a:r>
              <a:rPr lang="en-US" dirty="0" err="1"/>
              <a:t>odgovarajuce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kliknuo</a:t>
            </a:r>
            <a:r>
              <a:rPr lang="en-US" dirty="0"/>
              <a:t> </a:t>
            </a:r>
            <a:r>
              <a:rPr lang="en-US" dirty="0" err="1"/>
              <a:t>kupi</a:t>
            </a:r>
            <a:endParaRPr lang="en-US" dirty="0"/>
          </a:p>
          <a:p>
            <a:r>
              <a:rPr lang="en-US" dirty="0" err="1"/>
              <a:t>Ulaz</a:t>
            </a:r>
            <a:r>
              <a:rPr lang="en-US" dirty="0"/>
              <a:t>: </a:t>
            </a:r>
            <a:r>
              <a:rPr lang="en-US" dirty="0" err="1"/>
              <a:t>Nema</a:t>
            </a:r>
            <a:endParaRPr lang="en-US" dirty="0"/>
          </a:p>
          <a:p>
            <a:r>
              <a:rPr lang="en-US" dirty="0" err="1"/>
              <a:t>Izlaz</a:t>
            </a:r>
            <a:r>
              <a:rPr lang="en-US" dirty="0"/>
              <a:t>: </a:t>
            </a:r>
            <a:r>
              <a:rPr lang="en-US" dirty="0" err="1"/>
              <a:t>Narudbzina</a:t>
            </a:r>
            <a:r>
              <a:rPr lang="en-US" dirty="0"/>
              <a:t> </a:t>
            </a:r>
            <a:r>
              <a:rPr lang="en-US" dirty="0" err="1"/>
              <a:t>poslata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213AE7-F54B-43E8-9D55-4EE06136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</p:spTree>
    <p:extLst>
      <p:ext uri="{BB962C8B-B14F-4D97-AF65-F5344CB8AC3E}">
        <p14:creationId xmlns:p14="http://schemas.microsoft.com/office/powerpoint/2010/main" val="34658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3A5D8-0468-49C7-82B0-F6E13435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Slucaj</a:t>
            </a:r>
            <a:r>
              <a:rPr lang="en-US" dirty="0"/>
              <a:t> “</a:t>
            </a:r>
            <a:r>
              <a:rPr lang="en-US" dirty="0" err="1"/>
              <a:t>Narucivanje</a:t>
            </a:r>
            <a:r>
              <a:rPr lang="en-US" dirty="0"/>
              <a:t> </a:t>
            </a:r>
            <a:r>
              <a:rPr lang="en-US" dirty="0" err="1"/>
              <a:t>Sportske</a:t>
            </a:r>
            <a:r>
              <a:rPr lang="en-US" dirty="0"/>
              <a:t> </a:t>
            </a:r>
            <a:r>
              <a:rPr lang="en-US" dirty="0" err="1"/>
              <a:t>opreme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D710DC-6DAC-4FDB-A432-C0AF2DFAC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17073"/>
            <a:ext cx="9905998" cy="3474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Glavni</a:t>
            </a:r>
            <a:r>
              <a:rPr lang="en-US" sz="2000" dirty="0"/>
              <a:t> </a:t>
            </a:r>
            <a:r>
              <a:rPr lang="en-US" sz="2000" dirty="0" err="1" smtClean="0"/>
              <a:t>tok</a:t>
            </a:r>
            <a:r>
              <a:rPr lang="en-US" sz="2000" dirty="0" smtClean="0"/>
              <a:t>: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Kupac</a:t>
            </a:r>
            <a:r>
              <a:rPr lang="en-US" sz="2000" dirty="0"/>
              <a:t> </a:t>
            </a:r>
            <a:r>
              <a:rPr lang="en-US" sz="2000" dirty="0" err="1"/>
              <a:t>ulazi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sajt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Razgleda</a:t>
            </a:r>
            <a:r>
              <a:rPr lang="en-US" sz="2000" dirty="0" smtClean="0"/>
              <a:t> </a:t>
            </a:r>
            <a:r>
              <a:rPr lang="en-US" sz="2000" dirty="0" err="1" smtClean="0"/>
              <a:t>proizvode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Proizvode</a:t>
            </a:r>
            <a:r>
              <a:rPr lang="en-US" sz="2000" dirty="0" smtClean="0"/>
              <a:t> </a:t>
            </a:r>
            <a:r>
              <a:rPr lang="en-US" sz="2000" dirty="0" err="1" smtClean="0"/>
              <a:t>koje</a:t>
            </a:r>
            <a:r>
              <a:rPr lang="en-US" sz="2000" dirty="0" smtClean="0"/>
              <a:t> </a:t>
            </a:r>
            <a:r>
              <a:rPr lang="en-US" sz="2000" dirty="0" err="1" smtClean="0"/>
              <a:t>zeli</a:t>
            </a:r>
            <a:r>
              <a:rPr lang="en-US" sz="2000" dirty="0" smtClean="0"/>
              <a:t> da </a:t>
            </a:r>
            <a:r>
              <a:rPr lang="en-US" sz="2000" dirty="0" err="1" smtClean="0"/>
              <a:t>kupi</a:t>
            </a:r>
            <a:r>
              <a:rPr lang="en-US" sz="2000" dirty="0" smtClean="0"/>
              <a:t> </a:t>
            </a:r>
            <a:r>
              <a:rPr lang="en-US" sz="2000" dirty="0" err="1" smtClean="0"/>
              <a:t>dodaje</a:t>
            </a:r>
            <a:r>
              <a:rPr lang="en-US" sz="2000" dirty="0" smtClean="0"/>
              <a:t> u </a:t>
            </a:r>
            <a:r>
              <a:rPr lang="en-US" sz="2000" dirty="0" err="1" smtClean="0"/>
              <a:t>korpu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Zavrsava</a:t>
            </a:r>
            <a:r>
              <a:rPr lang="en-US" sz="2000" dirty="0" smtClean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odabirom</a:t>
            </a:r>
            <a:r>
              <a:rPr lang="en-US" sz="2000" dirty="0"/>
              <a:t> </a:t>
            </a:r>
            <a:r>
              <a:rPr lang="en-US" sz="2000" dirty="0" err="1"/>
              <a:t>proizvoda</a:t>
            </a:r>
            <a:r>
              <a:rPr lang="en-US" sz="2000" dirty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ide </a:t>
            </a:r>
            <a:r>
              <a:rPr lang="en-US" sz="2000" dirty="0" err="1"/>
              <a:t>na</a:t>
            </a:r>
            <a:r>
              <a:rPr lang="en-US" sz="2000" dirty="0"/>
              <a:t> checkout </a:t>
            </a:r>
            <a:r>
              <a:rPr lang="en-US" sz="2000" dirty="0" err="1"/>
              <a:t>stranu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Unosi</a:t>
            </a:r>
            <a:r>
              <a:rPr lang="en-US" sz="2000" dirty="0"/>
              <a:t> </a:t>
            </a:r>
            <a:r>
              <a:rPr lang="en-US" sz="2000" dirty="0" err="1"/>
              <a:t>svoje</a:t>
            </a:r>
            <a:r>
              <a:rPr lang="en-US" sz="2000" dirty="0"/>
              <a:t> </a:t>
            </a:r>
            <a:r>
              <a:rPr lang="en-US" sz="2000" dirty="0" err="1"/>
              <a:t>podatke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Bira </a:t>
            </a:r>
            <a:r>
              <a:rPr lang="en-US" sz="2000" dirty="0" err="1"/>
              <a:t>nacin</a:t>
            </a:r>
            <a:r>
              <a:rPr lang="en-US" sz="2000" dirty="0"/>
              <a:t> </a:t>
            </a:r>
            <a:r>
              <a:rPr lang="en-US" sz="2000" dirty="0" err="1"/>
              <a:t>placanja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Salje</a:t>
            </a:r>
            <a:r>
              <a:rPr lang="en-US" sz="2000" dirty="0"/>
              <a:t> </a:t>
            </a:r>
            <a:r>
              <a:rPr lang="en-US" sz="2000" dirty="0" err="1"/>
              <a:t>narudzbinu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629F67-9CED-46CF-BA77-17765C9B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</a:t>
            </a:r>
            <a:r>
              <a:rPr lang="en-US" dirty="0" err="1"/>
              <a:t>softversko</a:t>
            </a:r>
            <a:r>
              <a:rPr lang="en-US" dirty="0"/>
              <a:t> </a:t>
            </a:r>
            <a:r>
              <a:rPr lang="en-US" dirty="0" err="1"/>
              <a:t>inzenjerstvo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9B7EF-0CCE-4FB6-B098-BB8384AA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Slucaj</a:t>
            </a:r>
            <a:r>
              <a:rPr lang="en-US" dirty="0"/>
              <a:t> “</a:t>
            </a:r>
            <a:r>
              <a:rPr lang="en-US" dirty="0" err="1"/>
              <a:t>Narucivanje</a:t>
            </a:r>
            <a:r>
              <a:rPr lang="en-US" dirty="0"/>
              <a:t> </a:t>
            </a:r>
            <a:r>
              <a:rPr lang="en-US" dirty="0" err="1"/>
              <a:t>Sportske</a:t>
            </a:r>
            <a:r>
              <a:rPr lang="en-US" dirty="0"/>
              <a:t> </a:t>
            </a:r>
            <a:r>
              <a:rPr lang="en-US" dirty="0" err="1"/>
              <a:t>opreme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2AA71A-7DB4-477B-A5A0-EAE961CEB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Alternativni</a:t>
            </a:r>
            <a:r>
              <a:rPr lang="en-US" dirty="0"/>
              <a:t> </a:t>
            </a:r>
            <a:r>
              <a:rPr lang="en-US" dirty="0" err="1"/>
              <a:t>tokovi</a:t>
            </a:r>
            <a:r>
              <a:rPr lang="en-US" dirty="0"/>
              <a:t>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3A.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Korisnik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nema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dovoljno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novca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racunu</a:t>
            </a:r>
            <a:endParaRPr lang="en-GB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1A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Korisnik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bira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placanje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pouzecu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salje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narudzbinu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odustaje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od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kupovine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9144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1B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Korisnik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odustaje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od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kupovine</a:t>
            </a:r>
            <a:endParaRPr lang="en-GB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GB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8A8C32-EF99-4BAD-A93B-2E67C307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</p:spTree>
    <p:extLst>
      <p:ext uri="{BB962C8B-B14F-4D97-AF65-F5344CB8AC3E}">
        <p14:creationId xmlns:p14="http://schemas.microsoft.com/office/powerpoint/2010/main" val="286498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EB3741-4B94-433C-BBE5-2CCEFDE6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Interfejs</a:t>
            </a:r>
            <a:r>
              <a:rPr lang="en-US" dirty="0"/>
              <a:t> I </a:t>
            </a:r>
            <a:r>
              <a:rPr lang="en-US" dirty="0" err="1"/>
              <a:t>koraci</a:t>
            </a:r>
            <a:r>
              <a:rPr lang="en-US" dirty="0"/>
              <a:t> </a:t>
            </a:r>
            <a:r>
              <a:rPr lang="en-US" dirty="0" err="1"/>
              <a:t>Narucivanja</a:t>
            </a:r>
            <a:r>
              <a:rPr lang="en-US" dirty="0"/>
              <a:t> </a:t>
            </a:r>
            <a:r>
              <a:rPr lang="en-US" dirty="0" err="1"/>
              <a:t>Sportske</a:t>
            </a:r>
            <a:r>
              <a:rPr lang="en-US" dirty="0"/>
              <a:t> </a:t>
            </a:r>
            <a:r>
              <a:rPr lang="en-US" dirty="0" err="1"/>
              <a:t>opreme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76A6D08-8649-4D39-B209-7568B3AF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</a:t>
            </a:r>
            <a:r>
              <a:rPr lang="en-US" dirty="0" err="1"/>
              <a:t>softversko</a:t>
            </a:r>
            <a:r>
              <a:rPr lang="en-US" dirty="0"/>
              <a:t> </a:t>
            </a:r>
            <a:r>
              <a:rPr lang="en-US" dirty="0" err="1"/>
              <a:t>inzenjerstvo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4775674-E5BD-4A78-A7D5-6C3E27CA5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"/>
          <a:stretch/>
        </p:blipFill>
        <p:spPr bwMode="auto">
          <a:xfrm>
            <a:off x="2734823" y="2102943"/>
            <a:ext cx="6452135" cy="30950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27E978E-5EC5-4EA8-AED0-BABF5A893827}"/>
              </a:ext>
            </a:extLst>
          </p:cNvPr>
          <p:cNvSpPr txBox="1"/>
          <p:nvPr/>
        </p:nvSpPr>
        <p:spPr>
          <a:xfrm>
            <a:off x="1632857" y="5192944"/>
            <a:ext cx="769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stranici</a:t>
            </a:r>
            <a:r>
              <a:rPr lang="en-US" dirty="0"/>
              <a:t> I </a:t>
            </a:r>
            <a:r>
              <a:rPr lang="en-US" dirty="0" err="1"/>
              <a:t>katalogu</a:t>
            </a:r>
            <a:r>
              <a:rPr lang="en-US" dirty="0"/>
              <a:t> </a:t>
            </a:r>
            <a:r>
              <a:rPr lang="en-US" dirty="0" err="1"/>
              <a:t>proizvoda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957064-0EFD-44E7-9518-1E54192B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1710"/>
            <a:ext cx="9905998" cy="1905000"/>
          </a:xfrm>
        </p:spPr>
        <p:txBody>
          <a:bodyPr/>
          <a:lstStyle/>
          <a:p>
            <a:r>
              <a:rPr lang="en-US" dirty="0" err="1"/>
              <a:t>Interfejs</a:t>
            </a:r>
            <a:r>
              <a:rPr lang="en-US" dirty="0"/>
              <a:t> I </a:t>
            </a:r>
            <a:r>
              <a:rPr lang="en-US" dirty="0" err="1"/>
              <a:t>koraci</a:t>
            </a:r>
            <a:r>
              <a:rPr lang="en-US" dirty="0"/>
              <a:t> </a:t>
            </a:r>
            <a:r>
              <a:rPr lang="en-US" dirty="0" err="1"/>
              <a:t>Narucivanja</a:t>
            </a:r>
            <a:r>
              <a:rPr lang="en-US" dirty="0"/>
              <a:t> </a:t>
            </a:r>
            <a:r>
              <a:rPr lang="en-US" dirty="0" err="1"/>
              <a:t>Sportske</a:t>
            </a:r>
            <a:r>
              <a:rPr lang="en-US" dirty="0"/>
              <a:t> </a:t>
            </a:r>
            <a:r>
              <a:rPr lang="en-US" dirty="0" err="1"/>
              <a:t>opreme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2CAE3D-81AD-4154-95BD-5B27049D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200E136B-F49F-4AA0-837F-E98523A47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18" y="1866122"/>
            <a:ext cx="6466114" cy="312575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BBECFD7-7838-45FF-A88C-CEDDB6E0CE7B}"/>
              </a:ext>
            </a:extLst>
          </p:cNvPr>
          <p:cNvSpPr txBox="1"/>
          <p:nvPr/>
        </p:nvSpPr>
        <p:spPr>
          <a:xfrm>
            <a:off x="2833363" y="5114410"/>
            <a:ext cx="652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Stranica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detaljem</a:t>
            </a:r>
            <a:r>
              <a:rPr lang="en-US" dirty="0"/>
              <a:t> </a:t>
            </a:r>
            <a:r>
              <a:rPr lang="en-US" dirty="0" err="1"/>
              <a:t>pojedinacnog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I </a:t>
            </a:r>
            <a:r>
              <a:rPr lang="en-US" dirty="0" err="1"/>
              <a:t>mogucnost</a:t>
            </a:r>
            <a:r>
              <a:rPr lang="en-US" dirty="0"/>
              <a:t> </a:t>
            </a:r>
            <a:r>
              <a:rPr lang="en-US" dirty="0" err="1"/>
              <a:t>dodavanja</a:t>
            </a:r>
            <a:r>
              <a:rPr lang="en-US" dirty="0"/>
              <a:t> u </a:t>
            </a:r>
            <a:r>
              <a:rPr lang="en-US" dirty="0" err="1"/>
              <a:t>korpu</a:t>
            </a:r>
            <a:r>
              <a:rPr lang="en-US" dirty="0"/>
              <a:t> I </a:t>
            </a:r>
            <a:r>
              <a:rPr lang="en-US" dirty="0" err="1"/>
              <a:t>biranja</a:t>
            </a:r>
            <a:r>
              <a:rPr lang="en-US" dirty="0"/>
              <a:t> </a:t>
            </a:r>
            <a:r>
              <a:rPr lang="en-US" dirty="0" err="1"/>
              <a:t>kolicine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350</TotalTime>
  <Words>355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Mesh</vt:lpstr>
      <vt:lpstr>Prodaja sportkse opreme</vt:lpstr>
      <vt:lpstr>Uvod</vt:lpstr>
      <vt:lpstr>Kratak opis sistema</vt:lpstr>
      <vt:lpstr>Ucesnici u sistemu</vt:lpstr>
      <vt:lpstr>Slucaj “Narucivanje sportske opreme”</vt:lpstr>
      <vt:lpstr>Slucaj “Narucivanje Sportske opreme”</vt:lpstr>
      <vt:lpstr>Slucaj “Narucivanje Sportske opreme”</vt:lpstr>
      <vt:lpstr>Interfejs I koraci Narucivanja Sportske opreme</vt:lpstr>
      <vt:lpstr>Interfejs I koraci Narucivanja Sportske opreme</vt:lpstr>
      <vt:lpstr>Interfejs I koraci Narucivanja Sportske opreme</vt:lpstr>
      <vt:lpstr>Interfejs I koraci Narucivanja Sportske opreme</vt:lpstr>
      <vt:lpstr>PowerPoint Presentation</vt:lpstr>
      <vt:lpstr>MAGACIONER  </vt:lpstr>
      <vt:lpstr>KURIR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Prodaja sportkse opreme</dc:title>
  <dc:creator>Petar Vlajic</dc:creator>
  <cp:lastModifiedBy>Pavle</cp:lastModifiedBy>
  <cp:revision>11</cp:revision>
  <dcterms:created xsi:type="dcterms:W3CDTF">2022-01-15T08:15:41Z</dcterms:created>
  <dcterms:modified xsi:type="dcterms:W3CDTF">2022-01-15T20:38:22Z</dcterms:modified>
</cp:coreProperties>
</file>