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matic SC"/>
      <p:regular r:id="rId21"/>
      <p:bold r:id="rId22"/>
    </p:embeddedFont>
    <p:embeddedFont>
      <p:font typeface="Source Code Pro"/>
      <p:regular r:id="rId23"/>
      <p:bold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e010f7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e010f7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e010f7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e010f7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e010f71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e010f7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ebf23a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ebf23a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bb6aa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bb6aa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9bb6aab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9bb6aab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e010f7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e010f7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9bb6aa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9bb6aa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bb6aab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9bb6aab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e010f7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e010f7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e010f7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e010f7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acompanhamento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pet-bcc / cap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-571775" y="368465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Aula 1 - Algoritmos?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23400" y="433322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alcidesmig@gmail.com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(44) 9 99402419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757750" y="45689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Dica: usar mod e div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75" y="1228680"/>
            <a:ext cx="5267975" cy="32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464100" y="445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exercício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estruturas de repetição - for e while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741150" y="2807600"/>
            <a:ext cx="50043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while</a:t>
            </a: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 (condição) do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	&lt;escopo&gt;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endwhile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093425" y="1391625"/>
            <a:ext cx="50043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for i ← 0 to x step +1 do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&lt;escopo&gt;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endfor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estruturas de repetição - exemplos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741150" y="2807600"/>
            <a:ext cx="50043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while (condição) do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	&lt;escopo&gt;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endwhile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093425" y="1391625"/>
            <a:ext cx="50043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for i ← 0 to x step +1 do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&lt;escopo&gt;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endfor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93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O que é um algoritmo?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400900" y="1595225"/>
            <a:ext cx="15282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0" y="1165675"/>
            <a:ext cx="73947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Sequência lógica e ordenada de passos para resolver um problema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500245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e pra que serve?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206675" y="2972250"/>
            <a:ext cx="73947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Resolver problemas :D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99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pseudocódigo?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29325" y="1380150"/>
            <a:ext cx="77214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Pseudocódigo é uma forma genérica de escrever um algoritmo, utilizando uma linguagem simples (nativa a quem o escreve, de forma a ser entendida por qualquer pessoa) sem necessidade de conhecer a sintaxe de nenhuma linguagem de programação.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218100" y="850350"/>
            <a:ext cx="60813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93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pseudocódigos - variedades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10075" y="1131000"/>
            <a:ext cx="64521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Input: ...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Output: ...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begin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read a,b	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if (a &gt; b) then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print(a)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else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print(b)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end if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end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295075" y="1845050"/>
            <a:ext cx="64521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InicioAlgoritmo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leia a, b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se (a &gt; b) faça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escreva(a)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senão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escreva(b)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fim-se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FimAlgoritmo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315725" y="565500"/>
            <a:ext cx="22770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begin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scan a,b	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if (a &gt; b) then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write(a)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else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write(b)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end if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end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642950" y="12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pseudocódigos - variedades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-48425" y="452900"/>
            <a:ext cx="64521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Input: ...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Output: ...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begin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read a,b	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if (a &gt; b) then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print(a)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else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print(b)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end if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end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277000" y="780025"/>
            <a:ext cx="64521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InicioAlgoritmo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leia a, b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se (a &gt; b) faça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escreva(a)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senão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escreva(b)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fim-se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FimAlgoritmo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0" y="2550300"/>
            <a:ext cx="22770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begin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scan a,b	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if (a &gt; b) then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write(a)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else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write(b)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end if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end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945825" y="997500"/>
            <a:ext cx="46392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9900"/>
                </a:solidFill>
                <a:latin typeface="Roboto"/>
                <a:ea typeface="Roboto"/>
                <a:cs typeface="Roboto"/>
                <a:sym typeface="Roboto"/>
              </a:rPr>
              <a:t>#include &lt;stdio.h&gt;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main(){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, b;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scanf(</a:t>
            </a:r>
            <a:r>
              <a:rPr lang="pt-BR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"%d %d"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, &amp;a, &amp;b);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(a &gt; b) {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	printf(</a:t>
            </a:r>
            <a:r>
              <a:rPr lang="pt-BR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"%d", 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a);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} </a:t>
            </a:r>
            <a:r>
              <a:rPr b="1" lang="pt-BR" sz="17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{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printf(</a:t>
            </a:r>
            <a:r>
              <a:rPr lang="pt-BR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"%d", 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b);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}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t-BR" sz="17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return </a:t>
            </a:r>
            <a:r>
              <a:rPr lang="pt-BR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}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93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estrutura de um pseudocódigo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795800" y="1394150"/>
            <a:ext cx="34905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Input: ...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Output: ...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begin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if…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for…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while…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switch...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end</a:t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8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estrutura condicional - if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968025"/>
            <a:ext cx="50043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if (condição) then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	&lt;faça isso&gt;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else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	&lt;faça isso&gt;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endif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972025" y="1306875"/>
            <a:ext cx="39735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588025" y="968025"/>
            <a:ext cx="50043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if (condição) then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	&lt;faça isso&gt;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else if (condição) then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	&lt;faça isso&gt;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else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	&lt;faça isso&gt;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endif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58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estrutura condicional - if / exemplo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69850" y="1518275"/>
            <a:ext cx="61113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mfortaa"/>
                <a:ea typeface="Comfortaa"/>
                <a:cs typeface="Comfortaa"/>
                <a:sym typeface="Comfortaa"/>
              </a:rPr>
              <a:t>if (n mod 2 = 0) then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mfortaa"/>
                <a:ea typeface="Comfortaa"/>
                <a:cs typeface="Comfortaa"/>
                <a:sym typeface="Comfortaa"/>
              </a:rPr>
              <a:t>	print( n/2 )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mfortaa"/>
                <a:ea typeface="Comfortaa"/>
                <a:cs typeface="Comfortaa"/>
                <a:sym typeface="Comfortaa"/>
              </a:rPr>
              <a:t>else if (n mod 5 = 0) then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mfortaa"/>
                <a:ea typeface="Comfortaa"/>
                <a:cs typeface="Comfortaa"/>
                <a:sym typeface="Comfortaa"/>
              </a:rPr>
              <a:t>	print( n/5 )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mfortaa"/>
                <a:ea typeface="Comfortaa"/>
                <a:cs typeface="Comfortaa"/>
                <a:sym typeface="Comfortaa"/>
              </a:rPr>
              <a:t>endif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FF"/>
                </a:solidFill>
              </a:rPr>
              <a:t>exercício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562750" y="19911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BHASKARA!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