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66DB-B2C7-4C15-898B-93FEAC6264F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8DB-F031-4E54-8CF5-75352A7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5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66DB-B2C7-4C15-898B-93FEAC6264F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8DB-F031-4E54-8CF5-75352A7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6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66DB-B2C7-4C15-898B-93FEAC6264F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8DB-F031-4E54-8CF5-75352A7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4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66DB-B2C7-4C15-898B-93FEAC6264F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8DB-F031-4E54-8CF5-75352A7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7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66DB-B2C7-4C15-898B-93FEAC6264F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8DB-F031-4E54-8CF5-75352A7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66DB-B2C7-4C15-898B-93FEAC6264F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8DB-F031-4E54-8CF5-75352A7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9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66DB-B2C7-4C15-898B-93FEAC6264F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8DB-F031-4E54-8CF5-75352A7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2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66DB-B2C7-4C15-898B-93FEAC6264F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8DB-F031-4E54-8CF5-75352A7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9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66DB-B2C7-4C15-898B-93FEAC6264F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8DB-F031-4E54-8CF5-75352A7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2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66DB-B2C7-4C15-898B-93FEAC6264F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8DB-F031-4E54-8CF5-75352A7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66DB-B2C7-4C15-898B-93FEAC6264F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78DB-F031-4E54-8CF5-75352A7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4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66DB-B2C7-4C15-898B-93FEAC6264F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78DB-F031-4E54-8CF5-75352A7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4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 Pacific cod aging error and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Significant </a:t>
            </a:r>
            <a:r>
              <a:rPr lang="en-US" dirty="0" smtClean="0"/>
              <a:t>change in length-at-age was identified </a:t>
            </a:r>
            <a:r>
              <a:rPr lang="en-US" dirty="0" smtClean="0"/>
              <a:t>for pre- and post-2007 in GOA Pacific cod</a:t>
            </a:r>
            <a:endParaRPr lang="en-US" dirty="0" smtClean="0"/>
          </a:p>
          <a:p>
            <a:r>
              <a:rPr lang="en-US" dirty="0" smtClean="0"/>
              <a:t>Change in otolith reading methodology had occurred in 2007 correcting for an age-reading bias based on oxygen isotope analysis</a:t>
            </a:r>
          </a:p>
          <a:p>
            <a:r>
              <a:rPr lang="en-US" dirty="0" smtClean="0"/>
              <a:t> In 2018 ages read in 2005 were re-read to check for error and bias, substantial over-aging was identified</a:t>
            </a:r>
          </a:p>
          <a:p>
            <a:r>
              <a:rPr lang="en-US" dirty="0" smtClean="0"/>
              <a:t>Aging bias was fit within the 2019 model for 1976-2006 using a two parameter linear function for ages 3 through 10  </a:t>
            </a:r>
          </a:p>
          <a:p>
            <a:r>
              <a:rPr lang="en-US" dirty="0" smtClean="0"/>
              <a:t>Ageing error was fixed in the 2019 model as a two parameter linear function for all ages fit to the s</a:t>
            </a:r>
            <a:r>
              <a:rPr lang="en-US" dirty="0" smtClean="0"/>
              <a:t>tandard deviation of the otoliths read in 2007-2019 by multiple readers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0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970" y="1319000"/>
            <a:ext cx="96457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#_</a:t>
            </a:r>
            <a:r>
              <a:rPr lang="en-US" dirty="0" err="1" smtClean="0"/>
              <a:t>Nblock_Patterns</a:t>
            </a:r>
            <a:endParaRPr lang="en-US" dirty="0" smtClean="0"/>
          </a:p>
          <a:p>
            <a:r>
              <a:rPr lang="en-US" dirty="0" smtClean="0"/>
              <a:t>1 #_</a:t>
            </a:r>
            <a:r>
              <a:rPr lang="en-US" dirty="0" err="1" smtClean="0"/>
              <a:t>blocks_per_pattern</a:t>
            </a:r>
            <a:r>
              <a:rPr lang="en-US" dirty="0" smtClean="0"/>
              <a:t> </a:t>
            </a:r>
          </a:p>
          <a:p>
            <a:r>
              <a:rPr lang="en-US" dirty="0" smtClean="0"/>
              <a:t># begin and end years of blocks</a:t>
            </a:r>
          </a:p>
          <a:p>
            <a:r>
              <a:rPr lang="en-US" dirty="0" smtClean="0"/>
              <a:t>1976 2006</a:t>
            </a:r>
          </a:p>
          <a:p>
            <a:r>
              <a:rPr lang="en-US" dirty="0" smtClean="0"/>
              <a:t>#</a:t>
            </a:r>
          </a:p>
          <a:p>
            <a:r>
              <a:rPr lang="en-US" dirty="0" smtClean="0"/>
              <a:t>----------------------------------------------------</a:t>
            </a:r>
          </a:p>
          <a:p>
            <a:r>
              <a:rPr lang="en-US" dirty="0" smtClean="0"/>
              <a:t>#  Age Error from parameters</a:t>
            </a:r>
          </a:p>
          <a:p>
            <a:r>
              <a:rPr lang="en-US" dirty="0" smtClean="0"/>
              <a:t> -10 10 3 0 0 0 -5 0 0 0 0 0 0 0 # AgeKeyParm1 – </a:t>
            </a:r>
            <a:r>
              <a:rPr lang="en-US" b="1" dirty="0" smtClean="0"/>
              <a:t>Bias starts at age 3</a:t>
            </a:r>
          </a:p>
          <a:p>
            <a:r>
              <a:rPr lang="en-US" dirty="0" smtClean="0"/>
              <a:t> -10 10 0 0 0 0 -10 0 0 0 0 0 1 2 # AgeKeyParm2 – </a:t>
            </a:r>
            <a:r>
              <a:rPr lang="en-US" b="1" dirty="0" smtClean="0"/>
              <a:t>No bias for 2007 2021</a:t>
            </a:r>
          </a:p>
          <a:p>
            <a:r>
              <a:rPr lang="en-US" dirty="0" smtClean="0"/>
              <a:t> -10 10 0 0 0 0 -10 0 0 0 0 0 1 2 # AgeKeyParm3</a:t>
            </a:r>
            <a:r>
              <a:rPr lang="en-US" dirty="0" smtClean="0"/>
              <a:t> – </a:t>
            </a:r>
            <a:r>
              <a:rPr lang="en-US" b="1" dirty="0" smtClean="0"/>
              <a:t>No bias for 2007 2021</a:t>
            </a:r>
            <a:endParaRPr lang="en-US" b="1" dirty="0" smtClean="0"/>
          </a:p>
          <a:p>
            <a:r>
              <a:rPr lang="en-US" dirty="0" smtClean="0"/>
              <a:t> -10 10 0 0 0 0 -1 0 0 0 0 0 0 0 # AgeKeyParm4 -  Power parameter on bias not used</a:t>
            </a:r>
          </a:p>
          <a:p>
            <a:r>
              <a:rPr lang="en-US" dirty="0" smtClean="0"/>
              <a:t> -10 10 0.57 0 0 0 -1 0 0 0 0 0 0 0 # AgeKeyParm5 – </a:t>
            </a:r>
            <a:r>
              <a:rPr lang="en-US" b="1" dirty="0" smtClean="0"/>
              <a:t>Standard deviation of age at age 3</a:t>
            </a:r>
          </a:p>
          <a:p>
            <a:r>
              <a:rPr lang="en-US" dirty="0" smtClean="0"/>
              <a:t> -10 10 1.16 0 0 0 -1 0 0 0 0 0 0 0 # AgeKeyParm6 – </a:t>
            </a:r>
            <a:r>
              <a:rPr lang="en-US" b="1" dirty="0" smtClean="0"/>
              <a:t>Standard deviation of age at age 10</a:t>
            </a:r>
          </a:p>
          <a:p>
            <a:r>
              <a:rPr lang="en-US" dirty="0" smtClean="0"/>
              <a:t> -10 10 0 0 0 0 -1 0 0 0 0 0 0 0 # AgeKeyParm7 -</a:t>
            </a:r>
            <a:r>
              <a:rPr lang="en-US" dirty="0"/>
              <a:t>P</a:t>
            </a:r>
            <a:r>
              <a:rPr lang="en-US" dirty="0" smtClean="0"/>
              <a:t>ower parameter on error not used</a:t>
            </a:r>
          </a:p>
          <a:p>
            <a:r>
              <a:rPr lang="en-US" dirty="0" smtClean="0"/>
              <a:t>#  catch multiplier</a:t>
            </a:r>
          </a:p>
          <a:p>
            <a:r>
              <a:rPr lang="en-US" dirty="0" smtClean="0"/>
              <a:t>--------------------------------------------------------------------</a:t>
            </a:r>
          </a:p>
          <a:p>
            <a:r>
              <a:rPr lang="en-US" dirty="0" smtClean="0"/>
              <a:t>#_ LO HI INIT PRIOR PR_SD </a:t>
            </a:r>
            <a:r>
              <a:rPr lang="en-US" dirty="0" err="1" smtClean="0"/>
              <a:t>PR_type</a:t>
            </a:r>
            <a:r>
              <a:rPr lang="en-US" dirty="0" smtClean="0"/>
              <a:t>  PHASE</a:t>
            </a:r>
          </a:p>
          <a:p>
            <a:r>
              <a:rPr lang="en-US" dirty="0" smtClean="0"/>
              <a:t>-9 9 0.378935  0 0 0 9 # AgeKeyParm2_BLK6repl_1976 – </a:t>
            </a:r>
            <a:r>
              <a:rPr lang="en-US" b="1" dirty="0" smtClean="0"/>
              <a:t>Bias fit for 1976-2006 at age 3</a:t>
            </a:r>
          </a:p>
          <a:p>
            <a:r>
              <a:rPr lang="en-US" dirty="0" smtClean="0"/>
              <a:t>-9 9 -0.441655 0 0 0 9 # AgeKeyParm3_BLK6repl_1976 – </a:t>
            </a:r>
            <a:r>
              <a:rPr lang="en-US" b="1" dirty="0" smtClean="0"/>
              <a:t>Bias fit for 1976-2006 at age 10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6970" y="241782"/>
            <a:ext cx="99084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</a:t>
            </a:r>
            <a:r>
              <a:rPr lang="en-US" sz="3200" b="1" dirty="0" smtClean="0"/>
              <a:t>itting ageing error for GOA Pacific cod in Stock Synthesis:</a:t>
            </a:r>
          </a:p>
          <a:p>
            <a:r>
              <a:rPr lang="en-US" sz="3200" b="1" dirty="0" smtClean="0"/>
              <a:t>Control file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3848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3" y="179008"/>
            <a:ext cx="4688661" cy="17549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Aging error and bias fit in GOA Pacific cod </a:t>
            </a:r>
            <a:br>
              <a:rPr lang="en-US" dirty="0" smtClean="0"/>
            </a:br>
            <a:r>
              <a:rPr lang="en-US" dirty="0" smtClean="0"/>
              <a:t>Model 19.1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73" y="2324359"/>
            <a:ext cx="4235599" cy="42261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5889"/>
          <a:stretch/>
        </p:blipFill>
        <p:spPr>
          <a:xfrm>
            <a:off x="5526861" y="550258"/>
            <a:ext cx="3657600" cy="34370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5889"/>
          <a:stretch/>
        </p:blipFill>
        <p:spPr>
          <a:xfrm>
            <a:off x="8534400" y="550258"/>
            <a:ext cx="3657600" cy="34370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0411" y="2662280"/>
            <a:ext cx="1839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 data re-read with new protocols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275" y="3998567"/>
            <a:ext cx="5610477" cy="28594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35275" y="180926"/>
            <a:ext cx="260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1977-2006 Error and Bias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42814" y="180926"/>
            <a:ext cx="260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2007-2021 Error and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1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403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GOA Pacific cod aging error and bias</vt:lpstr>
      <vt:lpstr>PowerPoint Presentation</vt:lpstr>
      <vt:lpstr>Aging error and bias fit in GOA Pacific cod  Model 19.1</vt:lpstr>
    </vt:vector>
  </TitlesOfParts>
  <Company>NOAA - Alaska Fisheries Science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 Pacific cod aging error and bias</dc:title>
  <dc:creator>Steve Barbeaux</dc:creator>
  <cp:lastModifiedBy>Steve Barbeaux</cp:lastModifiedBy>
  <cp:revision>1</cp:revision>
  <dcterms:created xsi:type="dcterms:W3CDTF">2021-09-13T20:58:13Z</dcterms:created>
  <dcterms:modified xsi:type="dcterms:W3CDTF">2021-09-13T21:00:18Z</dcterms:modified>
</cp:coreProperties>
</file>