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3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7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1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6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1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6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9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6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2051-A124-4F95-BC42-35393635D3A2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2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2023 </a:t>
            </a:r>
            <a:r>
              <a:rPr lang="en-US" dirty="0" err="1" smtClean="0"/>
              <a:t>Pcod</a:t>
            </a:r>
            <a:r>
              <a:rPr lang="en-US" dirty="0" smtClean="0"/>
              <a:t> 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2023 Plan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9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Housecleaning (</a:t>
            </a:r>
            <a:r>
              <a:rPr lang="en-US" dirty="0" err="1" smtClean="0"/>
              <a:t>minsamplesize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Environmental link</a:t>
            </a:r>
          </a:p>
          <a:p>
            <a:pPr lvl="1"/>
            <a:r>
              <a:rPr lang="en-US" dirty="0" smtClean="0"/>
              <a:t>Description of environmental index</a:t>
            </a:r>
          </a:p>
          <a:p>
            <a:r>
              <a:rPr lang="en-US" dirty="0" smtClean="0"/>
              <a:t>Link for growth</a:t>
            </a:r>
          </a:p>
          <a:p>
            <a:pPr lvl="1"/>
            <a:r>
              <a:rPr lang="en-US" dirty="0" smtClean="0"/>
              <a:t>Individual parameters: determining index</a:t>
            </a:r>
          </a:p>
          <a:p>
            <a:pPr lvl="1"/>
            <a:r>
              <a:rPr lang="en-US" dirty="0" smtClean="0"/>
              <a:t>Combined preferred model</a:t>
            </a:r>
          </a:p>
          <a:p>
            <a:pPr lvl="1"/>
            <a:r>
              <a:rPr lang="en-US" dirty="0" smtClean="0"/>
              <a:t>Comparisons with base model</a:t>
            </a:r>
          </a:p>
          <a:p>
            <a:r>
              <a:rPr lang="en-US" dirty="0" smtClean="0"/>
              <a:t>Link for LL survey q</a:t>
            </a:r>
          </a:p>
          <a:p>
            <a:pPr lvl="1"/>
            <a:r>
              <a:rPr lang="en-US" dirty="0" smtClean="0"/>
              <a:t>Retrospective comparison w/ and w/o link</a:t>
            </a:r>
          </a:p>
          <a:p>
            <a:pPr lvl="1"/>
            <a:r>
              <a:rPr lang="en-US" dirty="0" smtClean="0"/>
              <a:t>Evaluation of new index</a:t>
            </a:r>
          </a:p>
        </p:txBody>
      </p:sp>
    </p:spTree>
    <p:extLst>
      <p:ext uri="{BB962C8B-B14F-4D97-AF65-F5344CB8AC3E}">
        <p14:creationId xmlns:p14="http://schemas.microsoft.com/office/powerpoint/2010/main" val="151973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Housecleaning: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Minsample</a:t>
            </a:r>
            <a:r>
              <a:rPr lang="en-US" dirty="0" smtClean="0"/>
              <a:t> size issue</a:t>
            </a:r>
          </a:p>
          <a:p>
            <a:r>
              <a:rPr lang="en-US" dirty="0" smtClean="0"/>
              <a:t>Likelihoods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42" y="3018682"/>
            <a:ext cx="2619375" cy="2305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475" y="3009157"/>
            <a:ext cx="2143125" cy="1162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118" y="231569"/>
            <a:ext cx="2309757" cy="23097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118" y="2351316"/>
            <a:ext cx="2315886" cy="23158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118" y="4476006"/>
            <a:ext cx="2309757" cy="23097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371" y="231569"/>
            <a:ext cx="2309757" cy="23097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795" y="2351316"/>
            <a:ext cx="2315886" cy="23158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06" y="4476006"/>
            <a:ext cx="2283522" cy="228352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57408" y="-7167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2019.1a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415723" y="-71675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2019.1b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5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Minsample</a:t>
            </a:r>
            <a:r>
              <a:rPr lang="en-US" dirty="0" smtClean="0"/>
              <a:t> size issue</a:t>
            </a:r>
          </a:p>
          <a:p>
            <a:r>
              <a:rPr lang="en-US" dirty="0" smtClean="0"/>
              <a:t>This is new base model from here 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08" y="3327357"/>
            <a:ext cx="4317676" cy="3321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48" y="479415"/>
            <a:ext cx="3827632" cy="2944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48" y="3423747"/>
            <a:ext cx="3827632" cy="29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9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</a:t>
            </a:r>
            <a:r>
              <a:rPr lang="en-US" dirty="0" err="1" smtClean="0"/>
              <a:t>cfsr</a:t>
            </a:r>
            <a:endParaRPr lang="en-US" dirty="0" smtClean="0"/>
          </a:p>
          <a:p>
            <a:r>
              <a:rPr lang="en-US" dirty="0" smtClean="0"/>
              <a:t>Available by length bin and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valuated </a:t>
            </a:r>
            <a:r>
              <a:rPr lang="en-US" dirty="0" err="1" smtClean="0"/>
              <a:t>Linf</a:t>
            </a:r>
            <a:r>
              <a:rPr lang="en-US" dirty="0"/>
              <a:t> </a:t>
            </a:r>
            <a:r>
              <a:rPr lang="en-US" dirty="0" smtClean="0"/>
              <a:t>and kappa across length bin and month</a:t>
            </a:r>
          </a:p>
          <a:p>
            <a:pPr lvl="1"/>
            <a:r>
              <a:rPr lang="en-US" dirty="0" smtClean="0"/>
              <a:t>Evaluated </a:t>
            </a:r>
            <a:r>
              <a:rPr lang="en-US" dirty="0" err="1" smtClean="0"/>
              <a:t>Lzero</a:t>
            </a:r>
            <a:r>
              <a:rPr lang="en-US" dirty="0" smtClean="0"/>
              <a:t> across month for 0-20 cm length bin</a:t>
            </a:r>
          </a:p>
          <a:p>
            <a:r>
              <a:rPr lang="en-US" dirty="0" smtClean="0"/>
              <a:t>Step 2:</a:t>
            </a:r>
          </a:p>
          <a:p>
            <a:pPr lvl="1"/>
            <a:r>
              <a:rPr lang="en-US" dirty="0" smtClean="0"/>
              <a:t>Select best from Step 1, and run model with </a:t>
            </a:r>
            <a:r>
              <a:rPr lang="en-US" dirty="0" err="1" smtClean="0"/>
              <a:t>env</a:t>
            </a:r>
            <a:r>
              <a:rPr lang="en-US" dirty="0" smtClean="0"/>
              <a:t> link for all 3 growth parameters</a:t>
            </a:r>
          </a:p>
          <a:p>
            <a:r>
              <a:rPr lang="en-US" dirty="0" smtClean="0"/>
              <a:t>Step 3:</a:t>
            </a:r>
          </a:p>
          <a:p>
            <a:pPr lvl="1"/>
            <a:r>
              <a:rPr lang="en-US" dirty="0" smtClean="0"/>
              <a:t>Compare with base model</a:t>
            </a:r>
          </a:p>
          <a:p>
            <a:pPr lvl="1"/>
            <a:r>
              <a:rPr lang="en-US" dirty="0" smtClean="0"/>
              <a:t>Statistics: current year AIC and model fits, retrospective AIC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147150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Step 1: difference in AIC with base model (</a:t>
            </a:r>
            <a:r>
              <a:rPr lang="en-US" dirty="0" err="1" smtClean="0"/>
              <a:t>EnvLnk</a:t>
            </a:r>
            <a:r>
              <a:rPr lang="en-US" dirty="0" smtClean="0"/>
              <a:t> – base, so negative number means </a:t>
            </a:r>
            <a:r>
              <a:rPr lang="en-US" dirty="0" err="1" smtClean="0"/>
              <a:t>EnvLnk</a:t>
            </a:r>
            <a:r>
              <a:rPr lang="en-US" dirty="0" smtClean="0"/>
              <a:t> model better)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Linf</a:t>
            </a:r>
            <a:r>
              <a:rPr lang="en-US" dirty="0" smtClean="0"/>
              <a:t> &gt; </a:t>
            </a:r>
            <a:r>
              <a:rPr lang="en-US" dirty="0" err="1" smtClean="0"/>
              <a:t>Lzero</a:t>
            </a:r>
            <a:r>
              <a:rPr lang="en-US" dirty="0" smtClean="0"/>
              <a:t> &gt; kappa for model improvement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73" y="2931721"/>
            <a:ext cx="3676650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268" y="2931721"/>
            <a:ext cx="3676650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234" y="2931721"/>
            <a:ext cx="12382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5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AIC</a:t>
            </a:r>
            <a:r>
              <a:rPr lang="en-US" dirty="0"/>
              <a:t> </a:t>
            </a:r>
            <a:r>
              <a:rPr lang="en-US" dirty="0" smtClean="0"/>
              <a:t>&amp; likelihoods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94" y="2433081"/>
            <a:ext cx="2676525" cy="590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785" y="2447925"/>
            <a:ext cx="2619375" cy="2305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042" y="2447925"/>
            <a:ext cx="43338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8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Retrospective AIC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Mohns</a:t>
            </a:r>
            <a:r>
              <a:rPr lang="en-US" dirty="0" smtClean="0"/>
              <a:t> rho: 2019.1b = -0.073, 2023.1 = -0.022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37" y="2389539"/>
            <a:ext cx="24574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1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206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2023 Pcod assessment</vt:lpstr>
      <vt:lpstr>Overview</vt:lpstr>
      <vt:lpstr>Housecleaning:</vt:lpstr>
      <vt:lpstr>Housecleaning</vt:lpstr>
      <vt:lpstr>Environmental link</vt:lpstr>
      <vt:lpstr>Link for growth</vt:lpstr>
      <vt:lpstr>Link for growth</vt:lpstr>
      <vt:lpstr>Link for growth</vt:lpstr>
      <vt:lpstr>Link for growth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Pcod assessment</dc:title>
  <dc:creator>Pete.Hulson</dc:creator>
  <cp:lastModifiedBy>Pete.Hulson</cp:lastModifiedBy>
  <cp:revision>8</cp:revision>
  <dcterms:created xsi:type="dcterms:W3CDTF">2023-09-07T17:06:33Z</dcterms:created>
  <dcterms:modified xsi:type="dcterms:W3CDTF">2023-09-07T18:50:36Z</dcterms:modified>
</cp:coreProperties>
</file>