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0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94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6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4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6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365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1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93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4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CFFA-65F8-41E0-8A56-C7862AACF1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E9B7-91B6-44BA-882A-8EF866D6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149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Fishery data: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computed for males/females, then combined (and, excludes unsexed data)</a:t>
            </a:r>
          </a:p>
          <a:p>
            <a:pPr lvl="2"/>
            <a:r>
              <a:rPr lang="en-US" dirty="0" smtClean="0"/>
              <a:t>But, length comps have never been computed this way, have always combined sex data prior to expansion</a:t>
            </a:r>
          </a:p>
          <a:p>
            <a:pPr lvl="1"/>
            <a:r>
              <a:rPr lang="en-US" dirty="0" smtClean="0"/>
              <a:t>Computed with FSA package, rather than the observed ALK</a:t>
            </a:r>
          </a:p>
          <a:p>
            <a:pPr lvl="2"/>
            <a:r>
              <a:rPr lang="en-US" dirty="0" smtClean="0"/>
              <a:t>Idea: randomly assigns lengths to ages with an ALK approach</a:t>
            </a:r>
          </a:p>
          <a:p>
            <a:pPr lvl="2"/>
            <a:r>
              <a:rPr lang="en-US" dirty="0" smtClean="0"/>
              <a:t>But, can obtain ages that weren’t observed, particularly because</a:t>
            </a:r>
            <a:endParaRPr lang="en-US" dirty="0"/>
          </a:p>
          <a:p>
            <a:pPr lvl="2"/>
            <a:r>
              <a:rPr lang="en-US" dirty="0" smtClean="0"/>
              <a:t>Requires: must define smallest lengths in each year as age-1</a:t>
            </a:r>
          </a:p>
          <a:p>
            <a:r>
              <a:rPr lang="en-US" dirty="0" smtClean="0"/>
              <a:t>Propose:</a:t>
            </a:r>
          </a:p>
          <a:p>
            <a:pPr lvl="1"/>
            <a:r>
              <a:rPr lang="en-US" dirty="0" smtClean="0"/>
              <a:t>Combine age/length data across sexes pre-expansion</a:t>
            </a:r>
          </a:p>
          <a:p>
            <a:pPr lvl="1"/>
            <a:r>
              <a:rPr lang="en-US" dirty="0" smtClean="0"/>
              <a:t>Use year-specific ALK &amp; remove age-1 assignment (stop using FSA package)</a:t>
            </a:r>
          </a:p>
          <a:p>
            <a:pPr lvl="1"/>
            <a:r>
              <a:rPr lang="en-US" dirty="0" smtClean="0"/>
              <a:t>Use proposed length comp expansion</a:t>
            </a:r>
          </a:p>
          <a:p>
            <a:r>
              <a:rPr lang="en-US" dirty="0" smtClean="0"/>
              <a:t>Why? You’ll see…</a:t>
            </a:r>
          </a:p>
        </p:txBody>
      </p:sp>
    </p:spTree>
    <p:extLst>
      <p:ext uri="{BB962C8B-B14F-4D97-AF65-F5344CB8AC3E}">
        <p14:creationId xmlns:p14="http://schemas.microsoft.com/office/powerpoint/2010/main" val="532840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 fishery: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20" y="294433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3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Fishery data: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computed for males/females, then combined (and, excludes unsexed data)</a:t>
            </a:r>
          </a:p>
          <a:p>
            <a:pPr lvl="2"/>
            <a:r>
              <a:rPr lang="en-US" dirty="0" smtClean="0"/>
              <a:t>But, length comps have never been computed this way, have always combined sex data prior to expansion</a:t>
            </a:r>
          </a:p>
          <a:p>
            <a:pPr lvl="1"/>
            <a:r>
              <a:rPr lang="en-US" dirty="0" smtClean="0"/>
              <a:t>Computed with FSA package, rather than the observed ALK</a:t>
            </a:r>
          </a:p>
          <a:p>
            <a:pPr lvl="2"/>
            <a:r>
              <a:rPr lang="en-US" dirty="0" smtClean="0"/>
              <a:t>Idea: randomly assigns lengths to ages with an ALK approach</a:t>
            </a:r>
          </a:p>
          <a:p>
            <a:pPr lvl="2"/>
            <a:r>
              <a:rPr lang="en-US" dirty="0" smtClean="0"/>
              <a:t>But, can obtain ages that weren’t observed, particularly because</a:t>
            </a:r>
            <a:endParaRPr lang="en-US" dirty="0"/>
          </a:p>
          <a:p>
            <a:pPr lvl="2"/>
            <a:r>
              <a:rPr lang="en-US" dirty="0" smtClean="0"/>
              <a:t>Requires: must define smallest lengths in each year as age-1</a:t>
            </a:r>
          </a:p>
          <a:p>
            <a:r>
              <a:rPr lang="en-US" dirty="0" smtClean="0"/>
              <a:t>Propose:</a:t>
            </a:r>
          </a:p>
          <a:p>
            <a:pPr lvl="1"/>
            <a:r>
              <a:rPr lang="en-US" dirty="0" smtClean="0"/>
              <a:t>Combine age/length data across sexes pre-expansion</a:t>
            </a:r>
          </a:p>
          <a:p>
            <a:pPr lvl="1"/>
            <a:r>
              <a:rPr lang="en-US" dirty="0" smtClean="0"/>
              <a:t>Use year-specific ALK &amp; remove age-1 assignment (stop using FSA package)</a:t>
            </a:r>
          </a:p>
          <a:p>
            <a:pPr lvl="1"/>
            <a:r>
              <a:rPr lang="en-US" dirty="0" smtClean="0"/>
              <a:t>Use proposed length comp expansion</a:t>
            </a:r>
          </a:p>
          <a:p>
            <a:r>
              <a:rPr lang="en-US" dirty="0" smtClean="0"/>
              <a:t>Why? You’ll see…</a:t>
            </a:r>
          </a:p>
        </p:txBody>
      </p:sp>
    </p:spTree>
    <p:extLst>
      <p:ext uri="{BB962C8B-B14F-4D97-AF65-F5344CB8AC3E}">
        <p14:creationId xmlns:p14="http://schemas.microsoft.com/office/powerpoint/2010/main" val="153653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Fishery data: aggregated plots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93" y="2428678"/>
            <a:ext cx="7148281" cy="41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42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Trawl fishery: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94" y="253245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068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Longline fishery: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99" y="162629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3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Pot fishery: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720" y="294433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025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Fishery data: aggregated plots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393" y="2428678"/>
            <a:ext cx="7148281" cy="4169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5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Trawl fishery: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294" y="253245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07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Longline fishery: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8299" y="162629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7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Age comp inv</vt:lpstr>
      <vt:lpstr>Age comp inv</vt:lpstr>
      <vt:lpstr>Age comp inv</vt:lpstr>
      <vt:lpstr>Age comp inv</vt:lpstr>
      <vt:lpstr>Age comp inv</vt:lpstr>
      <vt:lpstr>Age comp inv</vt:lpstr>
      <vt:lpstr>Age comp inv</vt:lpstr>
      <vt:lpstr>Age comp inv</vt:lpstr>
      <vt:lpstr>Age comp inv</vt:lpstr>
      <vt:lpstr>Age comp inv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 comp inv</dc:title>
  <dc:creator>Pete.Hulson</dc:creator>
  <cp:lastModifiedBy>Pete.Hulson</cp:lastModifiedBy>
  <cp:revision>1</cp:revision>
  <dcterms:created xsi:type="dcterms:W3CDTF">2024-09-14T01:25:40Z</dcterms:created>
  <dcterms:modified xsi:type="dcterms:W3CDTF">2024-09-14T01:26:00Z</dcterms:modified>
</cp:coreProperties>
</file>