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3"/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Corbel"/>
      <p:regular r:id="rId10"/>
      <p:bold r:id="rId11"/>
      <p:italic r:id="rId12"/>
      <p:boldItalic r:id="rId13"/>
    </p:embeddedFon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bold.fntdata"/><Relationship Id="rId10" Type="http://schemas.openxmlformats.org/officeDocument/2006/relationships/font" Target="fonts/Corbel-regular.fntdata"/><Relationship Id="rId13" Type="http://schemas.openxmlformats.org/officeDocument/2006/relationships/font" Target="fonts/Corbel-boldItalic.fntdata"/><Relationship Id="rId12" Type="http://schemas.openxmlformats.org/officeDocument/2006/relationships/font" Target="fonts/Corbel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4c9f57c21_0_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84c9f57c21_0_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Replace picture in circle with speaker picture</a:t>
            </a:r>
            <a:endParaRPr/>
          </a:p>
        </p:txBody>
      </p:sp>
      <p:sp>
        <p:nvSpPr>
          <p:cNvPr id="170" name="Google Shape;170;g284c9f57c21_0_4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4dc721170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84dc721170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84dc721170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4c9f57c21_0_8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84c9f57c21_0_8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284c9f57c21_0_8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4c9f57c21_0_7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Replace center picture as needed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284c9f57c21_0_7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605951" y="5956137"/>
            <a:ext cx="2460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174778" y="5956137"/>
            <a:ext cx="13999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"/>
          <p:cNvSpPr/>
          <p:nvPr>
            <p:ph idx="2" type="pic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0558300" y="5956137"/>
            <a:ext cx="14702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>
            <p:ph idx="3" type="pic"/>
          </p:nvPr>
        </p:nvSpPr>
        <p:spPr>
          <a:xfrm>
            <a:off x="581190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7605951" y="5956137"/>
            <a:ext cx="246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10174778" y="5956137"/>
            <a:ext cx="140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/>
          <p:nvPr>
            <p:ph idx="2" type="pic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/>
          <p:nvPr>
            <p:ph idx="2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581193" y="3043910"/>
            <a:ext cx="110295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7605952" y="5956137"/>
            <a:ext cx="237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133216" y="5956137"/>
            <a:ext cx="147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5346" y="5956136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>
            <p:ph idx="2" type="pic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440286" y="614407"/>
            <a:ext cx="11309400" cy="11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6"/>
          <p:cNvSpPr/>
          <p:nvPr>
            <p:ph idx="2" type="pic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10558299" y="5956137"/>
            <a:ext cx="147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7"/>
          <p:cNvSpPr/>
          <p:nvPr>
            <p:ph idx="3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/>
          <p:nvPr/>
        </p:nvSpPr>
        <p:spPr>
          <a:xfrm>
            <a:off x="445982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581191" y="2250892"/>
            <a:ext cx="5393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8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581194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6217709" y="2250892"/>
            <a:ext cx="53931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8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38" name="Google Shape;138;p18"/>
          <p:cNvSpPr txBox="1"/>
          <p:nvPr>
            <p:ph idx="4" type="body"/>
          </p:nvPr>
        </p:nvSpPr>
        <p:spPr>
          <a:xfrm>
            <a:off x="6217709" y="2926052"/>
            <a:ext cx="53931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10558300" y="5956137"/>
            <a:ext cx="14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8"/>
          <p:cNvSpPr/>
          <p:nvPr>
            <p:ph idx="5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10558298" y="5951811"/>
            <a:ext cx="147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440683" y="606554"/>
            <a:ext cx="113001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10558299" y="5956137"/>
            <a:ext cx="143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/>
          <p:nvPr>
            <p:ph idx="2" type="pic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447817" y="5141973"/>
            <a:ext cx="112983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581192" y="5262296"/>
            <a:ext cx="4909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47816" y="601200"/>
            <a:ext cx="112929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808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8"/>
              <a:buChar char="◼"/>
              <a:defRPr sz="2400">
                <a:solidFill>
                  <a:schemeClr val="dk2"/>
                </a:solidFill>
              </a:defRPr>
            </a:lvl1pPr>
            <a:lvl2pPr indent="-3454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2pPr>
            <a:lvl3pPr indent="-333756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3pPr>
            <a:lvl4pPr indent="-322072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4pPr>
            <a:lvl5pPr indent="-322072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5pPr>
            <a:lvl6pPr indent="-310388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2" type="body"/>
          </p:nvPr>
        </p:nvSpPr>
        <p:spPr>
          <a:xfrm>
            <a:off x="5740823" y="5262296"/>
            <a:ext cx="5870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55" name="Google Shape;155;p21"/>
          <p:cNvSpPr txBox="1"/>
          <p:nvPr>
            <p:ph idx="10" type="dt"/>
          </p:nvPr>
        </p:nvSpPr>
        <p:spPr>
          <a:xfrm>
            <a:off x="7605952" y="5956137"/>
            <a:ext cx="232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581192" y="5951811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10124903" y="5956137"/>
            <a:ext cx="148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1191" y="5977471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>
            <p:ph idx="3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58300" y="5956137"/>
            <a:ext cx="1486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2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447817" y="599725"/>
            <a:ext cx="112908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581192" y="5260127"/>
            <a:ext cx="11029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64" name="Google Shape;164;p22"/>
          <p:cNvSpPr txBox="1"/>
          <p:nvPr>
            <p:ph idx="10" type="dt"/>
          </p:nvPr>
        </p:nvSpPr>
        <p:spPr>
          <a:xfrm>
            <a:off x="7605951" y="5956137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10558300" y="5956137"/>
            <a:ext cx="147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2"/>
          <p:cNvSpPr/>
          <p:nvPr>
            <p:ph idx="3" type="pic"/>
          </p:nvPr>
        </p:nvSpPr>
        <p:spPr>
          <a:xfrm>
            <a:off x="581190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605952" y="5956137"/>
            <a:ext cx="23776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133216" y="5956137"/>
            <a:ext cx="14775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5346" y="5956136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>
            <p:ph idx="2" type="pic"/>
          </p:nvPr>
        </p:nvSpPr>
        <p:spPr>
          <a:xfrm>
            <a:off x="446534" y="5681499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558299" y="5956137"/>
            <a:ext cx="147852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>
            <p:ph idx="3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581191" y="2250892"/>
            <a:ext cx="5393104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08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217709" y="2250892"/>
            <a:ext cx="5393100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08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10558300" y="5956137"/>
            <a:ext cx="14619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/>
          <p:nvPr>
            <p:ph idx="5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558299" y="5956137"/>
            <a:ext cx="14369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/>
          <p:nvPr>
            <p:ph idx="2" type="pic"/>
          </p:nvPr>
        </p:nvSpPr>
        <p:spPr>
          <a:xfrm>
            <a:off x="581192" y="5498937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808" lvl="0" marL="457200" algn="l">
              <a:spcBef>
                <a:spcPts val="480"/>
              </a:spcBef>
              <a:spcAft>
                <a:spcPts val="0"/>
              </a:spcAft>
              <a:buSzPts val="2208"/>
              <a:buChar char="◼"/>
              <a:defRPr sz="2400">
                <a:solidFill>
                  <a:schemeClr val="dk2"/>
                </a:solidFill>
              </a:defRPr>
            </a:lvl1pPr>
            <a:lvl2pPr indent="-345440" lvl="1" marL="914400" algn="l">
              <a:spcBef>
                <a:spcPts val="6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3pPr>
            <a:lvl4pPr indent="-322072" lvl="3" marL="18288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4pPr>
            <a:lvl5pPr indent="-322072" lvl="4" marL="22860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7605952" y="5956137"/>
            <a:ext cx="23277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124903" y="5956137"/>
            <a:ext cx="1485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6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61191" y="5977471"/>
            <a:ext cx="413332" cy="34811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>
            <p:ph idx="3" type="pic"/>
          </p:nvPr>
        </p:nvSpPr>
        <p:spPr>
          <a:xfrm>
            <a:off x="581190" y="5671142"/>
            <a:ext cx="914400" cy="91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808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54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375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3756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3756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558298" y="5951811"/>
            <a:ext cx="1470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6740" y="5978817"/>
            <a:ext cx="413332" cy="3481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581192" y="2336003"/>
            <a:ext cx="110295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8808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544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375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3756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3756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298" y="5951811"/>
            <a:ext cx="1470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6740" y="5978817"/>
            <a:ext cx="413332" cy="3481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446088" y="3088639"/>
            <a:ext cx="11271900" cy="32985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b="-83273" l="0" r="0" t="-72985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3"/>
          <p:cNvSpPr txBox="1"/>
          <p:nvPr>
            <p:ph type="ctrTitle"/>
          </p:nvPr>
        </p:nvSpPr>
        <p:spPr>
          <a:xfrm>
            <a:off x="581190" y="1020431"/>
            <a:ext cx="97350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Gill Sans"/>
              <a:buNone/>
            </a:pPr>
            <a:r>
              <a:rPr lang="en-US" sz="4000"/>
              <a:t>&lt;Presentation Title&gt;</a:t>
            </a:r>
            <a:endParaRPr sz="4000"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200"/>
              <a:t>&lt;List of authors&gt;</a:t>
            </a:r>
            <a:endParaRPr sz="2200"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4136" y="1841328"/>
            <a:ext cx="3733985" cy="31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8746" y="5628865"/>
            <a:ext cx="1556418" cy="5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675501" y="5693575"/>
            <a:ext cx="90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&lt;Month&gt;, &lt;Year&gt;</a:t>
            </a:r>
            <a:r>
              <a:rPr lang="en-US" sz="2400">
                <a:solidFill>
                  <a:srgbClr val="D8D8D8"/>
                </a:solidFill>
                <a:latin typeface="Gill Sans"/>
                <a:ea typeface="Gill Sans"/>
                <a:cs typeface="Gill Sans"/>
                <a:sym typeface="Gill Sans"/>
              </a:rPr>
              <a:t>, Presentation to the &lt;Council body 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5279" y="3553079"/>
            <a:ext cx="1897500" cy="1897500"/>
          </a:xfrm>
          <a:prstGeom prst="ellipse">
            <a:avLst/>
          </a:prstGeom>
          <a:noFill/>
          <a:ln cap="rnd" cmpd="sng" w="2857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581025" y="2146057"/>
            <a:ext cx="111777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&lt;Main bullet&gt;</a:t>
            </a:r>
            <a:endParaRPr sz="30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&lt;Main bullet&gt;</a:t>
            </a:r>
            <a:endParaRPr/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3000"/>
              <a:buFont typeface="Gill Sans"/>
              <a:buChar char="●"/>
            </a:pPr>
            <a:r>
              <a:rPr lang="en-US" sz="3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&lt;Main bullet&gt;</a:t>
            </a:r>
            <a:r>
              <a:rPr b="1" lang="en-US" sz="30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1" sz="30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600"/>
              <a:buFont typeface="Gill Sans"/>
              <a:buChar char="○"/>
            </a:pPr>
            <a:r>
              <a:rPr lang="en-US" sz="26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&lt;Text&gt;</a:t>
            </a:r>
            <a:endParaRPr sz="26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b="-376577" l="0" r="0" t="-203324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&lt;Slide Title&gt;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/>
          <p:nvPr/>
        </p:nvSpPr>
        <p:spPr>
          <a:xfrm>
            <a:off x="433326" y="609600"/>
            <a:ext cx="11325300" cy="1249200"/>
          </a:xfrm>
          <a:prstGeom prst="rect">
            <a:avLst/>
          </a:prstGeom>
          <a:blipFill rotWithShape="1">
            <a:blip r:embed="rId3">
              <a:alphaModFix amt="40000"/>
            </a:blip>
            <a:stretch>
              <a:fillRect b="-376526" l="0" r="0" t="-203283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10558300" y="5956137"/>
            <a:ext cx="1486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600"/>
              <a:buFont typeface="Gill Sans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4590B8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600" u="none" cap="none" strike="noStrike">
              <a:solidFill>
                <a:srgbClr val="4590B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&lt;Slide Title&gt;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446534" y="3085765"/>
            <a:ext cx="11262900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581191" y="457201"/>
            <a:ext cx="1106100" cy="585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1784420" y="457200"/>
            <a:ext cx="6248400" cy="585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8129872" y="453642"/>
            <a:ext cx="3615600" cy="5863200"/>
          </a:xfrm>
          <a:prstGeom prst="rect">
            <a:avLst/>
          </a:prstGeom>
          <a:solidFill>
            <a:srgbClr val="6C7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31665" r="0" t="14507"/>
          <a:stretch/>
        </p:blipFill>
        <p:spPr>
          <a:xfrm>
            <a:off x="1793750" y="453600"/>
            <a:ext cx="6248400" cy="5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type="title"/>
          </p:nvPr>
        </p:nvSpPr>
        <p:spPr>
          <a:xfrm>
            <a:off x="2037077" y="600628"/>
            <a:ext cx="55269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lang="en-US" sz="6000">
                <a:solidFill>
                  <a:schemeClr val="dk1"/>
                </a:solidFill>
              </a:rPr>
              <a:t>&lt;Text&gt;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8290826" y="965540"/>
            <a:ext cx="32937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</a:t>
            </a:r>
            <a:r>
              <a:rPr lang="en-US" sz="3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Contacts&gt;</a:t>
            </a:r>
            <a:endParaRPr sz="3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&lt;List of Emails&gt;</a:t>
            </a:r>
            <a:endParaRPr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