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A832-BDE2-4020-AF57-35165F1EE857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survey: GAP cleaned up old haul data, only includes specimen data associated with a haul that is used to compute abundance</a:t>
            </a:r>
          </a:p>
          <a:p>
            <a:pPr lvl="1"/>
            <a:r>
              <a:rPr lang="en-US" dirty="0" smtClean="0"/>
              <a:t>Resulted in </a:t>
            </a:r>
            <a:r>
              <a:rPr lang="en-US" i="1" dirty="0" smtClean="0"/>
              <a:t>very </a:t>
            </a:r>
            <a:r>
              <a:rPr lang="en-US" dirty="0" smtClean="0"/>
              <a:t>minor differences in early trawl survey time series for abundance and comp data</a:t>
            </a:r>
          </a:p>
          <a:p>
            <a:r>
              <a:rPr lang="en-US" dirty="0" smtClean="0"/>
              <a:t>LL survey:</a:t>
            </a:r>
          </a:p>
          <a:p>
            <a:pPr lvl="1"/>
            <a:r>
              <a:rPr lang="en-US" dirty="0" smtClean="0"/>
              <a:t>Log correction in SD hadn’t been applied, now is applied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comps off by a cm (i.e., 25 cm fish became 26 cm</a:t>
            </a:r>
            <a:r>
              <a:rPr lang="en-US" dirty="0" smtClean="0"/>
              <a:t>)</a:t>
            </a:r>
          </a:p>
          <a:p>
            <a:r>
              <a:rPr lang="en-US" dirty="0" smtClean="0"/>
              <a:t>Length-weight relationship continually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8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Ageing </a:t>
            </a:r>
            <a:r>
              <a:rPr lang="en-US" dirty="0" smtClean="0"/>
              <a:t>error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5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Ageing </a:t>
            </a:r>
            <a:r>
              <a:rPr lang="en-US" dirty="0" smtClean="0"/>
              <a:t>error </a:t>
            </a:r>
            <a:r>
              <a:rPr lang="en-US" dirty="0" smtClean="0"/>
              <a:t>updated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data, &gt;30 per year-trimester-area-gear</a:t>
            </a:r>
          </a:p>
          <a:p>
            <a:pPr lvl="1"/>
            <a:r>
              <a:rPr lang="en-US" dirty="0" smtClean="0"/>
              <a:t>Test: remove filter and include all data</a:t>
            </a:r>
          </a:p>
          <a:p>
            <a:r>
              <a:rPr lang="en-US" dirty="0" smtClean="0"/>
              <a:t>State data used to ‘fill-in’ missing fed data</a:t>
            </a:r>
          </a:p>
          <a:p>
            <a:pPr lvl="1"/>
            <a:r>
              <a:rPr lang="en-US" dirty="0" smtClean="0"/>
              <a:t>Test: rather than ‘fill-in’, merge with fed data</a:t>
            </a:r>
          </a:p>
          <a:p>
            <a:pPr lvl="1"/>
            <a:r>
              <a:rPr lang="en-US" dirty="0" smtClean="0"/>
              <a:t>Requires restructure of how fed </a:t>
            </a:r>
            <a:r>
              <a:rPr lang="en-US" dirty="0" err="1" smtClean="0"/>
              <a:t>len</a:t>
            </a:r>
            <a:r>
              <a:rPr lang="en-US" dirty="0" smtClean="0"/>
              <a:t> comp data computed</a:t>
            </a:r>
          </a:p>
          <a:p>
            <a:pPr lvl="2"/>
            <a:r>
              <a:rPr lang="en-US" dirty="0" smtClean="0"/>
              <a:t>Fed </a:t>
            </a:r>
            <a:r>
              <a:rPr lang="en-US" dirty="0" err="1" smtClean="0"/>
              <a:t>len</a:t>
            </a:r>
            <a:r>
              <a:rPr lang="en-US" dirty="0" smtClean="0"/>
              <a:t> comp computed at week-area-gear level, difference would require to aggregate at </a:t>
            </a:r>
            <a:r>
              <a:rPr lang="en-US" dirty="0" smtClean="0"/>
              <a:t>trimester-area-gear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Investigate binning</a:t>
            </a:r>
          </a:p>
        </p:txBody>
      </p:sp>
    </p:spTree>
    <p:extLst>
      <p:ext uri="{BB962C8B-B14F-4D97-AF65-F5344CB8AC3E}">
        <p14:creationId xmlns:p14="http://schemas.microsoft.com/office/powerpoint/2010/main" val="40696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data: this has been the standard</a:t>
            </a:r>
          </a:p>
          <a:p>
            <a:r>
              <a:rPr lang="en-US" dirty="0" smtClean="0"/>
              <a:t>Fishery data: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computed for males/females, then combined (excludes unsexed data)</a:t>
            </a:r>
          </a:p>
          <a:p>
            <a:pPr lvl="1"/>
            <a:r>
              <a:rPr lang="en-US" dirty="0" smtClean="0"/>
              <a:t>ALK computed with FSA package rather than the observed ALK (essentially, puts lengths into ages that weren’t actually observed)</a:t>
            </a:r>
          </a:p>
          <a:p>
            <a:pPr lvl="1"/>
            <a:r>
              <a:rPr lang="en-US" dirty="0" smtClean="0"/>
              <a:t>Define smallest lengths in each year as age-1</a:t>
            </a:r>
          </a:p>
          <a:p>
            <a:r>
              <a:rPr lang="en-US" dirty="0" smtClean="0"/>
              <a:t>Propose:</a:t>
            </a:r>
          </a:p>
          <a:p>
            <a:pPr lvl="1"/>
            <a:r>
              <a:rPr lang="en-US" dirty="0" smtClean="0"/>
              <a:t>Both: combine age/length data across sexes pre-expansion</a:t>
            </a:r>
          </a:p>
          <a:p>
            <a:pPr lvl="1"/>
            <a:r>
              <a:rPr lang="en-US" dirty="0" smtClean="0"/>
              <a:t>Fishery: use year-specific ALK, remove age-1 assignment</a:t>
            </a:r>
          </a:p>
        </p:txBody>
      </p:sp>
    </p:spTree>
    <p:extLst>
      <p:ext uri="{BB962C8B-B14F-4D97-AF65-F5344CB8AC3E}">
        <p14:creationId xmlns:p14="http://schemas.microsoft.com/office/powerpoint/2010/main" val="89755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LLS: might want </a:t>
            </a:r>
            <a:r>
              <a:rPr lang="en-US" dirty="0" err="1" smtClean="0"/>
              <a:t>env</a:t>
            </a:r>
            <a:r>
              <a:rPr lang="en-US" dirty="0" smtClean="0"/>
              <a:t> index for each region prior to implementation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naïve index</a:t>
            </a:r>
          </a:p>
          <a:p>
            <a:r>
              <a:rPr lang="en-US" dirty="0" smtClean="0"/>
              <a:t>ADFG: run </a:t>
            </a:r>
            <a:r>
              <a:rPr lang="en-US" dirty="0" err="1" smtClean="0"/>
              <a:t>glm</a:t>
            </a:r>
            <a:r>
              <a:rPr lang="en-US" dirty="0" smtClean="0"/>
              <a:t> for each </a:t>
            </a:r>
            <a:r>
              <a:rPr lang="en-US" dirty="0" err="1" smtClean="0"/>
              <a:t>subregion</a:t>
            </a:r>
            <a:endParaRPr lang="en-US" dirty="0" smtClean="0"/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index, removing </a:t>
            </a:r>
            <a:r>
              <a:rPr lang="en-US" dirty="0" err="1" smtClean="0"/>
              <a:t>egoa</a:t>
            </a:r>
            <a:r>
              <a:rPr lang="en-US" dirty="0" smtClean="0"/>
              <a:t>?</a:t>
            </a:r>
          </a:p>
          <a:p>
            <a:r>
              <a:rPr lang="en-US" dirty="0" smtClean="0"/>
              <a:t>IPHC: show map for 2024 index, discuss issues with data</a:t>
            </a:r>
          </a:p>
        </p:txBody>
      </p:sp>
    </p:spTree>
    <p:extLst>
      <p:ext uri="{BB962C8B-B14F-4D97-AF65-F5344CB8AC3E}">
        <p14:creationId xmlns:p14="http://schemas.microsoft.com/office/powerpoint/2010/main" val="267110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291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Base data differences</vt:lpstr>
      <vt:lpstr>Base data differences</vt:lpstr>
      <vt:lpstr>Base data updates</vt:lpstr>
      <vt:lpstr>Base data updates</vt:lpstr>
      <vt:lpstr>Len comp inv</vt:lpstr>
      <vt:lpstr>Age comp inv</vt:lpstr>
      <vt:lpstr>Apport inv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differences</dc:title>
  <dc:creator>Pete.Hulson</dc:creator>
  <cp:lastModifiedBy>Pete.Hulson</cp:lastModifiedBy>
  <cp:revision>7</cp:revision>
  <dcterms:created xsi:type="dcterms:W3CDTF">2024-07-30T16:00:11Z</dcterms:created>
  <dcterms:modified xsi:type="dcterms:W3CDTF">2024-08-09T00:01:52Z</dcterms:modified>
</cp:coreProperties>
</file>