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0" r:id="rId1"/>
  </p:sldMasterIdLst>
  <p:notesMasterIdLst>
    <p:notesMasterId r:id="rId15"/>
  </p:notesMasterIdLst>
  <p:sldIdLst>
    <p:sldId id="267" r:id="rId2"/>
    <p:sldId id="260" r:id="rId3"/>
    <p:sldId id="261" r:id="rId4"/>
    <p:sldId id="266" r:id="rId5"/>
    <p:sldId id="268" r:id="rId6"/>
    <p:sldId id="265" r:id="rId7"/>
    <p:sldId id="269" r:id="rId8"/>
    <p:sldId id="270" r:id="rId9"/>
    <p:sldId id="272" r:id="rId10"/>
    <p:sldId id="273" r:id="rId11"/>
    <p:sldId id="274" r:id="rId12"/>
    <p:sldId id="275" r:id="rId13"/>
    <p:sldId id="27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ndy.Tribuzio" initials="C" lastIdx="7" clrIdx="0">
    <p:extLst>
      <p:ext uri="{19B8F6BF-5375-455C-9EA6-DF929625EA0E}">
        <p15:presenceInfo xmlns:p15="http://schemas.microsoft.com/office/powerpoint/2012/main" userId="Cindy.Tribuzi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3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0B49-6513-467C-A7E7-530B07C77D98}" type="datetimeFigureOut">
              <a:rPr lang="en-US" smtClean="0"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5BA21-56C6-4AB7-83CC-2F1385E1A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6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2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A36741F-E35F-4A09-BBCE-C9A2552FE27C}" type="datetime9">
              <a:rPr lang="en-US" smtClean="0"/>
              <a:t>11/8/2022 9:48:51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60462B74-C9F4-401F-B8E1-FBD4792E56F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</p:spTree>
    <p:extLst>
      <p:ext uri="{BB962C8B-B14F-4D97-AF65-F5344CB8AC3E}">
        <p14:creationId xmlns:p14="http://schemas.microsoft.com/office/powerpoint/2010/main" val="2839875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D7761-34FD-43D0-856A-0CBB1F85F4FE}" type="datetime9">
              <a:rPr lang="en-US" smtClean="0"/>
              <a:t>11/8/2022 9:48:51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Stock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DB7A51-2938-4A7B-A5C7-3F00ABC704F2}"/>
              </a:ext>
            </a:extLst>
          </p:cNvPr>
          <p:cNvSpPr>
            <a:spLocks noChangeAspect="1"/>
          </p:cNvSpPr>
          <p:nvPr userDrawn="1"/>
        </p:nvSpPr>
        <p:spPr>
          <a:xfrm>
            <a:off x="448093" y="599725"/>
            <a:ext cx="8243624" cy="835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B96872D-199B-4969-8936-9714E4BE6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4"/>
            <a:ext cx="7579582" cy="6300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737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16C7032-3F8D-493D-B124-8FF590E368C8}" type="datetime9">
              <a:rPr lang="en-US" smtClean="0"/>
              <a:t>11/8/2022 9:48:51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r>
              <a:rPr lang="en-US" dirty="0" smtClean="0"/>
              <a:t>Stock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887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5141975"/>
            <a:ext cx="8468145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043911"/>
            <a:ext cx="8272211" cy="1497507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27DADA-62F3-4517-9344-F76D3E61593E}" type="datetime9">
              <a:rPr lang="en-US" smtClean="0"/>
              <a:t>11/8/2022 9:48:51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60ECD88C-B2CE-4747-BF15-020C37E38D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70467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745BCAC-898A-4739-BD0E-5F07CEE60A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C493-6A7C-4747-A9A9-6B86E61BECCF}" type="datetime9">
              <a:rPr lang="en-US" smtClean="0"/>
              <a:t>11/8/2022 9:48:51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Stock 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C967C7-6CE4-46B2-804B-B59D271138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D1FA29-4768-4E60-A6D7-D432703E8E04}"/>
              </a:ext>
            </a:extLst>
          </p:cNvPr>
          <p:cNvSpPr>
            <a:spLocks noChangeAspect="1"/>
          </p:cNvSpPr>
          <p:nvPr userDrawn="1"/>
        </p:nvSpPr>
        <p:spPr>
          <a:xfrm>
            <a:off x="448093" y="599725"/>
            <a:ext cx="8243624" cy="835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ECD76F-89E0-4FB1-A1F5-F9C9E494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4"/>
            <a:ext cx="7579582" cy="6300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49640-4CD7-4B76-91F9-916DBAA79C40}" type="datetime9">
              <a:rPr lang="en-US" smtClean="0"/>
              <a:t>11/8/2022 9:48:51 AM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Stock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BCE72FD7-7235-43F1-835C-35F26640CB3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5141973"/>
            <a:ext cx="847365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2296"/>
            <a:ext cx="3682084" cy="689514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601200"/>
            <a:ext cx="8469630" cy="42048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5262297"/>
            <a:ext cx="4402490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B65FE0A-C548-4A1D-AFD1-0DC5F8D52968}" type="datetime9">
              <a:rPr lang="en-US" smtClean="0"/>
              <a:t>11/8/2022 9:48:51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Stock name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0B06A6D8-59B6-48EF-97A3-580C263862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599725"/>
            <a:ext cx="8468144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5260128"/>
            <a:ext cx="8272213" cy="598671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4DCC3-4AC0-4F1B-AF13-E47FD002F8FA}" type="datetime9">
              <a:rPr lang="en-US" smtClean="0"/>
              <a:t>11/8/2022 9:48:51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Stock name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5C9C32F3-1DF0-4FA3-BD8A-B66513D842B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1523259"/>
            <a:ext cx="7989752" cy="4335538"/>
          </a:xfrm>
        </p:spPr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4528-C16A-4390-AD8A-02B8D479B279}" type="datetime9">
              <a:rPr lang="en-US" smtClean="0"/>
              <a:t>11/8/2022 9:48:51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Stock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8E3E1CD5-CFCA-42EE-9113-0B154D972C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24340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6E8F43A-E827-4977-A0E1-A59D07237096}"/>
              </a:ext>
            </a:extLst>
          </p:cNvPr>
          <p:cNvSpPr>
            <a:spLocks noChangeAspect="1"/>
          </p:cNvSpPr>
          <p:nvPr userDrawn="1"/>
        </p:nvSpPr>
        <p:spPr>
          <a:xfrm>
            <a:off x="448093" y="599725"/>
            <a:ext cx="8243624" cy="835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4554E60-40A6-46E8-BD15-27BDC40B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4"/>
            <a:ext cx="7579582" cy="6300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599725"/>
            <a:ext cx="2180113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675727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675727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8"/>
            <a:ext cx="99610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94F341-51D5-463C-86D7-9134C7C726F3}" type="datetime9">
              <a:rPr lang="en-US" smtClean="0"/>
              <a:t>11/8/2022 9:48:51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5951812"/>
            <a:ext cx="5922209" cy="365125"/>
          </a:xfrm>
        </p:spPr>
        <p:txBody>
          <a:bodyPr/>
          <a:lstStyle/>
          <a:p>
            <a:r>
              <a:rPr lang="en-US" dirty="0" smtClean="0"/>
              <a:t>Stock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5956138"/>
            <a:ext cx="873146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91A95823-A39A-4BD7-9037-1A11F073044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52928" y="5900198"/>
            <a:ext cx="378152" cy="511293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logo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3" y="599725"/>
            <a:ext cx="8243624" cy="835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579582" cy="6300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616271"/>
            <a:ext cx="7989752" cy="43355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E69A8-0E2C-4FED-86A2-A31BE67B2534}" type="datetime9">
              <a:rPr lang="en-US" smtClean="0"/>
              <a:t>11/8/2022 9:48:51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Stock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549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565058"/>
            <a:ext cx="8238707" cy="8357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8EB8335-4CA4-43BA-BFB4-DF8A835FE31C}" type="datetime9">
              <a:rPr lang="en-US" smtClean="0"/>
              <a:t>11/8/2022 9:48:51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18C50BD2-D693-4B76-839B-C2E20D3C1DA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51175" y="5681499"/>
            <a:ext cx="762329" cy="914400"/>
          </a:xfrm>
        </p:spPr>
        <p:txBody>
          <a:bodyPr>
            <a:noAutofit/>
          </a:bodyPr>
          <a:lstStyle>
            <a:lvl1pPr marL="0" indent="0">
              <a:buNone/>
              <a:defRPr sz="788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Presenter Photo</a:t>
            </a:r>
          </a:p>
        </p:txBody>
      </p:sp>
    </p:spTree>
    <p:extLst>
      <p:ext uri="{BB962C8B-B14F-4D97-AF65-F5344CB8AC3E}">
        <p14:creationId xmlns:p14="http://schemas.microsoft.com/office/powerpoint/2010/main" val="2674728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1523260"/>
            <a:ext cx="3899527" cy="433779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1523259"/>
            <a:ext cx="3907662" cy="433779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FE68-CB2F-4675-AE67-6D97AD52D6F1}" type="datetime9">
              <a:rPr lang="en-US" smtClean="0"/>
              <a:t>11/8/2022 9:48:51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Stock name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D1BBA3-9CE9-49A9-85F2-D4CC59C4D783}"/>
              </a:ext>
            </a:extLst>
          </p:cNvPr>
          <p:cNvSpPr>
            <a:spLocks noChangeAspect="1"/>
          </p:cNvSpPr>
          <p:nvPr userDrawn="1"/>
        </p:nvSpPr>
        <p:spPr>
          <a:xfrm>
            <a:off x="448093" y="599725"/>
            <a:ext cx="8243624" cy="835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83AA0A-6A4C-496D-8AAE-B2357AD9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4"/>
            <a:ext cx="7579582" cy="6300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25044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1539745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220243"/>
            <a:ext cx="3899527" cy="364080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1539745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220243"/>
            <a:ext cx="3907662" cy="3640808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721B6-B3E5-4267-961C-B1BE6A8AEBAC}" type="datetime9">
              <a:rPr lang="en-US" smtClean="0"/>
              <a:t>11/8/2022 9:48:51 AM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Stock name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E29D9E-8ECB-48A5-9D5C-5B27EB79AB20}"/>
              </a:ext>
            </a:extLst>
          </p:cNvPr>
          <p:cNvSpPr>
            <a:spLocks noChangeAspect="1"/>
          </p:cNvSpPr>
          <p:nvPr userDrawn="1"/>
        </p:nvSpPr>
        <p:spPr>
          <a:xfrm>
            <a:off x="448093" y="599725"/>
            <a:ext cx="8243624" cy="835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1345CE4-7F4F-45F5-80A4-11AF1625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4"/>
            <a:ext cx="7579582" cy="6300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939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A779-844A-457B-9F9F-E4C57679BCA3}" type="datetime9">
              <a:rPr lang="en-US" smtClean="0"/>
              <a:t>11/8/2022 9:48:51 AM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Stock name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A5B7A0-A98C-4DF5-B8D3-01AD938FA37E}"/>
              </a:ext>
            </a:extLst>
          </p:cNvPr>
          <p:cNvSpPr>
            <a:spLocks noChangeAspect="1"/>
          </p:cNvSpPr>
          <p:nvPr userDrawn="1"/>
        </p:nvSpPr>
        <p:spPr>
          <a:xfrm>
            <a:off x="448093" y="599725"/>
            <a:ext cx="8243624" cy="8357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8FDDBEB-657F-41D9-AAD9-C0B4F145F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4"/>
            <a:ext cx="7579582" cy="630049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472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F782E-3C24-46F0-98C6-074C9C813BEC}" type="datetime9">
              <a:rPr lang="en-US" smtClean="0"/>
              <a:t>11/8/2022 9:48:51 AM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Stock name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33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B3857D7-AE7C-42BA-AB29-8DBEF5865CBA}" type="datetime9">
              <a:rPr lang="en-US" smtClean="0"/>
              <a:t>11/8/2022 9:48:51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 smtClean="0"/>
              <a:t>Stock name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318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07D1-51D0-40C0-9D0A-CB9B7F54B756}" type="datetime9">
              <a:rPr lang="en-US" smtClean="0"/>
              <a:t>11/8/2022 9:48:51 AM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Stock name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5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046F256-8629-4D78-8793-7D1DB7970223}" type="datetime9">
              <a:rPr lang="en-US" smtClean="0"/>
              <a:t>11/8/2022 9:48:51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Stock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0476" y="5873741"/>
            <a:ext cx="486789" cy="52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00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51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AE14C-95AD-4364-9954-BAB819DD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508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6DFB8-5E98-4013-97A3-D5B92CFEB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dirty="0"/>
              <a:t>Use Slide Master to edit </a:t>
            </a:r>
            <a:r>
              <a:rPr lang="en-US" dirty="0" smtClean="0"/>
              <a:t>layouts, background colors can be changed.  </a:t>
            </a:r>
            <a:endParaRPr lang="en-US" dirty="0"/>
          </a:p>
          <a:p>
            <a:pPr lvl="0"/>
            <a:r>
              <a:rPr lang="en-US" dirty="0"/>
              <a:t>All readable content must appear in Outline View.</a:t>
            </a:r>
          </a:p>
          <a:p>
            <a:pPr lvl="0"/>
            <a:r>
              <a:rPr lang="en-US" dirty="0"/>
              <a:t>Use Accessibility Checker for at a glance compliance issues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the Arrange&gt;Selection tool to ensure items on each slide are read in the correct order</a:t>
            </a:r>
          </a:p>
          <a:p>
            <a:pPr lvl="1"/>
            <a:r>
              <a:rPr lang="en-US" dirty="0" smtClean="0"/>
              <a:t>Add descriptive text to all images/tables using Format Shape&gt;Size &amp; Properties&gt;Alt Text</a:t>
            </a:r>
            <a:endParaRPr lang="en-US" dirty="0"/>
          </a:p>
          <a:p>
            <a:pPr lvl="0"/>
            <a:r>
              <a:rPr lang="en-US" dirty="0"/>
              <a:t>Use provided Title, Subheading, and Content boxes from the template.</a:t>
            </a:r>
          </a:p>
          <a:p>
            <a:pPr lvl="0"/>
            <a:r>
              <a:rPr lang="en-US" dirty="0"/>
              <a:t>DO NOT use text boxes</a:t>
            </a:r>
            <a:r>
              <a:rPr lang="en-US" dirty="0" smtClean="0"/>
              <a:t>. Instead add more component boxes.</a:t>
            </a:r>
            <a:endParaRPr lang="en-US" dirty="0"/>
          </a:p>
          <a:p>
            <a:pPr lvl="0"/>
            <a:r>
              <a:rPr lang="en-US" dirty="0"/>
              <a:t>Avoid unnecessary graphics, images </a:t>
            </a:r>
          </a:p>
          <a:p>
            <a:pPr lvl="0"/>
            <a:r>
              <a:rPr lang="en-US" dirty="0"/>
              <a:t>NO animations.  </a:t>
            </a:r>
          </a:p>
          <a:p>
            <a:pPr lvl="0"/>
            <a:r>
              <a:rPr lang="en-US" dirty="0"/>
              <a:t>Use only Arial, Times New Roman, Verdana, Tahoma, Helvetica, and Calibri fonts.  </a:t>
            </a:r>
          </a:p>
          <a:p>
            <a:pPr lvl="0"/>
            <a:r>
              <a:rPr lang="en-US" dirty="0" smtClean="0"/>
              <a:t>Tables </a:t>
            </a:r>
            <a:r>
              <a:rPr lang="en-US" dirty="0"/>
              <a:t>must include column and row headers, </a:t>
            </a:r>
            <a:r>
              <a:rPr lang="en-US" dirty="0" smtClean="0"/>
              <a:t>avoid merged or blank cells</a:t>
            </a:r>
          </a:p>
          <a:p>
            <a:r>
              <a:rPr lang="en-US" dirty="0"/>
              <a:t>Widescreen or standard OK  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5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08B669-D020-41CC-A9DB-7BF7919E1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Summary table of all tiers harvest recommendations, may be broken out as necessary</a:t>
            </a:r>
          </a:p>
          <a:p>
            <a:r>
              <a:rPr lang="en-US" dirty="0" smtClean="0"/>
              <a:t>Compare to previous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D5D94-9ABC-4135-8A45-0764CCECA2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FDD31A-A5E7-47E5-ABB3-4A2D4F76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Harvest recommendations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30301" y="2025541"/>
            <a:ext cx="2186247" cy="9233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Multiple slides can be used. Layout can be changed.</a:t>
            </a:r>
            <a:endParaRPr 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1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08B669-D020-41CC-A9DB-7BF7919E1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Summary table apportioned ABCs</a:t>
            </a:r>
          </a:p>
          <a:p>
            <a:r>
              <a:rPr lang="en-US" dirty="0" smtClean="0"/>
              <a:t>Compare to previous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D5D94-9ABC-4135-8A45-0764CCECA2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FDD31A-A5E7-47E5-ABB3-4A2D4F76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 allocation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30301" y="2025541"/>
            <a:ext cx="2186247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Layout can be changed.</a:t>
            </a:r>
            <a:endParaRPr 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24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08B669-D020-41CC-A9DB-7BF7919E1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When last completed</a:t>
            </a:r>
          </a:p>
          <a:p>
            <a:r>
              <a:rPr lang="en-US" dirty="0" smtClean="0"/>
              <a:t>Key findings in last update</a:t>
            </a:r>
          </a:p>
          <a:p>
            <a:r>
              <a:rPr lang="en-US" dirty="0" smtClean="0"/>
              <a:t>Any recommended reductions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D5D94-9ABC-4135-8A45-0764CCECA2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FDD31A-A5E7-47E5-ABB3-4A2D4F76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table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30301" y="2025541"/>
            <a:ext cx="2186247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Layout can be changed.</a:t>
            </a:r>
            <a:endParaRPr 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607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1778-E768-4C39-915B-3C682166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E0F9-AA6E-4737-8125-E84B25CA6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Final table out of exec summary</a:t>
            </a:r>
          </a:p>
          <a:p>
            <a:endParaRPr lang="en-US" dirty="0"/>
          </a:p>
          <a:p>
            <a:r>
              <a:rPr lang="en-US" dirty="0" smtClean="0"/>
              <a:t>DO NOT include research updates, only information pertinent to the ABC decisions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0301" y="2025541"/>
            <a:ext cx="2186247" cy="9233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Multiple slides can be used if necessary. </a:t>
            </a:r>
            <a:endParaRPr 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3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C5C-F7DD-4A71-9EF6-3848156372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Stock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B1154E-7A69-49EA-A13E-915E0B1A3A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 name, date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5961" y="3172698"/>
            <a:ext cx="2186247" cy="12003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Text boxes are for guidelines only, delete for presentation</a:t>
            </a:r>
            <a:endParaRPr 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9084" y="5049811"/>
            <a:ext cx="2186247" cy="9233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Only include picture of presenter on the title slide</a:t>
            </a:r>
            <a:endParaRPr 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cxnSp>
        <p:nvCxnSpPr>
          <p:cNvPr id="18" name="Straight Arrow Connector 17"/>
          <p:cNvCxnSpPr>
            <a:stCxn id="8" idx="1"/>
          </p:cNvCxnSpPr>
          <p:nvPr/>
        </p:nvCxnSpPr>
        <p:spPr>
          <a:xfrm flipH="1">
            <a:off x="1013504" y="5511476"/>
            <a:ext cx="595580" cy="348997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2739" y="366183"/>
            <a:ext cx="2620916" cy="28065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826328" y="621268"/>
            <a:ext cx="2859489" cy="36933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Tier 4-6 Nov Template</a:t>
            </a:r>
            <a:endParaRPr 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99539" y="3400123"/>
            <a:ext cx="2186247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OK to change background colors</a:t>
            </a:r>
            <a:endParaRPr 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156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41778-E768-4C39-915B-3C682166E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Stock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0E0F9-AA6E-4737-8125-E84B25CA6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Tier(s)</a:t>
            </a:r>
          </a:p>
          <a:p>
            <a:r>
              <a:rPr lang="en-US" dirty="0" smtClean="0"/>
              <a:t>Area(s)</a:t>
            </a:r>
          </a:p>
          <a:p>
            <a:r>
              <a:rPr lang="en-US" dirty="0" smtClean="0"/>
              <a:t>Current year status</a:t>
            </a:r>
          </a:p>
          <a:p>
            <a:r>
              <a:rPr lang="en-US" dirty="0" smtClean="0"/>
              <a:t>BRIEF summary of changes to the current assessment data/model</a:t>
            </a:r>
          </a:p>
          <a:p>
            <a:r>
              <a:rPr lang="en-US" dirty="0" smtClean="0"/>
              <a:t>PT/SSC comments being addressed IN THIS PRESENTATION ONLY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30301" y="2025541"/>
            <a:ext cx="2186247" cy="12003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Multiple slides can be used for complexes if necessary. </a:t>
            </a:r>
            <a:endParaRPr 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91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08B669-D020-41CC-A9DB-7BF7919E1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Updated catch</a:t>
            </a:r>
          </a:p>
          <a:p>
            <a:r>
              <a:rPr lang="en-US" dirty="0" smtClean="0"/>
              <a:t>Highlight any issues with catch data</a:t>
            </a:r>
          </a:p>
          <a:p>
            <a:pPr lvl="1"/>
            <a:r>
              <a:rPr lang="en-US" dirty="0" smtClean="0"/>
              <a:t>Overages</a:t>
            </a:r>
          </a:p>
          <a:p>
            <a:pPr lvl="1"/>
            <a:r>
              <a:rPr lang="en-US" dirty="0" smtClean="0"/>
              <a:t>Data issues</a:t>
            </a:r>
          </a:p>
          <a:p>
            <a:pPr lvl="1"/>
            <a:r>
              <a:rPr lang="en-US" dirty="0" smtClean="0"/>
              <a:t>Discards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D5D94-9ABC-4135-8A45-0764CCECA2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FDD31A-A5E7-47E5-ABB3-4A2D4F76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30301" y="2025541"/>
            <a:ext cx="2186247" cy="12003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Multiple slides can be used if necessary. Layout can be changed.</a:t>
            </a:r>
            <a:endParaRPr 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871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08B669-D020-41CC-A9DB-7BF7919E1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Updated survey biomass</a:t>
            </a:r>
          </a:p>
          <a:p>
            <a:r>
              <a:rPr lang="en-US" dirty="0" smtClean="0"/>
              <a:t>Highlight any issues with survey data</a:t>
            </a:r>
          </a:p>
          <a:p>
            <a:pPr lvl="1"/>
            <a:r>
              <a:rPr lang="en-US" dirty="0" smtClean="0"/>
              <a:t>Patchy distribution</a:t>
            </a:r>
          </a:p>
          <a:p>
            <a:pPr lvl="1"/>
            <a:r>
              <a:rPr lang="en-US" dirty="0" smtClean="0"/>
              <a:t>Reduced stations?</a:t>
            </a:r>
          </a:p>
          <a:p>
            <a:pPr lvl="1"/>
            <a:r>
              <a:rPr lang="en-US" dirty="0" smtClean="0"/>
              <a:t>Changes in distribution, especially within a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D5D94-9ABC-4135-8A45-0764CCECA2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FDD31A-A5E7-47E5-ABB3-4A2D4F76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Biomass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30301" y="2025541"/>
            <a:ext cx="2186247" cy="12003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Multiple slides can be used if necessary. Layout can be changed.</a:t>
            </a:r>
            <a:endParaRPr 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78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DF0306-6FF6-4220-BB55-CE03248EB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Tier 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BDA5-2C33-4BE8-A8C9-F981EA2D75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Model description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D1E35-9608-4FFC-8FD9-633F63719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Tier 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C1EE55-BDC3-4B3D-9FD9-9ECA8262B4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Model description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6084DF9-23B7-4E24-BF83-F82FEFD7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- overview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73285" y="1563385"/>
            <a:ext cx="2186247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Layout can be changed.</a:t>
            </a:r>
            <a:endParaRPr 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27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DF0306-6FF6-4220-BB55-CE03248EB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Tier 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BDA5-2C33-4BE8-A8C9-F981EA2D75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RFX biomass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D1E35-9608-4FFC-8FD9-633F63719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Tier 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C1EE55-BDC3-4B3D-9FD9-9ECA8262B4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RFX biomass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6084DF9-23B7-4E24-BF83-F82FEFD7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- results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73285" y="1563385"/>
            <a:ext cx="2186247" cy="9233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Multiple slides can be used. Layout can be changed.</a:t>
            </a:r>
            <a:endParaRPr 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055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DF0306-6FF6-4220-BB55-CE03248EB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Tier 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7BDA5-2C33-4BE8-A8C9-F981EA2D75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FD1E35-9608-4FFC-8FD9-633F63719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Tier 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C1EE55-BDC3-4B3D-9FD9-9ECA8262B4B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Weighted M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6084DF9-23B7-4E24-BF83-F82FEFD77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- results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73285" y="1563385"/>
            <a:ext cx="2186247" cy="92333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Multiple slides can be used. Layout can be changed.</a:t>
            </a:r>
            <a:endParaRPr 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44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008B669-D020-41CC-A9DB-7BF7919E10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Summary table of Tier 6 harvest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D5D94-9ABC-4135-8A45-0764CCECA2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FDD31A-A5E7-47E5-ABB3-4A2D4F76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Models - results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230301" y="2025541"/>
            <a:ext cx="2186247" cy="1200329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Multiple slides can be used if necessary. Layout can be changed.</a:t>
            </a:r>
            <a:endParaRPr lang="en-US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2294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9462</TotalTime>
  <Words>437</Words>
  <Application>Microsoft Office PowerPoint</Application>
  <PresentationFormat>On-screen Show (4:3)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Gill Sans MT</vt:lpstr>
      <vt:lpstr>Wingdings 2</vt:lpstr>
      <vt:lpstr>Dividend</vt:lpstr>
      <vt:lpstr>Tips for 508 compliance</vt:lpstr>
      <vt:lpstr>Stock</vt:lpstr>
      <vt:lpstr>Stock overview</vt:lpstr>
      <vt:lpstr>Catch</vt:lpstr>
      <vt:lpstr>Biomass</vt:lpstr>
      <vt:lpstr>Models - overview</vt:lpstr>
      <vt:lpstr>Models - results</vt:lpstr>
      <vt:lpstr>Models - results</vt:lpstr>
      <vt:lpstr>Models - results</vt:lpstr>
      <vt:lpstr>Harvest recommendations</vt:lpstr>
      <vt:lpstr>Area allocation</vt:lpstr>
      <vt:lpstr>Risk table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LaBelle</dc:creator>
  <cp:lastModifiedBy>Pete.Hulson</cp:lastModifiedBy>
  <cp:revision>25</cp:revision>
  <dcterms:created xsi:type="dcterms:W3CDTF">2020-09-17T00:42:38Z</dcterms:created>
  <dcterms:modified xsi:type="dcterms:W3CDTF">2022-11-08T18:50:50Z</dcterms:modified>
</cp:coreProperties>
</file>