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6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2051-A124-4F95-BC42-35393635D3A2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</a:t>
            </a:r>
            <a:r>
              <a:rPr lang="en-US" dirty="0" smtClean="0"/>
              <a:t>GOA </a:t>
            </a:r>
            <a:r>
              <a:rPr lang="en-US" dirty="0" err="1" smtClean="0"/>
              <a:t>Pcod</a:t>
            </a:r>
            <a:r>
              <a:rPr lang="en-US" dirty="0" smtClean="0"/>
              <a:t>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2023 Plan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AIC</a:t>
            </a:r>
            <a:r>
              <a:rPr lang="en-US" dirty="0"/>
              <a:t> </a:t>
            </a:r>
            <a:r>
              <a:rPr lang="en-US" dirty="0" smtClean="0"/>
              <a:t>&amp; likelihoods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4" y="2433081"/>
            <a:ext cx="267652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85" y="2447925"/>
            <a:ext cx="2619375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042" y="2447925"/>
            <a:ext cx="4333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Retrospective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Mohns</a:t>
            </a:r>
            <a:r>
              <a:rPr lang="en-US" dirty="0" smtClean="0"/>
              <a:t> rho: 2019.1b = -0.073, 2023.1 = -0.022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37" y="2389539"/>
            <a:ext cx="2457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Housecleaning (</a:t>
            </a:r>
            <a:r>
              <a:rPr lang="en-US" dirty="0" err="1" smtClean="0"/>
              <a:t>minsamplesize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Environmental link</a:t>
            </a:r>
          </a:p>
          <a:p>
            <a:pPr lvl="1"/>
            <a:r>
              <a:rPr lang="en-US" dirty="0" smtClean="0"/>
              <a:t>Description of environmental </a:t>
            </a:r>
            <a:r>
              <a:rPr lang="en-US" dirty="0" smtClean="0"/>
              <a:t>index</a:t>
            </a:r>
          </a:p>
          <a:p>
            <a:r>
              <a:rPr lang="en-US" dirty="0"/>
              <a:t>Link for LL survey q</a:t>
            </a:r>
          </a:p>
          <a:p>
            <a:pPr lvl="1"/>
            <a:r>
              <a:rPr lang="en-US" dirty="0"/>
              <a:t>Retrospective comparison w/ and w/o link</a:t>
            </a:r>
          </a:p>
          <a:p>
            <a:pPr lvl="1"/>
            <a:r>
              <a:rPr lang="en-US" dirty="0"/>
              <a:t>Evaluation of new </a:t>
            </a:r>
            <a:r>
              <a:rPr lang="en-US" dirty="0" smtClean="0"/>
              <a:t>index</a:t>
            </a:r>
            <a:endParaRPr lang="en-US" dirty="0" smtClean="0"/>
          </a:p>
          <a:p>
            <a:r>
              <a:rPr lang="en-US" dirty="0" smtClean="0"/>
              <a:t>Link for growth</a:t>
            </a:r>
          </a:p>
          <a:p>
            <a:pPr lvl="1"/>
            <a:r>
              <a:rPr lang="en-US" dirty="0" smtClean="0"/>
              <a:t>Individual parameters: determining index</a:t>
            </a:r>
          </a:p>
          <a:p>
            <a:pPr lvl="1"/>
            <a:r>
              <a:rPr lang="en-US" dirty="0" smtClean="0"/>
              <a:t>Combined </a:t>
            </a:r>
            <a:r>
              <a:rPr lang="en-US" dirty="0" smtClean="0"/>
              <a:t>model &amp; </a:t>
            </a:r>
            <a:r>
              <a:rPr lang="en-US" dirty="0"/>
              <a:t>c</a:t>
            </a:r>
            <a:r>
              <a:rPr lang="en-US" dirty="0" smtClean="0"/>
              <a:t>omparisons </a:t>
            </a:r>
            <a:r>
              <a:rPr lang="en-US" dirty="0" smtClean="0"/>
              <a:t>with base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Path forward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7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9816" cy="4351338"/>
          </a:xfrm>
        </p:spPr>
        <p:txBody>
          <a:bodyPr/>
          <a:lstStyle/>
          <a:p>
            <a:r>
              <a:rPr lang="en-US" dirty="0" smtClean="0"/>
              <a:t>Minimum sample </a:t>
            </a:r>
            <a:r>
              <a:rPr lang="en-US" dirty="0" smtClean="0"/>
              <a:t>size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Removed CAAL data with minimum sample size less than 1 (i.e., weight)</a:t>
            </a:r>
          </a:p>
          <a:p>
            <a:pPr lvl="1"/>
            <a:r>
              <a:rPr lang="en-US" dirty="0" smtClean="0"/>
              <a:t>1,812 of 2,825 CAAL rows (mostly the small/large fish)</a:t>
            </a:r>
            <a:endParaRPr lang="en-US" dirty="0" smtClean="0"/>
          </a:p>
          <a:p>
            <a:r>
              <a:rPr lang="en-US" dirty="0" smtClean="0"/>
              <a:t>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4" y="4303291"/>
            <a:ext cx="2619375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12" y="4303291"/>
            <a:ext cx="2143125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6273"/>
          <a:stretch/>
        </p:blipFill>
        <p:spPr>
          <a:xfrm>
            <a:off x="7428016" y="280466"/>
            <a:ext cx="4549139" cy="309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7473"/>
          <a:stretch/>
        </p:blipFill>
        <p:spPr>
          <a:xfrm>
            <a:off x="7428016" y="3722266"/>
            <a:ext cx="4549139" cy="303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6949" y="-420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949" y="335293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is new base model from here </a:t>
            </a:r>
            <a:r>
              <a:rPr lang="en-US" dirty="0" smtClean="0"/>
              <a:t>out (2019.1b)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72" y="2756869"/>
            <a:ext cx="4446122" cy="3420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65125"/>
            <a:ext cx="3827632" cy="2944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497283"/>
            <a:ext cx="3827632" cy="2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err="1" smtClean="0"/>
              <a:t>cfsr</a:t>
            </a:r>
            <a:endParaRPr lang="en-US" dirty="0" smtClean="0"/>
          </a:p>
          <a:p>
            <a:r>
              <a:rPr lang="en-US" dirty="0" smtClean="0"/>
              <a:t>Available by length bin and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</a:t>
            </a:r>
            <a:r>
              <a:rPr lang="en-US" dirty="0" smtClean="0"/>
              <a:t>LL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SSC request to evaluate whether link still appropriate</a:t>
            </a:r>
          </a:p>
          <a:p>
            <a:r>
              <a:rPr lang="en-US" dirty="0" smtClean="0"/>
              <a:t>Construct model with no </a:t>
            </a:r>
            <a:r>
              <a:rPr lang="en-US" dirty="0" err="1" smtClean="0"/>
              <a:t>env</a:t>
            </a:r>
            <a:r>
              <a:rPr lang="en-US" dirty="0" smtClean="0"/>
              <a:t> link to LL survey q (2019.1c)</a:t>
            </a:r>
          </a:p>
          <a:p>
            <a:r>
              <a:rPr lang="en-US" dirty="0" smtClean="0"/>
              <a:t>Added... re-evaluate </a:t>
            </a:r>
            <a:r>
              <a:rPr lang="en-US" dirty="0" err="1" smtClean="0"/>
              <a:t>cfsr</a:t>
            </a:r>
            <a:r>
              <a:rPr lang="en-US" dirty="0" smtClean="0"/>
              <a:t> index used</a:t>
            </a:r>
            <a:endParaRPr lang="en-US" dirty="0"/>
          </a:p>
          <a:p>
            <a:pPr lvl="1"/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 smtClean="0"/>
              <a:t>Evaluated q across </a:t>
            </a:r>
            <a:r>
              <a:rPr lang="en-US" dirty="0" smtClean="0"/>
              <a:t>length bin and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Step 2: best </a:t>
            </a:r>
            <a:r>
              <a:rPr lang="en-US" dirty="0" smtClean="0"/>
              <a:t>from Step </a:t>
            </a:r>
            <a:r>
              <a:rPr lang="en-US" dirty="0" smtClean="0"/>
              <a:t>1 as new </a:t>
            </a:r>
            <a:r>
              <a:rPr lang="en-US" dirty="0" err="1" smtClean="0"/>
              <a:t>env</a:t>
            </a:r>
            <a:r>
              <a:rPr lang="en-US" dirty="0" smtClean="0"/>
              <a:t> link model (2019.1d), </a:t>
            </a:r>
            <a:r>
              <a:rPr lang="en-US" dirty="0" smtClean="0"/>
              <a:t>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Statistics</a:t>
            </a:r>
            <a:r>
              <a:rPr lang="en-US" dirty="0" smtClean="0"/>
              <a:t>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15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</a:t>
            </a:r>
            <a:r>
              <a:rPr lang="en-US" dirty="0" smtClean="0"/>
              <a:t>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r>
              <a:rPr lang="en-US" dirty="0" smtClean="0"/>
              <a:t>: AIC base model (2019.1b) – new </a:t>
            </a:r>
            <a:r>
              <a:rPr lang="en-US" dirty="0" err="1" smtClean="0"/>
              <a:t>env</a:t>
            </a:r>
            <a:r>
              <a:rPr lang="en-US" dirty="0" smtClean="0"/>
              <a:t> link model (2019.1d)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17" y="2373580"/>
            <a:ext cx="3676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 err="1" smtClean="0"/>
              <a:t>Linf</a:t>
            </a:r>
            <a:r>
              <a:rPr lang="en-US" dirty="0"/>
              <a:t> </a:t>
            </a:r>
            <a:r>
              <a:rPr lang="en-US" dirty="0" smtClean="0"/>
              <a:t>and kappa across length bin and month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 err="1" smtClean="0"/>
              <a:t>Lzero</a:t>
            </a:r>
            <a:r>
              <a:rPr lang="en-US" dirty="0" smtClean="0"/>
              <a:t> across month for 0-20 cm length bin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Select best from Step 1, 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Compare with base model</a:t>
            </a:r>
          </a:p>
          <a:p>
            <a:pPr lvl="1"/>
            <a:r>
              <a:rPr lang="en-US" dirty="0" smtClean="0"/>
              <a:t>Statistics: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91610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1: difference in AIC with base model (</a:t>
            </a:r>
            <a:r>
              <a:rPr lang="en-US" dirty="0" err="1" smtClean="0"/>
              <a:t>EnvLnk</a:t>
            </a:r>
            <a:r>
              <a:rPr lang="en-US" dirty="0" smtClean="0"/>
              <a:t> – base, so negative number means </a:t>
            </a:r>
            <a:r>
              <a:rPr lang="en-US" dirty="0" err="1" smtClean="0"/>
              <a:t>EnvLnk</a:t>
            </a:r>
            <a:r>
              <a:rPr lang="en-US" dirty="0" smtClean="0"/>
              <a:t> model better)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Linf</a:t>
            </a:r>
            <a:r>
              <a:rPr lang="en-US" dirty="0" smtClean="0"/>
              <a:t> &gt; </a:t>
            </a:r>
            <a:r>
              <a:rPr lang="en-US" dirty="0" err="1" smtClean="0"/>
              <a:t>Lzero</a:t>
            </a:r>
            <a:r>
              <a:rPr lang="en-US" dirty="0" smtClean="0"/>
              <a:t> &gt; kappa for model improvement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3" y="2931721"/>
            <a:ext cx="36766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68" y="2931721"/>
            <a:ext cx="367665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34" y="2931721"/>
            <a:ext cx="1238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2023 GOA Pcod assessment</vt:lpstr>
      <vt:lpstr>Overview</vt:lpstr>
      <vt:lpstr>Housecleaning:</vt:lpstr>
      <vt:lpstr>Housecleaning</vt:lpstr>
      <vt:lpstr>Environmental link</vt:lpstr>
      <vt:lpstr>Link for LL survey</vt:lpstr>
      <vt:lpstr>Link for LL survey, re-evaluation</vt:lpstr>
      <vt:lpstr>Link for growth</vt:lpstr>
      <vt:lpstr>Link for growth</vt:lpstr>
      <vt:lpstr>Link for growth</vt:lpstr>
      <vt:lpstr>Link for growth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Pcod assessment</dc:title>
  <dc:creator>Pete.Hulson</dc:creator>
  <cp:lastModifiedBy>Pete.Hulson</cp:lastModifiedBy>
  <cp:revision>13</cp:revision>
  <dcterms:created xsi:type="dcterms:W3CDTF">2023-09-07T17:06:33Z</dcterms:created>
  <dcterms:modified xsi:type="dcterms:W3CDTF">2023-09-08T22:13:11Z</dcterms:modified>
</cp:coreProperties>
</file>