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Pacific cod lengths 2022</a:t>
            </a:r>
          </a:p>
        </c:rich>
      </c:tx>
      <c:layout>
        <c:manualLayout>
          <c:xMode val="edge"/>
          <c:yMode val="edge"/>
          <c:x val="0.35216211164011479"/>
          <c:y val="5.325345315360292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555256428422025"/>
          <c:y val="3.4338114062523517E-2"/>
          <c:w val="0.84634590899714768"/>
          <c:h val="0.83123209107461071"/>
        </c:manualLayout>
      </c:layout>
      <c:lineChart>
        <c:grouping val="standard"/>
        <c:varyColors val="0"/>
        <c:ser>
          <c:idx val="2"/>
          <c:order val="0"/>
          <c:tx>
            <c:strRef>
              <c:f>'CRAB2000-2020-pcod_lfn_by_dist '!$E$1</c:f>
              <c:strCache>
                <c:ptCount val="1"/>
                <c:pt idx="0">
                  <c:v>Eastern Aleutians</c:v>
                </c:pt>
              </c:strCache>
              <c:extLst xmlns:c15="http://schemas.microsoft.com/office/drawing/2012/chart"/>
            </c:strRef>
          </c:tx>
          <c:marker>
            <c:symbol val="none"/>
          </c:marker>
          <c:cat>
            <c:numRef>
              <c:f>'CRAB2000-2020-pcod_lfn_by_dist '!$B$1725:$B$1799</c:f>
              <c:numCache>
                <c:formatCode>General</c:formatCode>
                <c:ptCount val="7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19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89</c:v>
                </c:pt>
                <c:pt idx="70">
                  <c:v>90</c:v>
                </c:pt>
                <c:pt idx="71">
                  <c:v>92</c:v>
                </c:pt>
                <c:pt idx="72">
                  <c:v>93</c:v>
                </c:pt>
                <c:pt idx="73">
                  <c:v>95</c:v>
                </c:pt>
                <c:pt idx="74">
                  <c:v>97</c:v>
                </c:pt>
              </c:numCache>
            </c:numRef>
          </c:cat>
          <c:val>
            <c:numRef>
              <c:f>'CRAB2000-2020-pcod_lfn_by_dist '!$E$1725:$E$1799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6779</c:v>
                </c:pt>
                <c:pt idx="15">
                  <c:v>8362</c:v>
                </c:pt>
                <c:pt idx="16">
                  <c:v>14803</c:v>
                </c:pt>
                <c:pt idx="17">
                  <c:v>6779</c:v>
                </c:pt>
                <c:pt idx="18">
                  <c:v>43432</c:v>
                </c:pt>
                <c:pt idx="19">
                  <c:v>48249</c:v>
                </c:pt>
                <c:pt idx="20">
                  <c:v>38413</c:v>
                </c:pt>
                <c:pt idx="21">
                  <c:v>29594</c:v>
                </c:pt>
                <c:pt idx="22">
                  <c:v>15222</c:v>
                </c:pt>
                <c:pt idx="23">
                  <c:v>17155</c:v>
                </c:pt>
                <c:pt idx="24">
                  <c:v>24468</c:v>
                </c:pt>
                <c:pt idx="25">
                  <c:v>24828</c:v>
                </c:pt>
                <c:pt idx="26">
                  <c:v>19381</c:v>
                </c:pt>
                <c:pt idx="27">
                  <c:v>15140</c:v>
                </c:pt>
                <c:pt idx="28">
                  <c:v>22258</c:v>
                </c:pt>
                <c:pt idx="29">
                  <c:v>10701</c:v>
                </c:pt>
                <c:pt idx="30">
                  <c:v>4005</c:v>
                </c:pt>
                <c:pt idx="31">
                  <c:v>10701</c:v>
                </c:pt>
                <c:pt idx="32">
                  <c:v>1187</c:v>
                </c:pt>
                <c:pt idx="33">
                  <c:v>4074</c:v>
                </c:pt>
                <c:pt idx="34">
                  <c:v>6687</c:v>
                </c:pt>
                <c:pt idx="35">
                  <c:v>8627</c:v>
                </c:pt>
                <c:pt idx="36">
                  <c:v>23390</c:v>
                </c:pt>
                <c:pt idx="37">
                  <c:v>37326</c:v>
                </c:pt>
                <c:pt idx="38">
                  <c:v>6300</c:v>
                </c:pt>
                <c:pt idx="39">
                  <c:v>32494</c:v>
                </c:pt>
                <c:pt idx="40">
                  <c:v>18111</c:v>
                </c:pt>
                <c:pt idx="41">
                  <c:v>16576</c:v>
                </c:pt>
                <c:pt idx="42">
                  <c:v>22058</c:v>
                </c:pt>
                <c:pt idx="43">
                  <c:v>4864</c:v>
                </c:pt>
                <c:pt idx="44">
                  <c:v>15411</c:v>
                </c:pt>
                <c:pt idx="45">
                  <c:v>8592</c:v>
                </c:pt>
                <c:pt idx="46">
                  <c:v>14284</c:v>
                </c:pt>
                <c:pt idx="47">
                  <c:v>1712</c:v>
                </c:pt>
                <c:pt idx="48">
                  <c:v>16657</c:v>
                </c:pt>
                <c:pt idx="49">
                  <c:v>1112</c:v>
                </c:pt>
                <c:pt idx="50">
                  <c:v>1887</c:v>
                </c:pt>
                <c:pt idx="51">
                  <c:v>8405</c:v>
                </c:pt>
                <c:pt idx="52">
                  <c:v>8986</c:v>
                </c:pt>
                <c:pt idx="53">
                  <c:v>1159</c:v>
                </c:pt>
                <c:pt idx="54">
                  <c:v>10329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925</c:v>
                </c:pt>
                <c:pt idx="59">
                  <c:v>7597</c:v>
                </c:pt>
                <c:pt idx="60">
                  <c:v>3041</c:v>
                </c:pt>
                <c:pt idx="61">
                  <c:v>1848</c:v>
                </c:pt>
                <c:pt idx="62">
                  <c:v>0</c:v>
                </c:pt>
                <c:pt idx="63">
                  <c:v>700</c:v>
                </c:pt>
                <c:pt idx="64">
                  <c:v>0</c:v>
                </c:pt>
                <c:pt idx="65">
                  <c:v>0</c:v>
                </c:pt>
                <c:pt idx="66">
                  <c:v>1610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1848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763-441E-B5FB-79C94A287AFD}"/>
            </c:ext>
          </c:extLst>
        </c:ser>
        <c:ser>
          <c:idx val="3"/>
          <c:order val="1"/>
          <c:tx>
            <c:strRef>
              <c:f>'CRAB2000-2020-pcod_lfn_by_dist '!$F$1</c:f>
              <c:strCache>
                <c:ptCount val="1"/>
                <c:pt idx="0">
                  <c:v>Chignik</c:v>
                </c:pt>
              </c:strCache>
            </c:strRef>
          </c:tx>
          <c:marker>
            <c:symbol val="none"/>
          </c:marker>
          <c:cat>
            <c:numRef>
              <c:f>'CRAB2000-2020-pcod_lfn_by_dist '!$B$1725:$B$1799</c:f>
              <c:numCache>
                <c:formatCode>General</c:formatCode>
                <c:ptCount val="7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19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89</c:v>
                </c:pt>
                <c:pt idx="70">
                  <c:v>90</c:v>
                </c:pt>
                <c:pt idx="71">
                  <c:v>92</c:v>
                </c:pt>
                <c:pt idx="72">
                  <c:v>93</c:v>
                </c:pt>
                <c:pt idx="73">
                  <c:v>95</c:v>
                </c:pt>
                <c:pt idx="74">
                  <c:v>97</c:v>
                </c:pt>
              </c:numCache>
            </c:numRef>
          </c:cat>
          <c:val>
            <c:numRef>
              <c:f>'CRAB2000-2020-pcod_lfn_by_dist '!$F$1725:$F$1799</c:f>
              <c:numCache>
                <c:formatCode>General</c:formatCode>
                <c:ptCount val="75"/>
                <c:pt idx="0">
                  <c:v>9323</c:v>
                </c:pt>
                <c:pt idx="1">
                  <c:v>37291</c:v>
                </c:pt>
                <c:pt idx="2">
                  <c:v>27968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9323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3544</c:v>
                </c:pt>
                <c:pt idx="23">
                  <c:v>1650</c:v>
                </c:pt>
                <c:pt idx="24">
                  <c:v>7963</c:v>
                </c:pt>
                <c:pt idx="25">
                  <c:v>3299</c:v>
                </c:pt>
                <c:pt idx="26">
                  <c:v>2550</c:v>
                </c:pt>
                <c:pt idx="27">
                  <c:v>9337</c:v>
                </c:pt>
                <c:pt idx="28">
                  <c:v>842</c:v>
                </c:pt>
                <c:pt idx="29">
                  <c:v>4207</c:v>
                </c:pt>
                <c:pt idx="30">
                  <c:v>4143</c:v>
                </c:pt>
                <c:pt idx="31">
                  <c:v>705</c:v>
                </c:pt>
                <c:pt idx="32">
                  <c:v>6782</c:v>
                </c:pt>
                <c:pt idx="33">
                  <c:v>2550</c:v>
                </c:pt>
                <c:pt idx="34">
                  <c:v>1642</c:v>
                </c:pt>
                <c:pt idx="35">
                  <c:v>4706</c:v>
                </c:pt>
                <c:pt idx="36">
                  <c:v>4963</c:v>
                </c:pt>
                <c:pt idx="37">
                  <c:v>11304</c:v>
                </c:pt>
                <c:pt idx="38">
                  <c:v>9924</c:v>
                </c:pt>
                <c:pt idx="39">
                  <c:v>10322</c:v>
                </c:pt>
                <c:pt idx="40">
                  <c:v>7886</c:v>
                </c:pt>
                <c:pt idx="41">
                  <c:v>12239</c:v>
                </c:pt>
                <c:pt idx="42">
                  <c:v>23055</c:v>
                </c:pt>
                <c:pt idx="43">
                  <c:v>13390</c:v>
                </c:pt>
                <c:pt idx="44">
                  <c:v>18983</c:v>
                </c:pt>
                <c:pt idx="45">
                  <c:v>28495</c:v>
                </c:pt>
                <c:pt idx="46">
                  <c:v>19354</c:v>
                </c:pt>
                <c:pt idx="47">
                  <c:v>18617</c:v>
                </c:pt>
                <c:pt idx="48">
                  <c:v>15721</c:v>
                </c:pt>
                <c:pt idx="49">
                  <c:v>14022</c:v>
                </c:pt>
                <c:pt idx="50">
                  <c:v>10610</c:v>
                </c:pt>
                <c:pt idx="51">
                  <c:v>7565</c:v>
                </c:pt>
                <c:pt idx="52">
                  <c:v>14434</c:v>
                </c:pt>
                <c:pt idx="53">
                  <c:v>2662</c:v>
                </c:pt>
                <c:pt idx="54">
                  <c:v>6093</c:v>
                </c:pt>
                <c:pt idx="55">
                  <c:v>3120</c:v>
                </c:pt>
                <c:pt idx="56">
                  <c:v>10583</c:v>
                </c:pt>
                <c:pt idx="57">
                  <c:v>456</c:v>
                </c:pt>
                <c:pt idx="58">
                  <c:v>2543</c:v>
                </c:pt>
                <c:pt idx="59">
                  <c:v>0</c:v>
                </c:pt>
                <c:pt idx="60">
                  <c:v>0</c:v>
                </c:pt>
                <c:pt idx="61">
                  <c:v>2532</c:v>
                </c:pt>
                <c:pt idx="62">
                  <c:v>1105</c:v>
                </c:pt>
                <c:pt idx="63">
                  <c:v>705</c:v>
                </c:pt>
                <c:pt idx="64">
                  <c:v>1650</c:v>
                </c:pt>
                <c:pt idx="65">
                  <c:v>0</c:v>
                </c:pt>
                <c:pt idx="66">
                  <c:v>456</c:v>
                </c:pt>
                <c:pt idx="67">
                  <c:v>0</c:v>
                </c:pt>
                <c:pt idx="68">
                  <c:v>0</c:v>
                </c:pt>
                <c:pt idx="69">
                  <c:v>705</c:v>
                </c:pt>
                <c:pt idx="70">
                  <c:v>1650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63-441E-B5FB-79C94A287AFD}"/>
            </c:ext>
          </c:extLst>
        </c:ser>
        <c:ser>
          <c:idx val="1"/>
          <c:order val="2"/>
          <c:tx>
            <c:strRef>
              <c:f>'CRAB2000-2020-pcod_lfn_by_dist '!$D$1</c:f>
              <c:strCache>
                <c:ptCount val="1"/>
                <c:pt idx="0">
                  <c:v>South Peninsula</c:v>
                </c:pt>
              </c:strCache>
            </c:strRef>
          </c:tx>
          <c:marker>
            <c:symbol val="none"/>
          </c:marker>
          <c:cat>
            <c:numRef>
              <c:f>'CRAB2000-2020-pcod_lfn_by_dist '!$B$1725:$B$1799</c:f>
              <c:numCache>
                <c:formatCode>General</c:formatCode>
                <c:ptCount val="7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19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89</c:v>
                </c:pt>
                <c:pt idx="70">
                  <c:v>90</c:v>
                </c:pt>
                <c:pt idx="71">
                  <c:v>92</c:v>
                </c:pt>
                <c:pt idx="72">
                  <c:v>93</c:v>
                </c:pt>
                <c:pt idx="73">
                  <c:v>95</c:v>
                </c:pt>
                <c:pt idx="74">
                  <c:v>97</c:v>
                </c:pt>
              </c:numCache>
            </c:numRef>
          </c:cat>
          <c:val>
            <c:numRef>
              <c:f>'CRAB2000-2020-pcod_lfn_by_dist '!$D$1725:$D$1799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919</c:v>
                </c:pt>
                <c:pt idx="10">
                  <c:v>3819</c:v>
                </c:pt>
                <c:pt idx="11">
                  <c:v>3819</c:v>
                </c:pt>
                <c:pt idx="12">
                  <c:v>0</c:v>
                </c:pt>
                <c:pt idx="13">
                  <c:v>1909</c:v>
                </c:pt>
                <c:pt idx="14">
                  <c:v>1909</c:v>
                </c:pt>
                <c:pt idx="15">
                  <c:v>5728</c:v>
                </c:pt>
                <c:pt idx="16">
                  <c:v>7104</c:v>
                </c:pt>
                <c:pt idx="17">
                  <c:v>3789</c:v>
                </c:pt>
                <c:pt idx="18">
                  <c:v>4200</c:v>
                </c:pt>
                <c:pt idx="19">
                  <c:v>1657</c:v>
                </c:pt>
                <c:pt idx="20">
                  <c:v>7624</c:v>
                </c:pt>
                <c:pt idx="21">
                  <c:v>6174</c:v>
                </c:pt>
                <c:pt idx="22">
                  <c:v>8767</c:v>
                </c:pt>
                <c:pt idx="23">
                  <c:v>8893</c:v>
                </c:pt>
                <c:pt idx="24">
                  <c:v>17340</c:v>
                </c:pt>
                <c:pt idx="25">
                  <c:v>21833</c:v>
                </c:pt>
                <c:pt idx="26">
                  <c:v>17572</c:v>
                </c:pt>
                <c:pt idx="27">
                  <c:v>7194</c:v>
                </c:pt>
                <c:pt idx="28">
                  <c:v>8666</c:v>
                </c:pt>
                <c:pt idx="29">
                  <c:v>18420</c:v>
                </c:pt>
                <c:pt idx="30">
                  <c:v>24974</c:v>
                </c:pt>
                <c:pt idx="31">
                  <c:v>13561</c:v>
                </c:pt>
                <c:pt idx="32">
                  <c:v>18390</c:v>
                </c:pt>
                <c:pt idx="33">
                  <c:v>18052</c:v>
                </c:pt>
                <c:pt idx="34">
                  <c:v>26047</c:v>
                </c:pt>
                <c:pt idx="35">
                  <c:v>41036</c:v>
                </c:pt>
                <c:pt idx="36">
                  <c:v>23463</c:v>
                </c:pt>
                <c:pt idx="37">
                  <c:v>42293</c:v>
                </c:pt>
                <c:pt idx="38">
                  <c:v>30444</c:v>
                </c:pt>
                <c:pt idx="39">
                  <c:v>40534</c:v>
                </c:pt>
                <c:pt idx="40">
                  <c:v>50089</c:v>
                </c:pt>
                <c:pt idx="41">
                  <c:v>36879</c:v>
                </c:pt>
                <c:pt idx="42">
                  <c:v>55567</c:v>
                </c:pt>
                <c:pt idx="43">
                  <c:v>47356</c:v>
                </c:pt>
                <c:pt idx="44">
                  <c:v>28979</c:v>
                </c:pt>
                <c:pt idx="45">
                  <c:v>35895</c:v>
                </c:pt>
                <c:pt idx="46">
                  <c:v>43169</c:v>
                </c:pt>
                <c:pt idx="47">
                  <c:v>20077</c:v>
                </c:pt>
                <c:pt idx="48">
                  <c:v>36218</c:v>
                </c:pt>
                <c:pt idx="49">
                  <c:v>30842</c:v>
                </c:pt>
                <c:pt idx="50">
                  <c:v>20975</c:v>
                </c:pt>
                <c:pt idx="51">
                  <c:v>12975</c:v>
                </c:pt>
                <c:pt idx="52">
                  <c:v>12094</c:v>
                </c:pt>
                <c:pt idx="53">
                  <c:v>18379</c:v>
                </c:pt>
                <c:pt idx="54">
                  <c:v>7110</c:v>
                </c:pt>
                <c:pt idx="55">
                  <c:v>15133</c:v>
                </c:pt>
                <c:pt idx="56">
                  <c:v>2850</c:v>
                </c:pt>
                <c:pt idx="57">
                  <c:v>5020</c:v>
                </c:pt>
                <c:pt idx="58">
                  <c:v>2737</c:v>
                </c:pt>
                <c:pt idx="59">
                  <c:v>3305</c:v>
                </c:pt>
                <c:pt idx="60">
                  <c:v>2935</c:v>
                </c:pt>
                <c:pt idx="61">
                  <c:v>368</c:v>
                </c:pt>
                <c:pt idx="62">
                  <c:v>0</c:v>
                </c:pt>
                <c:pt idx="63">
                  <c:v>1928</c:v>
                </c:pt>
                <c:pt idx="64">
                  <c:v>3038</c:v>
                </c:pt>
                <c:pt idx="65">
                  <c:v>0</c:v>
                </c:pt>
                <c:pt idx="66">
                  <c:v>2491</c:v>
                </c:pt>
                <c:pt idx="67">
                  <c:v>0</c:v>
                </c:pt>
                <c:pt idx="68">
                  <c:v>0</c:v>
                </c:pt>
                <c:pt idx="69">
                  <c:v>1928</c:v>
                </c:pt>
                <c:pt idx="70">
                  <c:v>3876</c:v>
                </c:pt>
                <c:pt idx="71">
                  <c:v>5206</c:v>
                </c:pt>
                <c:pt idx="72">
                  <c:v>1657</c:v>
                </c:pt>
                <c:pt idx="73">
                  <c:v>949</c:v>
                </c:pt>
                <c:pt idx="74">
                  <c:v>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63-441E-B5FB-79C94A287AFD}"/>
            </c:ext>
          </c:extLst>
        </c:ser>
        <c:ser>
          <c:idx val="0"/>
          <c:order val="3"/>
          <c:tx>
            <c:strRef>
              <c:f>'CRAB2000-2020-pcod_lfn_by_dist '!$C$1</c:f>
              <c:strCache>
                <c:ptCount val="1"/>
                <c:pt idx="0">
                  <c:v>Kodiak</c:v>
                </c:pt>
              </c:strCache>
            </c:strRef>
          </c:tx>
          <c:marker>
            <c:symbol val="none"/>
          </c:marker>
          <c:cat>
            <c:numRef>
              <c:f>'CRAB2000-2020-pcod_lfn_by_dist '!$B$1725:$B$1799</c:f>
              <c:numCache>
                <c:formatCode>General</c:formatCode>
                <c:ptCount val="7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19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89</c:v>
                </c:pt>
                <c:pt idx="70">
                  <c:v>90</c:v>
                </c:pt>
                <c:pt idx="71">
                  <c:v>92</c:v>
                </c:pt>
                <c:pt idx="72">
                  <c:v>93</c:v>
                </c:pt>
                <c:pt idx="73">
                  <c:v>95</c:v>
                </c:pt>
                <c:pt idx="74">
                  <c:v>97</c:v>
                </c:pt>
              </c:numCache>
            </c:numRef>
          </c:cat>
          <c:val>
            <c:numRef>
              <c:f>'CRAB2000-2020-pcod_lfn_by_dist '!$C$1725:$C$1799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927</c:v>
                </c:pt>
                <c:pt idx="4">
                  <c:v>1070</c:v>
                </c:pt>
                <c:pt idx="5">
                  <c:v>5802</c:v>
                </c:pt>
                <c:pt idx="6">
                  <c:v>1690</c:v>
                </c:pt>
                <c:pt idx="7">
                  <c:v>2601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17933</c:v>
                </c:pt>
                <c:pt idx="13">
                  <c:v>267</c:v>
                </c:pt>
                <c:pt idx="14">
                  <c:v>23481</c:v>
                </c:pt>
                <c:pt idx="15">
                  <c:v>14705</c:v>
                </c:pt>
                <c:pt idx="16">
                  <c:v>1300</c:v>
                </c:pt>
                <c:pt idx="17">
                  <c:v>80665</c:v>
                </c:pt>
                <c:pt idx="18">
                  <c:v>81315</c:v>
                </c:pt>
                <c:pt idx="19">
                  <c:v>128190</c:v>
                </c:pt>
                <c:pt idx="20">
                  <c:v>108671</c:v>
                </c:pt>
                <c:pt idx="21">
                  <c:v>244751</c:v>
                </c:pt>
                <c:pt idx="22">
                  <c:v>177668</c:v>
                </c:pt>
                <c:pt idx="23">
                  <c:v>142956</c:v>
                </c:pt>
                <c:pt idx="24">
                  <c:v>93259</c:v>
                </c:pt>
                <c:pt idx="25">
                  <c:v>174721</c:v>
                </c:pt>
                <c:pt idx="26">
                  <c:v>167178</c:v>
                </c:pt>
                <c:pt idx="27">
                  <c:v>74682</c:v>
                </c:pt>
                <c:pt idx="28">
                  <c:v>104040</c:v>
                </c:pt>
                <c:pt idx="29">
                  <c:v>86426</c:v>
                </c:pt>
                <c:pt idx="30">
                  <c:v>76718</c:v>
                </c:pt>
                <c:pt idx="31">
                  <c:v>41424</c:v>
                </c:pt>
                <c:pt idx="32">
                  <c:v>45996</c:v>
                </c:pt>
                <c:pt idx="33">
                  <c:v>23006</c:v>
                </c:pt>
                <c:pt idx="34">
                  <c:v>15706</c:v>
                </c:pt>
                <c:pt idx="35">
                  <c:v>18897</c:v>
                </c:pt>
                <c:pt idx="36">
                  <c:v>27047</c:v>
                </c:pt>
                <c:pt idx="37">
                  <c:v>28945</c:v>
                </c:pt>
                <c:pt idx="38">
                  <c:v>24046</c:v>
                </c:pt>
                <c:pt idx="39">
                  <c:v>32165</c:v>
                </c:pt>
                <c:pt idx="40">
                  <c:v>32901</c:v>
                </c:pt>
                <c:pt idx="41">
                  <c:v>35053</c:v>
                </c:pt>
                <c:pt idx="42">
                  <c:v>45763</c:v>
                </c:pt>
                <c:pt idx="43">
                  <c:v>76126</c:v>
                </c:pt>
                <c:pt idx="44">
                  <c:v>76685</c:v>
                </c:pt>
                <c:pt idx="45">
                  <c:v>58366</c:v>
                </c:pt>
                <c:pt idx="46">
                  <c:v>90319</c:v>
                </c:pt>
                <c:pt idx="47">
                  <c:v>65481</c:v>
                </c:pt>
                <c:pt idx="48">
                  <c:v>43668</c:v>
                </c:pt>
                <c:pt idx="49">
                  <c:v>80278</c:v>
                </c:pt>
                <c:pt idx="50">
                  <c:v>45231</c:v>
                </c:pt>
                <c:pt idx="51">
                  <c:v>40491</c:v>
                </c:pt>
                <c:pt idx="52">
                  <c:v>42585</c:v>
                </c:pt>
                <c:pt idx="53">
                  <c:v>34820</c:v>
                </c:pt>
                <c:pt idx="54">
                  <c:v>25847</c:v>
                </c:pt>
                <c:pt idx="55">
                  <c:v>32409</c:v>
                </c:pt>
                <c:pt idx="56">
                  <c:v>39519</c:v>
                </c:pt>
                <c:pt idx="57">
                  <c:v>17110</c:v>
                </c:pt>
                <c:pt idx="58">
                  <c:v>20658</c:v>
                </c:pt>
                <c:pt idx="59">
                  <c:v>9013</c:v>
                </c:pt>
                <c:pt idx="60">
                  <c:v>9007</c:v>
                </c:pt>
                <c:pt idx="61">
                  <c:v>8833</c:v>
                </c:pt>
                <c:pt idx="62">
                  <c:v>1293</c:v>
                </c:pt>
                <c:pt idx="63">
                  <c:v>1475</c:v>
                </c:pt>
                <c:pt idx="64">
                  <c:v>2065</c:v>
                </c:pt>
                <c:pt idx="65">
                  <c:v>5606</c:v>
                </c:pt>
                <c:pt idx="66">
                  <c:v>10863</c:v>
                </c:pt>
                <c:pt idx="67">
                  <c:v>3342</c:v>
                </c:pt>
                <c:pt idx="68">
                  <c:v>8433</c:v>
                </c:pt>
                <c:pt idx="69">
                  <c:v>9208</c:v>
                </c:pt>
                <c:pt idx="70">
                  <c:v>775</c:v>
                </c:pt>
                <c:pt idx="71">
                  <c:v>1220</c:v>
                </c:pt>
                <c:pt idx="72">
                  <c:v>5061</c:v>
                </c:pt>
                <c:pt idx="73">
                  <c:v>0</c:v>
                </c:pt>
                <c:pt idx="74">
                  <c:v>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63-441E-B5FB-79C94A287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315904"/>
        <c:axId val="190529920"/>
        <c:extLst/>
      </c:lineChart>
      <c:catAx>
        <c:axId val="190315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Length (cm)</a:t>
                </a:r>
              </a:p>
            </c:rich>
          </c:tx>
          <c:layout>
            <c:manualLayout>
              <c:xMode val="edge"/>
              <c:yMode val="edge"/>
              <c:x val="0.49528284382190257"/>
              <c:y val="0.936312183949974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90529920"/>
        <c:crosses val="autoZero"/>
        <c:auto val="1"/>
        <c:lblAlgn val="ctr"/>
        <c:lblOffset val="100"/>
        <c:noMultiLvlLbl val="0"/>
      </c:catAx>
      <c:valAx>
        <c:axId val="1905299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Fish</a:t>
                </a:r>
              </a:p>
            </c:rich>
          </c:tx>
          <c:layout>
            <c:manualLayout>
              <c:xMode val="edge"/>
              <c:yMode val="edge"/>
              <c:x val="1.0814120599963671E-2"/>
              <c:y val="0.33058958846360698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90315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764019868156023"/>
          <c:y val="0.26126348534940375"/>
          <c:w val="0.27412065860953427"/>
          <c:h val="0.259354013599024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[prelimcodpops2000-2022.xlsx]Sheet1!PivotTable1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Pacific cod abundance 2000–2022</a:t>
            </a:r>
          </a:p>
        </c:rich>
      </c:tx>
      <c:layout>
        <c:manualLayout>
          <c:xMode val="edge"/>
          <c:yMode val="edge"/>
          <c:x val="0.35706837092690724"/>
          <c:y val="2.8483423124334346E-2"/>
        </c:manualLayout>
      </c:layout>
      <c:overlay val="1"/>
    </c:title>
    <c:autoTitleDeleted val="0"/>
    <c:pivotFmts>
      <c:pivotFmt>
        <c:idx val="0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909402609885032"/>
          <c:y val="5.1400554097404488E-2"/>
          <c:w val="0.85507390361416091"/>
          <c:h val="0.796277094708081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Kodiak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Sheet1!$B$5:$B$28</c:f>
              <c:numCache>
                <c:formatCode>General</c:formatCode>
                <c:ptCount val="23"/>
                <c:pt idx="0">
                  <c:v>9281</c:v>
                </c:pt>
                <c:pt idx="1">
                  <c:v>12270</c:v>
                </c:pt>
                <c:pt idx="2">
                  <c:v>29701</c:v>
                </c:pt>
                <c:pt idx="3">
                  <c:v>23217</c:v>
                </c:pt>
                <c:pt idx="4">
                  <c:v>18075</c:v>
                </c:pt>
                <c:pt idx="5">
                  <c:v>9060</c:v>
                </c:pt>
                <c:pt idx="6">
                  <c:v>6846</c:v>
                </c:pt>
                <c:pt idx="7">
                  <c:v>9871</c:v>
                </c:pt>
                <c:pt idx="8">
                  <c:v>13078</c:v>
                </c:pt>
                <c:pt idx="9">
                  <c:v>14727</c:v>
                </c:pt>
                <c:pt idx="10">
                  <c:v>19311</c:v>
                </c:pt>
                <c:pt idx="11">
                  <c:v>11552</c:v>
                </c:pt>
                <c:pt idx="12">
                  <c:v>11547</c:v>
                </c:pt>
                <c:pt idx="13">
                  <c:v>16961</c:v>
                </c:pt>
                <c:pt idx="14">
                  <c:v>19446</c:v>
                </c:pt>
                <c:pt idx="15">
                  <c:v>6319</c:v>
                </c:pt>
                <c:pt idx="16">
                  <c:v>3916</c:v>
                </c:pt>
                <c:pt idx="17">
                  <c:v>4712</c:v>
                </c:pt>
                <c:pt idx="18">
                  <c:v>4152</c:v>
                </c:pt>
                <c:pt idx="19">
                  <c:v>5812</c:v>
                </c:pt>
                <c:pt idx="20">
                  <c:v>7620</c:v>
                </c:pt>
                <c:pt idx="21">
                  <c:v>4013</c:v>
                </c:pt>
                <c:pt idx="22">
                  <c:v>5310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E-4528-9F75-A829D7A08C0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South Peninsula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Sheet1!$C$5:$C$28</c:f>
              <c:numCache>
                <c:formatCode>General</c:formatCode>
                <c:ptCount val="23"/>
                <c:pt idx="0">
                  <c:v>3670</c:v>
                </c:pt>
                <c:pt idx="1">
                  <c:v>3600</c:v>
                </c:pt>
                <c:pt idx="2">
                  <c:v>6207</c:v>
                </c:pt>
                <c:pt idx="3">
                  <c:v>3602</c:v>
                </c:pt>
                <c:pt idx="4">
                  <c:v>6074</c:v>
                </c:pt>
                <c:pt idx="5">
                  <c:v>2860</c:v>
                </c:pt>
                <c:pt idx="6">
                  <c:v>3172</c:v>
                </c:pt>
                <c:pt idx="7">
                  <c:v>4937</c:v>
                </c:pt>
                <c:pt idx="8">
                  <c:v>5482</c:v>
                </c:pt>
                <c:pt idx="9">
                  <c:v>4683</c:v>
                </c:pt>
                <c:pt idx="10">
                  <c:v>4906</c:v>
                </c:pt>
                <c:pt idx="11">
                  <c:v>13171</c:v>
                </c:pt>
                <c:pt idx="12">
                  <c:v>13913</c:v>
                </c:pt>
                <c:pt idx="13">
                  <c:v>7681</c:v>
                </c:pt>
                <c:pt idx="14">
                  <c:v>4807</c:v>
                </c:pt>
                <c:pt idx="15">
                  <c:v>4383</c:v>
                </c:pt>
                <c:pt idx="16">
                  <c:v>3609</c:v>
                </c:pt>
                <c:pt idx="17">
                  <c:v>4866</c:v>
                </c:pt>
                <c:pt idx="18">
                  <c:v>2281</c:v>
                </c:pt>
                <c:pt idx="19">
                  <c:v>2038</c:v>
                </c:pt>
                <c:pt idx="20">
                  <c:v>3381</c:v>
                </c:pt>
                <c:pt idx="21">
                  <c:v>2941</c:v>
                </c:pt>
                <c:pt idx="22">
                  <c:v>2338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E-4528-9F75-A829D7A08C0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Chignik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Sheet1!$D$5:$D$28</c:f>
              <c:numCache>
                <c:formatCode>General</c:formatCode>
                <c:ptCount val="23"/>
                <c:pt idx="0">
                  <c:v>1021</c:v>
                </c:pt>
                <c:pt idx="1">
                  <c:v>1758</c:v>
                </c:pt>
                <c:pt idx="2">
                  <c:v>1923</c:v>
                </c:pt>
                <c:pt idx="3">
                  <c:v>335</c:v>
                </c:pt>
                <c:pt idx="4">
                  <c:v>795</c:v>
                </c:pt>
                <c:pt idx="5">
                  <c:v>363</c:v>
                </c:pt>
                <c:pt idx="6">
                  <c:v>600</c:v>
                </c:pt>
                <c:pt idx="7">
                  <c:v>927</c:v>
                </c:pt>
                <c:pt idx="8">
                  <c:v>3104</c:v>
                </c:pt>
                <c:pt idx="9">
                  <c:v>6539</c:v>
                </c:pt>
                <c:pt idx="10">
                  <c:v>2049</c:v>
                </c:pt>
                <c:pt idx="11">
                  <c:v>2692</c:v>
                </c:pt>
                <c:pt idx="12">
                  <c:v>3556</c:v>
                </c:pt>
                <c:pt idx="13">
                  <c:v>3320</c:v>
                </c:pt>
                <c:pt idx="14">
                  <c:v>2911</c:v>
                </c:pt>
                <c:pt idx="15">
                  <c:v>1103</c:v>
                </c:pt>
                <c:pt idx="16">
                  <c:v>566</c:v>
                </c:pt>
                <c:pt idx="17">
                  <c:v>921</c:v>
                </c:pt>
                <c:pt idx="18">
                  <c:v>1661</c:v>
                </c:pt>
                <c:pt idx="19">
                  <c:v>640</c:v>
                </c:pt>
                <c:pt idx="20">
                  <c:v>926</c:v>
                </c:pt>
                <c:pt idx="21">
                  <c:v>554</c:v>
                </c:pt>
                <c:pt idx="22">
                  <c:v>929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FE-4528-9F75-A829D7A08C0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Eastern Aleutian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strCache>
            </c:strRef>
          </c:cat>
          <c:val>
            <c:numRef>
              <c:f>Sheet1!$E$5:$E$28</c:f>
              <c:numCache>
                <c:formatCode>General</c:formatCode>
                <c:ptCount val="23"/>
                <c:pt idx="0">
                  <c:v>964</c:v>
                </c:pt>
                <c:pt idx="3">
                  <c:v>822</c:v>
                </c:pt>
                <c:pt idx="4">
                  <c:v>526</c:v>
                </c:pt>
                <c:pt idx="5">
                  <c:v>515</c:v>
                </c:pt>
                <c:pt idx="6">
                  <c:v>587</c:v>
                </c:pt>
                <c:pt idx="7">
                  <c:v>453</c:v>
                </c:pt>
                <c:pt idx="8">
                  <c:v>455</c:v>
                </c:pt>
                <c:pt idx="9">
                  <c:v>601</c:v>
                </c:pt>
                <c:pt idx="10">
                  <c:v>802</c:v>
                </c:pt>
                <c:pt idx="11">
                  <c:v>866</c:v>
                </c:pt>
                <c:pt idx="12">
                  <c:v>1561</c:v>
                </c:pt>
                <c:pt idx="13">
                  <c:v>674</c:v>
                </c:pt>
                <c:pt idx="14">
                  <c:v>1196</c:v>
                </c:pt>
                <c:pt idx="15">
                  <c:v>1315</c:v>
                </c:pt>
                <c:pt idx="16">
                  <c:v>863</c:v>
                </c:pt>
                <c:pt idx="17">
                  <c:v>1313</c:v>
                </c:pt>
                <c:pt idx="18">
                  <c:v>567</c:v>
                </c:pt>
                <c:pt idx="19">
                  <c:v>309</c:v>
                </c:pt>
                <c:pt idx="21">
                  <c:v>437</c:v>
                </c:pt>
                <c:pt idx="22">
                  <c:v>1109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FE-4528-9F75-A829D7A08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0042496"/>
        <c:axId val="110048768"/>
      </c:barChart>
      <c:catAx>
        <c:axId val="110042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0048768"/>
        <c:crosses val="autoZero"/>
        <c:auto val="1"/>
        <c:lblAlgn val="ctr"/>
        <c:lblOffset val="100"/>
        <c:noMultiLvlLbl val="0"/>
      </c:catAx>
      <c:valAx>
        <c:axId val="1100487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Metric tons of Pacific cod</a:t>
                </a:r>
              </a:p>
            </c:rich>
          </c:tx>
          <c:layout>
            <c:manualLayout>
              <c:xMode val="edge"/>
              <c:yMode val="edge"/>
              <c:x val="1.7713146772146443E-2"/>
              <c:y val="0.2325992673375721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10042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36905840636981"/>
          <c:y val="0.25125547135439519"/>
          <c:w val="0.20802740780353915"/>
          <c:h val="0.257531636644596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Pacific Cod CPUE (kg/km towed)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153266053010984E-2"/>
          <c:y val="4.6712962962962977E-2"/>
          <c:w val="0.89029117839143346"/>
          <c:h val="0.78950259177212878"/>
        </c:manualLayout>
      </c:layout>
      <c:lineChart>
        <c:grouping val="standard"/>
        <c:varyColors val="0"/>
        <c:ser>
          <c:idx val="2"/>
          <c:order val="2"/>
          <c:tx>
            <c:v>Annual CPUE</c:v>
          </c:tx>
          <c:spPr>
            <a:ln w="190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5000"/>
                </a:schemeClr>
              </a:solidFill>
              <a:ln w="9525">
                <a:solidFill>
                  <a:schemeClr val="accent3">
                    <a:lumMod val="75000"/>
                  </a:schemeClr>
                </a:solidFill>
              </a:ln>
              <a:effectLst/>
            </c:spPr>
          </c:marker>
          <c:cat>
            <c:numRef>
              <c:f>totals!$B$133:$B$167</c:f>
              <c:numCache>
                <c:formatCode>General</c:formatCode>
                <c:ptCount val="35"/>
                <c:pt idx="0">
                  <c:v>1988</c:v>
                </c:pt>
                <c:pt idx="1">
                  <c:v>1989</c:v>
                </c:pt>
                <c:pt idx="2">
                  <c:v>1990</c:v>
                </c:pt>
                <c:pt idx="3">
                  <c:v>1991</c:v>
                </c:pt>
                <c:pt idx="4">
                  <c:v>1992</c:v>
                </c:pt>
                <c:pt idx="5">
                  <c:v>1993</c:v>
                </c:pt>
                <c:pt idx="6">
                  <c:v>1994</c:v>
                </c:pt>
                <c:pt idx="7">
                  <c:v>1995</c:v>
                </c:pt>
                <c:pt idx="8">
                  <c:v>1996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2002</c:v>
                </c:pt>
                <c:pt idx="15">
                  <c:v>2003</c:v>
                </c:pt>
                <c:pt idx="16">
                  <c:v>2004</c:v>
                </c:pt>
                <c:pt idx="17">
                  <c:v>2005</c:v>
                </c:pt>
                <c:pt idx="18">
                  <c:v>2006</c:v>
                </c:pt>
                <c:pt idx="19">
                  <c:v>2007</c:v>
                </c:pt>
                <c:pt idx="20">
                  <c:v>2008</c:v>
                </c:pt>
                <c:pt idx="21">
                  <c:v>2009</c:v>
                </c:pt>
                <c:pt idx="22">
                  <c:v>2010</c:v>
                </c:pt>
                <c:pt idx="23">
                  <c:v>2011</c:v>
                </c:pt>
                <c:pt idx="24">
                  <c:v>2012</c:v>
                </c:pt>
                <c:pt idx="25">
                  <c:v>2013</c:v>
                </c:pt>
                <c:pt idx="26">
                  <c:v>2014</c:v>
                </c:pt>
                <c:pt idx="27">
                  <c:v>2015</c:v>
                </c:pt>
                <c:pt idx="28">
                  <c:v>2016</c:v>
                </c:pt>
                <c:pt idx="29">
                  <c:v>2017</c:v>
                </c:pt>
                <c:pt idx="30">
                  <c:v>2018</c:v>
                </c:pt>
                <c:pt idx="31">
                  <c:v>2019</c:v>
                </c:pt>
                <c:pt idx="32">
                  <c:v>2020</c:v>
                </c:pt>
                <c:pt idx="33">
                  <c:v>2021</c:v>
                </c:pt>
                <c:pt idx="34">
                  <c:v>2022</c:v>
                </c:pt>
              </c:numCache>
            </c:numRef>
          </c:cat>
          <c:val>
            <c:numRef>
              <c:f>totals!$E$133:$E$167</c:f>
              <c:numCache>
                <c:formatCode>General</c:formatCode>
                <c:ptCount val="35"/>
                <c:pt idx="0">
                  <c:v>41.738448452791793</c:v>
                </c:pt>
                <c:pt idx="1">
                  <c:v>49.601958593648156</c:v>
                </c:pt>
                <c:pt idx="2">
                  <c:v>25.053604334806248</c:v>
                </c:pt>
                <c:pt idx="3">
                  <c:v>43.98719561084954</c:v>
                </c:pt>
                <c:pt idx="4">
                  <c:v>34.159955058980209</c:v>
                </c:pt>
                <c:pt idx="5">
                  <c:v>23.870064339535372</c:v>
                </c:pt>
                <c:pt idx="6">
                  <c:v>21.585291258321131</c:v>
                </c:pt>
                <c:pt idx="7">
                  <c:v>21.517443656309503</c:v>
                </c:pt>
                <c:pt idx="8">
                  <c:v>23.892515153431912</c:v>
                </c:pt>
                <c:pt idx="9">
                  <c:v>25.287441912532234</c:v>
                </c:pt>
                <c:pt idx="10">
                  <c:v>20.268188404384627</c:v>
                </c:pt>
                <c:pt idx="11">
                  <c:v>17.719918377033085</c:v>
                </c:pt>
                <c:pt idx="12">
                  <c:v>17.171497180869775</c:v>
                </c:pt>
                <c:pt idx="13">
                  <c:v>17.901257594895966</c:v>
                </c:pt>
                <c:pt idx="14">
                  <c:v>26.601907147321299</c:v>
                </c:pt>
                <c:pt idx="15">
                  <c:v>19.104687283365713</c:v>
                </c:pt>
                <c:pt idx="16">
                  <c:v>25.129727830427701</c:v>
                </c:pt>
                <c:pt idx="17">
                  <c:v>14.04186488886528</c:v>
                </c:pt>
                <c:pt idx="18">
                  <c:v>13.138355092076369</c:v>
                </c:pt>
                <c:pt idx="19">
                  <c:v>16.143137426985518</c:v>
                </c:pt>
                <c:pt idx="20">
                  <c:v>19.119565598082495</c:v>
                </c:pt>
                <c:pt idx="21">
                  <c:v>22.638903532362225</c:v>
                </c:pt>
                <c:pt idx="22">
                  <c:v>19.632692412015292</c:v>
                </c:pt>
                <c:pt idx="23">
                  <c:v>27.796824792699297</c:v>
                </c:pt>
                <c:pt idx="24">
                  <c:v>34.082499373989883</c:v>
                </c:pt>
                <c:pt idx="25">
                  <c:v>30.878986027899892</c:v>
                </c:pt>
                <c:pt idx="26">
                  <c:v>23.496781384331587</c:v>
                </c:pt>
                <c:pt idx="27">
                  <c:v>12.833007099122595</c:v>
                </c:pt>
                <c:pt idx="28">
                  <c:v>10.832333886348479</c:v>
                </c:pt>
                <c:pt idx="29">
                  <c:v>10.955330770375136</c:v>
                </c:pt>
                <c:pt idx="30">
                  <c:v>10.170275253891571</c:v>
                </c:pt>
                <c:pt idx="31">
                  <c:v>9.0808735853742313</c:v>
                </c:pt>
                <c:pt idx="32">
                  <c:v>12.948058679150311</c:v>
                </c:pt>
                <c:pt idx="33">
                  <c:v>8.9740765869919645</c:v>
                </c:pt>
                <c:pt idx="34">
                  <c:v>11.263190892591986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B4DA-46A9-8485-AF55C8112740}"/>
            </c:ext>
          </c:extLst>
        </c:ser>
        <c:ser>
          <c:idx val="11"/>
          <c:order val="10"/>
          <c:tx>
            <c:v>Survey time series CPUE</c:v>
          </c:tx>
          <c:spPr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totals!$B$133:$B$167</c:f>
              <c:numCache>
                <c:formatCode>General</c:formatCode>
                <c:ptCount val="35"/>
                <c:pt idx="0">
                  <c:v>1988</c:v>
                </c:pt>
                <c:pt idx="1">
                  <c:v>1989</c:v>
                </c:pt>
                <c:pt idx="2">
                  <c:v>1990</c:v>
                </c:pt>
                <c:pt idx="3">
                  <c:v>1991</c:v>
                </c:pt>
                <c:pt idx="4">
                  <c:v>1992</c:v>
                </c:pt>
                <c:pt idx="5">
                  <c:v>1993</c:v>
                </c:pt>
                <c:pt idx="6">
                  <c:v>1994</c:v>
                </c:pt>
                <c:pt idx="7">
                  <c:v>1995</c:v>
                </c:pt>
                <c:pt idx="8">
                  <c:v>1996</c:v>
                </c:pt>
                <c:pt idx="9">
                  <c:v>1997</c:v>
                </c:pt>
                <c:pt idx="10">
                  <c:v>1998</c:v>
                </c:pt>
                <c:pt idx="11">
                  <c:v>1999</c:v>
                </c:pt>
                <c:pt idx="12">
                  <c:v>2000</c:v>
                </c:pt>
                <c:pt idx="13">
                  <c:v>2001</c:v>
                </c:pt>
                <c:pt idx="14">
                  <c:v>2002</c:v>
                </c:pt>
                <c:pt idx="15">
                  <c:v>2003</c:v>
                </c:pt>
                <c:pt idx="16">
                  <c:v>2004</c:v>
                </c:pt>
                <c:pt idx="17">
                  <c:v>2005</c:v>
                </c:pt>
                <c:pt idx="18">
                  <c:v>2006</c:v>
                </c:pt>
                <c:pt idx="19">
                  <c:v>2007</c:v>
                </c:pt>
                <c:pt idx="20">
                  <c:v>2008</c:v>
                </c:pt>
                <c:pt idx="21">
                  <c:v>2009</c:v>
                </c:pt>
                <c:pt idx="22">
                  <c:v>2010</c:v>
                </c:pt>
                <c:pt idx="23">
                  <c:v>2011</c:v>
                </c:pt>
                <c:pt idx="24">
                  <c:v>2012</c:v>
                </c:pt>
                <c:pt idx="25">
                  <c:v>2013</c:v>
                </c:pt>
                <c:pt idx="26">
                  <c:v>2014</c:v>
                </c:pt>
                <c:pt idx="27">
                  <c:v>2015</c:v>
                </c:pt>
                <c:pt idx="28">
                  <c:v>2016</c:v>
                </c:pt>
                <c:pt idx="29">
                  <c:v>2017</c:v>
                </c:pt>
                <c:pt idx="30">
                  <c:v>2018</c:v>
                </c:pt>
                <c:pt idx="31">
                  <c:v>2019</c:v>
                </c:pt>
                <c:pt idx="32">
                  <c:v>2020</c:v>
                </c:pt>
                <c:pt idx="33">
                  <c:v>2021</c:v>
                </c:pt>
                <c:pt idx="34">
                  <c:v>2022</c:v>
                </c:pt>
              </c:numCache>
            </c:numRef>
          </c:cat>
          <c:val>
            <c:numRef>
              <c:f>totals!$N$133:$N$166</c:f>
              <c:numCache>
                <c:formatCode>General</c:formatCode>
                <c:ptCount val="34"/>
                <c:pt idx="0">
                  <c:v>21.796035698456421</c:v>
                </c:pt>
                <c:pt idx="1">
                  <c:v>21.796035698456421</c:v>
                </c:pt>
                <c:pt idx="2">
                  <c:v>21.796035698456421</c:v>
                </c:pt>
                <c:pt idx="3">
                  <c:v>21.796035698456421</c:v>
                </c:pt>
                <c:pt idx="4">
                  <c:v>21.796035698456421</c:v>
                </c:pt>
                <c:pt idx="5">
                  <c:v>21.796035698456421</c:v>
                </c:pt>
                <c:pt idx="6">
                  <c:v>21.796035698456421</c:v>
                </c:pt>
                <c:pt idx="7">
                  <c:v>21.796035698456421</c:v>
                </c:pt>
                <c:pt idx="8">
                  <c:v>21.796035698456421</c:v>
                </c:pt>
                <c:pt idx="9">
                  <c:v>21.796035698456421</c:v>
                </c:pt>
                <c:pt idx="10">
                  <c:v>21.796035698456421</c:v>
                </c:pt>
                <c:pt idx="11">
                  <c:v>21.796035698456421</c:v>
                </c:pt>
                <c:pt idx="12">
                  <c:v>21.796035698456421</c:v>
                </c:pt>
                <c:pt idx="13">
                  <c:v>21.796035698456421</c:v>
                </c:pt>
                <c:pt idx="14">
                  <c:v>21.796035698456421</c:v>
                </c:pt>
                <c:pt idx="15">
                  <c:v>21.796035698456421</c:v>
                </c:pt>
                <c:pt idx="16">
                  <c:v>21.796035698456421</c:v>
                </c:pt>
                <c:pt idx="17">
                  <c:v>21.796035698456421</c:v>
                </c:pt>
                <c:pt idx="18">
                  <c:v>21.796035698456421</c:v>
                </c:pt>
                <c:pt idx="19">
                  <c:v>21.796035698456421</c:v>
                </c:pt>
                <c:pt idx="20">
                  <c:v>21.796035698456421</c:v>
                </c:pt>
                <c:pt idx="21">
                  <c:v>21.796035698456421</c:v>
                </c:pt>
                <c:pt idx="22">
                  <c:v>21.796035698456421</c:v>
                </c:pt>
                <c:pt idx="23">
                  <c:v>21.796035698456421</c:v>
                </c:pt>
                <c:pt idx="24">
                  <c:v>21.796035698456421</c:v>
                </c:pt>
                <c:pt idx="25">
                  <c:v>21.796035698456421</c:v>
                </c:pt>
                <c:pt idx="26">
                  <c:v>21.796035698456421</c:v>
                </c:pt>
                <c:pt idx="27">
                  <c:v>21.796035698456421</c:v>
                </c:pt>
                <c:pt idx="28">
                  <c:v>21.796035698456421</c:v>
                </c:pt>
                <c:pt idx="29">
                  <c:v>21.796035698456421</c:v>
                </c:pt>
                <c:pt idx="30">
                  <c:v>21.796035698456421</c:v>
                </c:pt>
                <c:pt idx="31">
                  <c:v>21.796035698456421</c:v>
                </c:pt>
                <c:pt idx="32">
                  <c:v>21.796035698456421</c:v>
                </c:pt>
                <c:pt idx="33">
                  <c:v>21.796035698456421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B4DA-46A9-8485-AF55C8112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999968"/>
        <c:axId val="13090006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totals!$C$2</c15:sqref>
                        </c15:formulaRef>
                      </c:ext>
                    </c:extLst>
                    <c:strCache>
                      <c:ptCount val="1"/>
                      <c:pt idx="0">
                        <c:v>Arrowtooth flounder CPUE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totals!$C$133:$C$163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120.0447667651538</c:v>
                      </c:pt>
                      <c:pt idx="1">
                        <c:v>139.21084715236231</c:v>
                      </c:pt>
                      <c:pt idx="2">
                        <c:v>123.92781313484896</c:v>
                      </c:pt>
                      <c:pt idx="3">
                        <c:v>192.19251778961785</c:v>
                      </c:pt>
                      <c:pt idx="4">
                        <c:v>117.72003397791323</c:v>
                      </c:pt>
                      <c:pt idx="5">
                        <c:v>174.4415576515662</c:v>
                      </c:pt>
                      <c:pt idx="6">
                        <c:v>160.17768785658066</c:v>
                      </c:pt>
                      <c:pt idx="7">
                        <c:v>175.77119759499453</c:v>
                      </c:pt>
                      <c:pt idx="8">
                        <c:v>167.78324074402641</c:v>
                      </c:pt>
                      <c:pt idx="9">
                        <c:v>148.05243942659871</c:v>
                      </c:pt>
                      <c:pt idx="10">
                        <c:v>171.50326829236627</c:v>
                      </c:pt>
                      <c:pt idx="11">
                        <c:v>183.42593067321403</c:v>
                      </c:pt>
                      <c:pt idx="12">
                        <c:v>166.98636980543546</c:v>
                      </c:pt>
                      <c:pt idx="13">
                        <c:v>196.06091702509116</c:v>
                      </c:pt>
                      <c:pt idx="14">
                        <c:v>261.15936145793592</c:v>
                      </c:pt>
                      <c:pt idx="15">
                        <c:v>265.84922257511874</c:v>
                      </c:pt>
                      <c:pt idx="16">
                        <c:v>288.96499542831771</c:v>
                      </c:pt>
                      <c:pt idx="17">
                        <c:v>279.93327822415336</c:v>
                      </c:pt>
                      <c:pt idx="18">
                        <c:v>222.84386008553832</c:v>
                      </c:pt>
                      <c:pt idx="19">
                        <c:v>201.40281665751974</c:v>
                      </c:pt>
                      <c:pt idx="20">
                        <c:v>168.68803614789286</c:v>
                      </c:pt>
                      <c:pt idx="21">
                        <c:v>146.90372579716055</c:v>
                      </c:pt>
                      <c:pt idx="22">
                        <c:v>158.75509639709969</c:v>
                      </c:pt>
                      <c:pt idx="23">
                        <c:v>141.58292318642734</c:v>
                      </c:pt>
                      <c:pt idx="24">
                        <c:v>120.36970075680142</c:v>
                      </c:pt>
                      <c:pt idx="25">
                        <c:v>68.677301724889858</c:v>
                      </c:pt>
                      <c:pt idx="26">
                        <c:v>100.22334294778325</c:v>
                      </c:pt>
                      <c:pt idx="27">
                        <c:v>153.20922301406213</c:v>
                      </c:pt>
                      <c:pt idx="28">
                        <c:v>125.09488234518999</c:v>
                      </c:pt>
                      <c:pt idx="29">
                        <c:v>92.519979642490924</c:v>
                      </c:pt>
                      <c:pt idx="30">
                        <c:v>106.46747809349696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4DA-46A9-8485-AF55C811274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totals!$D$2</c15:sqref>
                        </c15:formulaRef>
                      </c:ext>
                    </c:extLst>
                    <c:strCache>
                      <c:ptCount val="1"/>
                      <c:pt idx="0">
                        <c:v>Flathead sole CPUE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totals!$D$133:$D$163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115.57375496738939</c:v>
                      </c:pt>
                      <c:pt idx="1">
                        <c:v>152.90153646339186</c:v>
                      </c:pt>
                      <c:pt idx="2">
                        <c:v>106.97889966327743</c:v>
                      </c:pt>
                      <c:pt idx="3">
                        <c:v>127.48192383713412</c:v>
                      </c:pt>
                      <c:pt idx="4">
                        <c:v>141.14661446139621</c:v>
                      </c:pt>
                      <c:pt idx="5">
                        <c:v>139.90647565310269</c:v>
                      </c:pt>
                      <c:pt idx="6">
                        <c:v>147.80467427848046</c:v>
                      </c:pt>
                      <c:pt idx="7">
                        <c:v>115.48134509764139</c:v>
                      </c:pt>
                      <c:pt idx="8">
                        <c:v>137.87224064066376</c:v>
                      </c:pt>
                      <c:pt idx="9">
                        <c:v>137.34840562098952</c:v>
                      </c:pt>
                      <c:pt idx="10">
                        <c:v>162.13502985646841</c:v>
                      </c:pt>
                      <c:pt idx="11">
                        <c:v>137.4062104940887</c:v>
                      </c:pt>
                      <c:pt idx="12">
                        <c:v>140.10834433673315</c:v>
                      </c:pt>
                      <c:pt idx="13">
                        <c:v>157.67835331384393</c:v>
                      </c:pt>
                      <c:pt idx="14">
                        <c:v>156.21967174750895</c:v>
                      </c:pt>
                      <c:pt idx="15">
                        <c:v>142.87113208043155</c:v>
                      </c:pt>
                      <c:pt idx="16">
                        <c:v>153.62670017174727</c:v>
                      </c:pt>
                      <c:pt idx="17">
                        <c:v>141.57724433694332</c:v>
                      </c:pt>
                      <c:pt idx="18">
                        <c:v>143.33040651662773</c:v>
                      </c:pt>
                      <c:pt idx="19">
                        <c:v>137.11084760774702</c:v>
                      </c:pt>
                      <c:pt idx="20">
                        <c:v>129.13346805312375</c:v>
                      </c:pt>
                      <c:pt idx="21">
                        <c:v>120.65235245807729</c:v>
                      </c:pt>
                      <c:pt idx="22">
                        <c:v>140.00382876065271</c:v>
                      </c:pt>
                      <c:pt idx="23">
                        <c:v>134.92336591322464</c:v>
                      </c:pt>
                      <c:pt idx="24">
                        <c:v>136.69145578963489</c:v>
                      </c:pt>
                      <c:pt idx="25">
                        <c:v>108.90905522762959</c:v>
                      </c:pt>
                      <c:pt idx="26">
                        <c:v>122.5724554064961</c:v>
                      </c:pt>
                      <c:pt idx="27">
                        <c:v>124.69302361776334</c:v>
                      </c:pt>
                      <c:pt idx="28">
                        <c:v>131.53232181183571</c:v>
                      </c:pt>
                      <c:pt idx="29">
                        <c:v>126.02802868842841</c:v>
                      </c:pt>
                      <c:pt idx="30">
                        <c:v>111.24345619010326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4DA-46A9-8485-AF55C811274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totals!$F$2</c15:sqref>
                        </c15:formulaRef>
                      </c:ext>
                    </c:extLst>
                    <c:strCache>
                      <c:ptCount val="1"/>
                      <c:pt idx="0">
                        <c:v>Pacific halibut CPUE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totals!$F$133:$F$163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18.741038037976029</c:v>
                      </c:pt>
                      <c:pt idx="1">
                        <c:v>18.507617809152485</c:v>
                      </c:pt>
                      <c:pt idx="2">
                        <c:v>15.885791077512803</c:v>
                      </c:pt>
                      <c:pt idx="3">
                        <c:v>18.645032012454791</c:v>
                      </c:pt>
                      <c:pt idx="4">
                        <c:v>18.587220564588776</c:v>
                      </c:pt>
                      <c:pt idx="5">
                        <c:v>22.300760902604821</c:v>
                      </c:pt>
                      <c:pt idx="6">
                        <c:v>25.006655549475148</c:v>
                      </c:pt>
                      <c:pt idx="7">
                        <c:v>19.667679549489353</c:v>
                      </c:pt>
                      <c:pt idx="8">
                        <c:v>23.456077802787128</c:v>
                      </c:pt>
                      <c:pt idx="9">
                        <c:v>25.881669583907247</c:v>
                      </c:pt>
                      <c:pt idx="10">
                        <c:v>28.193943587844359</c:v>
                      </c:pt>
                      <c:pt idx="11">
                        <c:v>23.657725543506157</c:v>
                      </c:pt>
                      <c:pt idx="12">
                        <c:v>21.108680640958827</c:v>
                      </c:pt>
                      <c:pt idx="13">
                        <c:v>26.363350592562956</c:v>
                      </c:pt>
                      <c:pt idx="14">
                        <c:v>20.679224971355179</c:v>
                      </c:pt>
                      <c:pt idx="15">
                        <c:v>23.364151407427137</c:v>
                      </c:pt>
                      <c:pt idx="16">
                        <c:v>29.590902351327678</c:v>
                      </c:pt>
                      <c:pt idx="17">
                        <c:v>26.325729956408853</c:v>
                      </c:pt>
                      <c:pt idx="18">
                        <c:v>24.13583087547871</c:v>
                      </c:pt>
                      <c:pt idx="19">
                        <c:v>19.080761447727607</c:v>
                      </c:pt>
                      <c:pt idx="20">
                        <c:v>20.001023304698347</c:v>
                      </c:pt>
                      <c:pt idx="21">
                        <c:v>15.11915864917937</c:v>
                      </c:pt>
                      <c:pt idx="22">
                        <c:v>16.328053550182368</c:v>
                      </c:pt>
                      <c:pt idx="23">
                        <c:v>17.80789712426855</c:v>
                      </c:pt>
                      <c:pt idx="24">
                        <c:v>16.045843899915024</c:v>
                      </c:pt>
                      <c:pt idx="25">
                        <c:v>11.812593929436904</c:v>
                      </c:pt>
                      <c:pt idx="26">
                        <c:v>16.3711333091432</c:v>
                      </c:pt>
                      <c:pt idx="27">
                        <c:v>21.016097196061189</c:v>
                      </c:pt>
                      <c:pt idx="28">
                        <c:v>25.640349651358871</c:v>
                      </c:pt>
                      <c:pt idx="29">
                        <c:v>19.676247171480707</c:v>
                      </c:pt>
                      <c:pt idx="30">
                        <c:v>20.137160830115029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4DA-46A9-8485-AF55C811274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totals!$G$2</c15:sqref>
                        </c15:formulaRef>
                      </c:ext>
                    </c:extLst>
                    <c:strCache>
                      <c:ptCount val="1"/>
                      <c:pt idx="0">
                        <c:v>Sablefish CPUE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totals!$G$133:$G$163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11.44787771097201</c:v>
                      </c:pt>
                      <c:pt idx="1">
                        <c:v>1.7364857407917464</c:v>
                      </c:pt>
                      <c:pt idx="2">
                        <c:v>0.53669457250851882</c:v>
                      </c:pt>
                      <c:pt idx="3">
                        <c:v>0.63200848260214926</c:v>
                      </c:pt>
                      <c:pt idx="4">
                        <c:v>1.021115591795519</c:v>
                      </c:pt>
                      <c:pt idx="5">
                        <c:v>2.0542996992437601</c:v>
                      </c:pt>
                      <c:pt idx="6">
                        <c:v>1.1905778315332562</c:v>
                      </c:pt>
                      <c:pt idx="7">
                        <c:v>0.58499293464848523</c:v>
                      </c:pt>
                      <c:pt idx="8">
                        <c:v>0.47315424334660683</c:v>
                      </c:pt>
                      <c:pt idx="9">
                        <c:v>0.41596926706647541</c:v>
                      </c:pt>
                      <c:pt idx="10">
                        <c:v>0.96466605589234966</c:v>
                      </c:pt>
                      <c:pt idx="11">
                        <c:v>0.94784890082926865</c:v>
                      </c:pt>
                      <c:pt idx="12">
                        <c:v>1.3602360499037001</c:v>
                      </c:pt>
                      <c:pt idx="13">
                        <c:v>2.42208298743309</c:v>
                      </c:pt>
                      <c:pt idx="14">
                        <c:v>0.84606437276483559</c:v>
                      </c:pt>
                      <c:pt idx="15">
                        <c:v>1.9675218644466184</c:v>
                      </c:pt>
                      <c:pt idx="16">
                        <c:v>2.204848454894794</c:v>
                      </c:pt>
                      <c:pt idx="17">
                        <c:v>1.7489633803672622</c:v>
                      </c:pt>
                      <c:pt idx="18">
                        <c:v>0.71212041209960208</c:v>
                      </c:pt>
                      <c:pt idx="19">
                        <c:v>0.2566014897863747</c:v>
                      </c:pt>
                      <c:pt idx="20">
                        <c:v>0.44312820699885735</c:v>
                      </c:pt>
                      <c:pt idx="21">
                        <c:v>0.34777807128376342</c:v>
                      </c:pt>
                      <c:pt idx="22">
                        <c:v>0.31316603200500481</c:v>
                      </c:pt>
                      <c:pt idx="23">
                        <c:v>1.9366536524716529</c:v>
                      </c:pt>
                      <c:pt idx="24">
                        <c:v>0.20977725539294889</c:v>
                      </c:pt>
                      <c:pt idx="25">
                        <c:v>5.405857411287858E-2</c:v>
                      </c:pt>
                      <c:pt idx="26">
                        <c:v>0.29426964996642785</c:v>
                      </c:pt>
                      <c:pt idx="27">
                        <c:v>3.6372029579677454</c:v>
                      </c:pt>
                      <c:pt idx="28">
                        <c:v>2.4861994588023046</c:v>
                      </c:pt>
                      <c:pt idx="29">
                        <c:v>1.6451845877995896</c:v>
                      </c:pt>
                      <c:pt idx="30">
                        <c:v>5.6335158616143453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4DA-46A9-8485-AF55C811274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totals!$H$2</c15:sqref>
                        </c15:formulaRef>
                      </c:ext>
                    </c:extLst>
                    <c:strCache>
                      <c:ptCount val="1"/>
                      <c:pt idx="0">
                        <c:v>Walleye pollock CPUE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totals!$H$133:$H$163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137.40981218620254</c:v>
                      </c:pt>
                      <c:pt idx="1">
                        <c:v>170.29991651325639</c:v>
                      </c:pt>
                      <c:pt idx="2">
                        <c:v>93.402267658645783</c:v>
                      </c:pt>
                      <c:pt idx="3">
                        <c:v>128.49095809458285</c:v>
                      </c:pt>
                      <c:pt idx="4">
                        <c:v>115.30360373466019</c:v>
                      </c:pt>
                      <c:pt idx="5">
                        <c:v>111.46430489412454</c:v>
                      </c:pt>
                      <c:pt idx="6">
                        <c:v>138.39408124999122</c:v>
                      </c:pt>
                      <c:pt idx="7">
                        <c:v>109.82553723937836</c:v>
                      </c:pt>
                      <c:pt idx="8">
                        <c:v>94.8907980987439</c:v>
                      </c:pt>
                      <c:pt idx="9">
                        <c:v>125.76094434596808</c:v>
                      </c:pt>
                      <c:pt idx="10">
                        <c:v>90.854677946498967</c:v>
                      </c:pt>
                      <c:pt idx="11">
                        <c:v>86.738846057502457</c:v>
                      </c:pt>
                      <c:pt idx="12">
                        <c:v>123.51287830995098</c:v>
                      </c:pt>
                      <c:pt idx="13">
                        <c:v>112.29561504451399</c:v>
                      </c:pt>
                      <c:pt idx="14">
                        <c:v>105.48701736687975</c:v>
                      </c:pt>
                      <c:pt idx="15">
                        <c:v>91.507469331912901</c:v>
                      </c:pt>
                      <c:pt idx="16">
                        <c:v>116.78095891025625</c:v>
                      </c:pt>
                      <c:pt idx="17">
                        <c:v>99.538953667962915</c:v>
                      </c:pt>
                      <c:pt idx="18">
                        <c:v>83.840051548091225</c:v>
                      </c:pt>
                      <c:pt idx="19">
                        <c:v>103.57243580031891</c:v>
                      </c:pt>
                      <c:pt idx="20">
                        <c:v>110.23556433411466</c:v>
                      </c:pt>
                      <c:pt idx="21">
                        <c:v>160.12618676027742</c:v>
                      </c:pt>
                      <c:pt idx="22">
                        <c:v>133.89328632134323</c:v>
                      </c:pt>
                      <c:pt idx="23">
                        <c:v>135.14761911655859</c:v>
                      </c:pt>
                      <c:pt idx="24">
                        <c:v>100.28044198499482</c:v>
                      </c:pt>
                      <c:pt idx="25">
                        <c:v>69.230272521126565</c:v>
                      </c:pt>
                      <c:pt idx="26">
                        <c:v>93.434763714282866</c:v>
                      </c:pt>
                      <c:pt idx="27">
                        <c:v>46.34550160190053</c:v>
                      </c:pt>
                      <c:pt idx="28">
                        <c:v>30.299799100513727</c:v>
                      </c:pt>
                      <c:pt idx="29">
                        <c:v>40.260710946859106</c:v>
                      </c:pt>
                      <c:pt idx="30">
                        <c:v>63.269445169997084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4DA-46A9-8485-AF55C811274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v>Scallop CPUE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totals!$I$133:$I$163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0.5981528543978194</c:v>
                      </c:pt>
                      <c:pt idx="1">
                        <c:v>1.1309187064229516</c:v>
                      </c:pt>
                      <c:pt idx="2">
                        <c:v>1.1391843843164413</c:v>
                      </c:pt>
                      <c:pt idx="3">
                        <c:v>0.51302434745283509</c:v>
                      </c:pt>
                      <c:pt idx="4">
                        <c:v>0.4055287472021411</c:v>
                      </c:pt>
                      <c:pt idx="5">
                        <c:v>2.3785530019872239</c:v>
                      </c:pt>
                      <c:pt idx="6">
                        <c:v>0.93392581553615961</c:v>
                      </c:pt>
                      <c:pt idx="7">
                        <c:v>0.93887743505847598</c:v>
                      </c:pt>
                      <c:pt idx="8">
                        <c:v>1.341555037542254</c:v>
                      </c:pt>
                      <c:pt idx="9">
                        <c:v>2.163379881539861</c:v>
                      </c:pt>
                      <c:pt idx="10">
                        <c:v>3.950735203342373</c:v>
                      </c:pt>
                      <c:pt idx="11">
                        <c:v>3.8132808711918735</c:v>
                      </c:pt>
                      <c:pt idx="12">
                        <c:v>3.5631404609418653</c:v>
                      </c:pt>
                      <c:pt idx="13">
                        <c:v>4.3464173739730434</c:v>
                      </c:pt>
                      <c:pt idx="14">
                        <c:v>3.2091941252039908</c:v>
                      </c:pt>
                      <c:pt idx="15">
                        <c:v>4.0773791115674412</c:v>
                      </c:pt>
                      <c:pt idx="16">
                        <c:v>5.1320073394042067</c:v>
                      </c:pt>
                      <c:pt idx="17">
                        <c:v>4.3074089825179689</c:v>
                      </c:pt>
                      <c:pt idx="18">
                        <c:v>7.0336935218861916</c:v>
                      </c:pt>
                      <c:pt idx="19">
                        <c:v>6.4287474668435527</c:v>
                      </c:pt>
                      <c:pt idx="20">
                        <c:v>4.2022567544563634</c:v>
                      </c:pt>
                      <c:pt idx="21">
                        <c:v>2.5617662129347036</c:v>
                      </c:pt>
                      <c:pt idx="22">
                        <c:v>3.7435633699728257</c:v>
                      </c:pt>
                      <c:pt idx="23">
                        <c:v>5.0157880714541729</c:v>
                      </c:pt>
                      <c:pt idx="24">
                        <c:v>2.1050547120034202</c:v>
                      </c:pt>
                      <c:pt idx="25">
                        <c:v>2.7015678134233134</c:v>
                      </c:pt>
                      <c:pt idx="26">
                        <c:v>3.0626242005385138</c:v>
                      </c:pt>
                      <c:pt idx="27">
                        <c:v>2.4928617954710948</c:v>
                      </c:pt>
                      <c:pt idx="28">
                        <c:v>2.8586219067414391</c:v>
                      </c:pt>
                      <c:pt idx="29">
                        <c:v>1.7665620081899835</c:v>
                      </c:pt>
                      <c:pt idx="30">
                        <c:v>2.0360609961628677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4DA-46A9-8485-AF55C8112740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totals!$J$2</c15:sqref>
                        </c15:formulaRef>
                      </c:ext>
                    </c:extLst>
                    <c:strCache>
                      <c:ptCount val="1"/>
                      <c:pt idx="0">
                        <c:v>Yellowfin sole CPUE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totals!$J$133:$J$163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89.047018877800696</c:v>
                      </c:pt>
                      <c:pt idx="1">
                        <c:v>88.504930330352224</c:v>
                      </c:pt>
                      <c:pt idx="2">
                        <c:v>81.650614145017158</c:v>
                      </c:pt>
                      <c:pt idx="3">
                        <c:v>24.737980323088365</c:v>
                      </c:pt>
                      <c:pt idx="4">
                        <c:v>82.138526428516386</c:v>
                      </c:pt>
                      <c:pt idx="5">
                        <c:v>76.506543075045656</c:v>
                      </c:pt>
                      <c:pt idx="6">
                        <c:v>75.557271406261449</c:v>
                      </c:pt>
                      <c:pt idx="7">
                        <c:v>22.65855009035694</c:v>
                      </c:pt>
                      <c:pt idx="8">
                        <c:v>71.068168459572178</c:v>
                      </c:pt>
                      <c:pt idx="9">
                        <c:v>57.599392814571061</c:v>
                      </c:pt>
                      <c:pt idx="10">
                        <c:v>55.933640020012717</c:v>
                      </c:pt>
                      <c:pt idx="11">
                        <c:v>45.973676153700865</c:v>
                      </c:pt>
                      <c:pt idx="12">
                        <c:v>42.002441842612178</c:v>
                      </c:pt>
                      <c:pt idx="13">
                        <c:v>42.113194597515331</c:v>
                      </c:pt>
                      <c:pt idx="14">
                        <c:v>30.430134300892373</c:v>
                      </c:pt>
                      <c:pt idx="15">
                        <c:v>35.649760140526276</c:v>
                      </c:pt>
                      <c:pt idx="16">
                        <c:v>29.904938807408655</c:v>
                      </c:pt>
                      <c:pt idx="17">
                        <c:v>28.218730554838366</c:v>
                      </c:pt>
                      <c:pt idx="18">
                        <c:v>31.394868493388948</c:v>
                      </c:pt>
                      <c:pt idx="19">
                        <c:v>29.286415470366677</c:v>
                      </c:pt>
                      <c:pt idx="20">
                        <c:v>25.415086064602043</c:v>
                      </c:pt>
                      <c:pt idx="21">
                        <c:v>24.469812050259552</c:v>
                      </c:pt>
                      <c:pt idx="22">
                        <c:v>23.034895245357763</c:v>
                      </c:pt>
                      <c:pt idx="23">
                        <c:v>33.01526125969071</c:v>
                      </c:pt>
                      <c:pt idx="24">
                        <c:v>9.5195203038065195</c:v>
                      </c:pt>
                      <c:pt idx="25">
                        <c:v>9.1042872367985144</c:v>
                      </c:pt>
                      <c:pt idx="26">
                        <c:v>26.530194566713931</c:v>
                      </c:pt>
                      <c:pt idx="27">
                        <c:v>27.294815540825354</c:v>
                      </c:pt>
                      <c:pt idx="28">
                        <c:v>39.590587332836556</c:v>
                      </c:pt>
                      <c:pt idx="29">
                        <c:v>40.721610592168673</c:v>
                      </c:pt>
                      <c:pt idx="30">
                        <c:v>41.56251920122898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4DA-46A9-8485-AF55C8112740}"/>
                  </c:ext>
                </c:extLst>
              </c15:ser>
            </c15:filteredLineSeries>
            <c15:filteredLin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totals!$L$128</c15:sqref>
                        </c15:formulaRef>
                      </c:ext>
                    </c:extLst>
                    <c:strCache>
                      <c:ptCount val="1"/>
                      <c:pt idx="0">
                        <c:v>ATF survey avg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totals!$L$133:$L$163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162.53719934016902</c:v>
                      </c:pt>
                      <c:pt idx="1">
                        <c:v>162.53719934016902</c:v>
                      </c:pt>
                      <c:pt idx="2">
                        <c:v>162.53719934016902</c:v>
                      </c:pt>
                      <c:pt idx="3">
                        <c:v>162.53719934016902</c:v>
                      </c:pt>
                      <c:pt idx="4">
                        <c:v>162.53719934016902</c:v>
                      </c:pt>
                      <c:pt idx="5">
                        <c:v>162.53719934016902</c:v>
                      </c:pt>
                      <c:pt idx="6">
                        <c:v>162.53719934016902</c:v>
                      </c:pt>
                      <c:pt idx="7">
                        <c:v>162.53719934016902</c:v>
                      </c:pt>
                      <c:pt idx="8">
                        <c:v>162.53719934016902</c:v>
                      </c:pt>
                      <c:pt idx="9">
                        <c:v>162.53719934016902</c:v>
                      </c:pt>
                      <c:pt idx="10">
                        <c:v>162.53719934016902</c:v>
                      </c:pt>
                      <c:pt idx="11">
                        <c:v>162.53719934016902</c:v>
                      </c:pt>
                      <c:pt idx="12">
                        <c:v>162.53719934016902</c:v>
                      </c:pt>
                      <c:pt idx="13">
                        <c:v>162.53719934016902</c:v>
                      </c:pt>
                      <c:pt idx="14">
                        <c:v>162.53719934016902</c:v>
                      </c:pt>
                      <c:pt idx="15">
                        <c:v>162.53719934016902</c:v>
                      </c:pt>
                      <c:pt idx="16">
                        <c:v>162.53719934016902</c:v>
                      </c:pt>
                      <c:pt idx="17">
                        <c:v>162.53719934016902</c:v>
                      </c:pt>
                      <c:pt idx="18">
                        <c:v>162.53719934016902</c:v>
                      </c:pt>
                      <c:pt idx="19">
                        <c:v>162.53719934016902</c:v>
                      </c:pt>
                      <c:pt idx="20">
                        <c:v>162.53719934016902</c:v>
                      </c:pt>
                      <c:pt idx="21">
                        <c:v>162.53719934016902</c:v>
                      </c:pt>
                      <c:pt idx="22">
                        <c:v>162.53719934016902</c:v>
                      </c:pt>
                      <c:pt idx="23">
                        <c:v>162.53719934016902</c:v>
                      </c:pt>
                      <c:pt idx="24">
                        <c:v>162.53719934016902</c:v>
                      </c:pt>
                      <c:pt idx="25">
                        <c:v>162.53719934016902</c:v>
                      </c:pt>
                      <c:pt idx="26">
                        <c:v>162.53719934016902</c:v>
                      </c:pt>
                      <c:pt idx="27">
                        <c:v>162.53719934016902</c:v>
                      </c:pt>
                      <c:pt idx="28">
                        <c:v>162.53719934016902</c:v>
                      </c:pt>
                      <c:pt idx="29">
                        <c:v>162.53719934016902</c:v>
                      </c:pt>
                      <c:pt idx="30">
                        <c:v>162.53719934016902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4DA-46A9-8485-AF55C8112740}"/>
                  </c:ext>
                </c:extLst>
              </c15:ser>
            </c15:filteredLineSeries>
            <c15:filteredLine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totals!$M$128</c15:sqref>
                        </c15:formulaRef>
                      </c:ext>
                    </c:extLst>
                    <c:strCache>
                      <c:ptCount val="1"/>
                      <c:pt idx="0">
                        <c:v>FHS 30-yr</c:v>
                      </c:pt>
                    </c:strCache>
                  </c:strRef>
                </c:tx>
                <c:spPr>
                  <a:ln w="22225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totals!$M$133:$M$163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132.81368640628136</c:v>
                      </c:pt>
                      <c:pt idx="1">
                        <c:v>132.81368640628136</c:v>
                      </c:pt>
                      <c:pt idx="2">
                        <c:v>132.81368640628136</c:v>
                      </c:pt>
                      <c:pt idx="3">
                        <c:v>132.81368640628136</c:v>
                      </c:pt>
                      <c:pt idx="4">
                        <c:v>132.81368640628136</c:v>
                      </c:pt>
                      <c:pt idx="5">
                        <c:v>132.81368640628136</c:v>
                      </c:pt>
                      <c:pt idx="6">
                        <c:v>132.81368640628136</c:v>
                      </c:pt>
                      <c:pt idx="7">
                        <c:v>132.81368640628136</c:v>
                      </c:pt>
                      <c:pt idx="8">
                        <c:v>132.81368640628136</c:v>
                      </c:pt>
                      <c:pt idx="9">
                        <c:v>132.81368640628136</c:v>
                      </c:pt>
                      <c:pt idx="10">
                        <c:v>132.81368640628136</c:v>
                      </c:pt>
                      <c:pt idx="11">
                        <c:v>132.81368640628136</c:v>
                      </c:pt>
                      <c:pt idx="12">
                        <c:v>132.81368640628136</c:v>
                      </c:pt>
                      <c:pt idx="13">
                        <c:v>132.81368640628136</c:v>
                      </c:pt>
                      <c:pt idx="14">
                        <c:v>132.81368640628136</c:v>
                      </c:pt>
                      <c:pt idx="15">
                        <c:v>132.81368640628136</c:v>
                      </c:pt>
                      <c:pt idx="16">
                        <c:v>132.81368640628136</c:v>
                      </c:pt>
                      <c:pt idx="17">
                        <c:v>132.81368640628136</c:v>
                      </c:pt>
                      <c:pt idx="18">
                        <c:v>132.81368640628136</c:v>
                      </c:pt>
                      <c:pt idx="19">
                        <c:v>132.81368640628136</c:v>
                      </c:pt>
                      <c:pt idx="20">
                        <c:v>132.81368640628136</c:v>
                      </c:pt>
                      <c:pt idx="21">
                        <c:v>132.81368640628136</c:v>
                      </c:pt>
                      <c:pt idx="22">
                        <c:v>132.81368640628136</c:v>
                      </c:pt>
                      <c:pt idx="23">
                        <c:v>132.81368640628136</c:v>
                      </c:pt>
                      <c:pt idx="24">
                        <c:v>132.81368640628136</c:v>
                      </c:pt>
                      <c:pt idx="25">
                        <c:v>132.81368640628136</c:v>
                      </c:pt>
                      <c:pt idx="26">
                        <c:v>132.81368640628136</c:v>
                      </c:pt>
                      <c:pt idx="27">
                        <c:v>132.81368640628136</c:v>
                      </c:pt>
                      <c:pt idx="28">
                        <c:v>132.81368640628136</c:v>
                      </c:pt>
                      <c:pt idx="29">
                        <c:v>132.81368640628136</c:v>
                      </c:pt>
                      <c:pt idx="30">
                        <c:v>132.81368640628136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4DA-46A9-8485-AF55C8112740}"/>
                  </c:ext>
                </c:extLst>
              </c15:ser>
            </c15:filteredLineSeries>
            <c15:filteredLineSeries>
              <c15:ser>
                <c:idx val="12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totals!$O$128</c15:sqref>
                        </c15:formulaRef>
                      </c:ext>
                    </c:extLst>
                    <c:strCache>
                      <c:ptCount val="1"/>
                      <c:pt idx="0">
                        <c:v>hal 30-yr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totals!$O$133:$O$163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20.71390636698067</c:v>
                      </c:pt>
                      <c:pt idx="1">
                        <c:v>20.71390636698067</c:v>
                      </c:pt>
                      <c:pt idx="2">
                        <c:v>20.71390636698067</c:v>
                      </c:pt>
                      <c:pt idx="3">
                        <c:v>20.71390636698067</c:v>
                      </c:pt>
                      <c:pt idx="4">
                        <c:v>20.71390636698067</c:v>
                      </c:pt>
                      <c:pt idx="5">
                        <c:v>20.71390636698067</c:v>
                      </c:pt>
                      <c:pt idx="6">
                        <c:v>20.71390636698067</c:v>
                      </c:pt>
                      <c:pt idx="7">
                        <c:v>20.71390636698067</c:v>
                      </c:pt>
                      <c:pt idx="8">
                        <c:v>20.71390636698067</c:v>
                      </c:pt>
                      <c:pt idx="9">
                        <c:v>20.71390636698067</c:v>
                      </c:pt>
                      <c:pt idx="10">
                        <c:v>20.71390636698067</c:v>
                      </c:pt>
                      <c:pt idx="11">
                        <c:v>20.71390636698067</c:v>
                      </c:pt>
                      <c:pt idx="12">
                        <c:v>20.71390636698067</c:v>
                      </c:pt>
                      <c:pt idx="13">
                        <c:v>20.71390636698067</c:v>
                      </c:pt>
                      <c:pt idx="14">
                        <c:v>20.71390636698067</c:v>
                      </c:pt>
                      <c:pt idx="15">
                        <c:v>20.71390636698067</c:v>
                      </c:pt>
                      <c:pt idx="16">
                        <c:v>20.71390636698067</c:v>
                      </c:pt>
                      <c:pt idx="17">
                        <c:v>20.71390636698067</c:v>
                      </c:pt>
                      <c:pt idx="18">
                        <c:v>20.71390636698067</c:v>
                      </c:pt>
                      <c:pt idx="19">
                        <c:v>20.71390636698067</c:v>
                      </c:pt>
                      <c:pt idx="20">
                        <c:v>20.71390636698067</c:v>
                      </c:pt>
                      <c:pt idx="21">
                        <c:v>20.71390636698067</c:v>
                      </c:pt>
                      <c:pt idx="22">
                        <c:v>20.71390636698067</c:v>
                      </c:pt>
                      <c:pt idx="23">
                        <c:v>20.71390636698067</c:v>
                      </c:pt>
                      <c:pt idx="24">
                        <c:v>20.71390636698067</c:v>
                      </c:pt>
                      <c:pt idx="25">
                        <c:v>20.71390636698067</c:v>
                      </c:pt>
                      <c:pt idx="26">
                        <c:v>20.71390636698067</c:v>
                      </c:pt>
                      <c:pt idx="27">
                        <c:v>20.71390636698067</c:v>
                      </c:pt>
                      <c:pt idx="28">
                        <c:v>20.71390636698067</c:v>
                      </c:pt>
                      <c:pt idx="29">
                        <c:v>20.71390636698067</c:v>
                      </c:pt>
                      <c:pt idx="30">
                        <c:v>20.71390636698067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4DA-46A9-8485-AF55C8112740}"/>
                  </c:ext>
                </c:extLst>
              </c15:ser>
            </c15:filteredLineSeries>
            <c15:filteredLineSeries>
              <c15:ser>
                <c:idx val="13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totals!$P$128</c15:sqref>
                        </c15:formulaRef>
                      </c:ext>
                    </c:extLst>
                    <c:strCache>
                      <c:ptCount val="1"/>
                      <c:pt idx="0">
                        <c:v>sable 30-yr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totals!$P$133:$P$163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2.1170062766745175</c:v>
                      </c:pt>
                      <c:pt idx="1">
                        <c:v>2.1170062766745175</c:v>
                      </c:pt>
                      <c:pt idx="2">
                        <c:v>2.1170062766745175</c:v>
                      </c:pt>
                      <c:pt idx="3">
                        <c:v>2.1170062766745175</c:v>
                      </c:pt>
                      <c:pt idx="4">
                        <c:v>2.1170062766745175</c:v>
                      </c:pt>
                      <c:pt idx="5">
                        <c:v>2.1170062766745175</c:v>
                      </c:pt>
                      <c:pt idx="6">
                        <c:v>2.1170062766745175</c:v>
                      </c:pt>
                      <c:pt idx="7">
                        <c:v>2.1170062766745175</c:v>
                      </c:pt>
                      <c:pt idx="8">
                        <c:v>2.1170062766745175</c:v>
                      </c:pt>
                      <c:pt idx="9">
                        <c:v>2.1170062766745175</c:v>
                      </c:pt>
                      <c:pt idx="10">
                        <c:v>2.1170062766745175</c:v>
                      </c:pt>
                      <c:pt idx="11">
                        <c:v>2.1170062766745175</c:v>
                      </c:pt>
                      <c:pt idx="12">
                        <c:v>2.1170062766745175</c:v>
                      </c:pt>
                      <c:pt idx="13">
                        <c:v>2.1170062766745175</c:v>
                      </c:pt>
                      <c:pt idx="14">
                        <c:v>2.1170062766745175</c:v>
                      </c:pt>
                      <c:pt idx="15">
                        <c:v>2.1170062766745175</c:v>
                      </c:pt>
                      <c:pt idx="16">
                        <c:v>2.1170062766745175</c:v>
                      </c:pt>
                      <c:pt idx="17">
                        <c:v>2.1170062766745175</c:v>
                      </c:pt>
                      <c:pt idx="18">
                        <c:v>2.1170062766745175</c:v>
                      </c:pt>
                      <c:pt idx="19">
                        <c:v>2.1170062766745175</c:v>
                      </c:pt>
                      <c:pt idx="20">
                        <c:v>2.1170062766745175</c:v>
                      </c:pt>
                      <c:pt idx="21">
                        <c:v>2.1170062766745175</c:v>
                      </c:pt>
                      <c:pt idx="22">
                        <c:v>2.1170062766745175</c:v>
                      </c:pt>
                      <c:pt idx="23">
                        <c:v>2.1170062766745175</c:v>
                      </c:pt>
                      <c:pt idx="24">
                        <c:v>2.1170062766745175</c:v>
                      </c:pt>
                      <c:pt idx="25">
                        <c:v>2.1170062766745175</c:v>
                      </c:pt>
                      <c:pt idx="26">
                        <c:v>2.1170062766745175</c:v>
                      </c:pt>
                      <c:pt idx="27">
                        <c:v>2.1170062766745175</c:v>
                      </c:pt>
                      <c:pt idx="28">
                        <c:v>2.1170062766745175</c:v>
                      </c:pt>
                      <c:pt idx="29">
                        <c:v>2.1170062766745175</c:v>
                      </c:pt>
                      <c:pt idx="30">
                        <c:v>2.1170062766745175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4DA-46A9-8485-AF55C8112740}"/>
                  </c:ext>
                </c:extLst>
              </c15:ser>
            </c15:filteredLineSeries>
            <c15:filteredLineSeries>
              <c15:ser>
                <c:idx val="8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totals!$Q$128</c15:sqref>
                        </c15:formulaRef>
                      </c:ext>
                    </c:extLst>
                    <c:strCache>
                      <c:ptCount val="1"/>
                      <c:pt idx="0">
                        <c:v>pol 30-yr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totals!$Q$133:$Q$163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103.48063585012395</c:v>
                      </c:pt>
                      <c:pt idx="1">
                        <c:v>103.48063585012395</c:v>
                      </c:pt>
                      <c:pt idx="2">
                        <c:v>103.48063585012395</c:v>
                      </c:pt>
                      <c:pt idx="3">
                        <c:v>103.48063585012395</c:v>
                      </c:pt>
                      <c:pt idx="4">
                        <c:v>103.48063585012395</c:v>
                      </c:pt>
                      <c:pt idx="5">
                        <c:v>103.48063585012395</c:v>
                      </c:pt>
                      <c:pt idx="6">
                        <c:v>103.48063585012395</c:v>
                      </c:pt>
                      <c:pt idx="7">
                        <c:v>103.48063585012395</c:v>
                      </c:pt>
                      <c:pt idx="8">
                        <c:v>103.48063585012395</c:v>
                      </c:pt>
                      <c:pt idx="9">
                        <c:v>103.48063585012395</c:v>
                      </c:pt>
                      <c:pt idx="10">
                        <c:v>103.48063585012395</c:v>
                      </c:pt>
                      <c:pt idx="11">
                        <c:v>103.48063585012395</c:v>
                      </c:pt>
                      <c:pt idx="12">
                        <c:v>103.48063585012395</c:v>
                      </c:pt>
                      <c:pt idx="13">
                        <c:v>103.48063585012395</c:v>
                      </c:pt>
                      <c:pt idx="14">
                        <c:v>103.48063585012395</c:v>
                      </c:pt>
                      <c:pt idx="15">
                        <c:v>103.48063585012395</c:v>
                      </c:pt>
                      <c:pt idx="16">
                        <c:v>103.48063585012395</c:v>
                      </c:pt>
                      <c:pt idx="17">
                        <c:v>103.48063585012395</c:v>
                      </c:pt>
                      <c:pt idx="18">
                        <c:v>103.48063585012395</c:v>
                      </c:pt>
                      <c:pt idx="19">
                        <c:v>103.48063585012395</c:v>
                      </c:pt>
                      <c:pt idx="20">
                        <c:v>103.48063585012395</c:v>
                      </c:pt>
                      <c:pt idx="21">
                        <c:v>103.48063585012395</c:v>
                      </c:pt>
                      <c:pt idx="22">
                        <c:v>103.48063585012395</c:v>
                      </c:pt>
                      <c:pt idx="23">
                        <c:v>103.48063585012395</c:v>
                      </c:pt>
                      <c:pt idx="24">
                        <c:v>103.48063585012395</c:v>
                      </c:pt>
                      <c:pt idx="25">
                        <c:v>103.48063585012395</c:v>
                      </c:pt>
                      <c:pt idx="26">
                        <c:v>103.48063585012395</c:v>
                      </c:pt>
                      <c:pt idx="27">
                        <c:v>103.48063585012395</c:v>
                      </c:pt>
                      <c:pt idx="28">
                        <c:v>103.48063585012395</c:v>
                      </c:pt>
                      <c:pt idx="29">
                        <c:v>103.48063585012395</c:v>
                      </c:pt>
                      <c:pt idx="30">
                        <c:v>103.48063585012395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4DA-46A9-8485-AF55C8112740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totals!$R$128</c15:sqref>
                        </c15:formulaRef>
                      </c:ext>
                    </c:extLst>
                    <c:strCache>
                      <c:ptCount val="1"/>
                      <c:pt idx="0">
                        <c:v>scal 30-yr</c:v>
                      </c:pt>
                    </c:strCache>
                  </c:strRef>
                </c:tx>
                <c:spPr>
                  <a:ln w="22225" cap="rnd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totals!$R$133:$R$163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2.9376510410379955</c:v>
                      </c:pt>
                      <c:pt idx="1">
                        <c:v>2.9376510410379955</c:v>
                      </c:pt>
                      <c:pt idx="2">
                        <c:v>2.9376510410379955</c:v>
                      </c:pt>
                      <c:pt idx="3">
                        <c:v>2.9376510410379955</c:v>
                      </c:pt>
                      <c:pt idx="4">
                        <c:v>2.9376510410379955</c:v>
                      </c:pt>
                      <c:pt idx="5">
                        <c:v>2.9376510410379955</c:v>
                      </c:pt>
                      <c:pt idx="6">
                        <c:v>2.9376510410379955</c:v>
                      </c:pt>
                      <c:pt idx="7">
                        <c:v>2.9376510410379955</c:v>
                      </c:pt>
                      <c:pt idx="8">
                        <c:v>2.9376510410379955</c:v>
                      </c:pt>
                      <c:pt idx="9">
                        <c:v>2.9376510410379955</c:v>
                      </c:pt>
                      <c:pt idx="10">
                        <c:v>2.9376510410379955</c:v>
                      </c:pt>
                      <c:pt idx="11">
                        <c:v>2.9376510410379955</c:v>
                      </c:pt>
                      <c:pt idx="12">
                        <c:v>2.9376510410379955</c:v>
                      </c:pt>
                      <c:pt idx="13">
                        <c:v>2.9376510410379955</c:v>
                      </c:pt>
                      <c:pt idx="14">
                        <c:v>2.9376510410379955</c:v>
                      </c:pt>
                      <c:pt idx="15">
                        <c:v>2.9376510410379955</c:v>
                      </c:pt>
                      <c:pt idx="16">
                        <c:v>2.9376510410379955</c:v>
                      </c:pt>
                      <c:pt idx="17">
                        <c:v>2.9376510410379955</c:v>
                      </c:pt>
                      <c:pt idx="18">
                        <c:v>2.9376510410379955</c:v>
                      </c:pt>
                      <c:pt idx="19">
                        <c:v>2.9376510410379955</c:v>
                      </c:pt>
                      <c:pt idx="20">
                        <c:v>2.9376510410379955</c:v>
                      </c:pt>
                      <c:pt idx="21">
                        <c:v>2.9376510410379955</c:v>
                      </c:pt>
                      <c:pt idx="22">
                        <c:v>2.9376510410379955</c:v>
                      </c:pt>
                      <c:pt idx="23">
                        <c:v>2.9376510410379955</c:v>
                      </c:pt>
                      <c:pt idx="24">
                        <c:v>2.9376510410379955</c:v>
                      </c:pt>
                      <c:pt idx="25">
                        <c:v>2.9376510410379955</c:v>
                      </c:pt>
                      <c:pt idx="26">
                        <c:v>2.9376510410379955</c:v>
                      </c:pt>
                      <c:pt idx="27">
                        <c:v>2.9376510410379955</c:v>
                      </c:pt>
                      <c:pt idx="28">
                        <c:v>2.9376510410379955</c:v>
                      </c:pt>
                      <c:pt idx="29">
                        <c:v>2.9376510410379955</c:v>
                      </c:pt>
                      <c:pt idx="30">
                        <c:v>2.9376510410379955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4DA-46A9-8485-AF55C8112740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totals!$S$128</c15:sqref>
                        </c15:formulaRef>
                      </c:ext>
                    </c:extLst>
                    <c:strCache>
                      <c:ptCount val="1"/>
                      <c:pt idx="0">
                        <c:v>yfs 30-yr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totals!$B$133:$B$167</c15:sqref>
                        </c15:formulaRef>
                      </c:ext>
                    </c:extLst>
                    <c:numCache>
                      <c:formatCode>General</c:formatCode>
                      <c:ptCount val="35"/>
                      <c:pt idx="0">
                        <c:v>1988</c:v>
                      </c:pt>
                      <c:pt idx="1">
                        <c:v>1989</c:v>
                      </c:pt>
                      <c:pt idx="2">
                        <c:v>1990</c:v>
                      </c:pt>
                      <c:pt idx="3">
                        <c:v>1991</c:v>
                      </c:pt>
                      <c:pt idx="4">
                        <c:v>1992</c:v>
                      </c:pt>
                      <c:pt idx="5">
                        <c:v>1993</c:v>
                      </c:pt>
                      <c:pt idx="6">
                        <c:v>1994</c:v>
                      </c:pt>
                      <c:pt idx="7">
                        <c:v>1995</c:v>
                      </c:pt>
                      <c:pt idx="8">
                        <c:v>1996</c:v>
                      </c:pt>
                      <c:pt idx="9">
                        <c:v>1997</c:v>
                      </c:pt>
                      <c:pt idx="10">
                        <c:v>1998</c:v>
                      </c:pt>
                      <c:pt idx="11">
                        <c:v>1999</c:v>
                      </c:pt>
                      <c:pt idx="12">
                        <c:v>2000</c:v>
                      </c:pt>
                      <c:pt idx="13">
                        <c:v>2001</c:v>
                      </c:pt>
                      <c:pt idx="14">
                        <c:v>2002</c:v>
                      </c:pt>
                      <c:pt idx="15">
                        <c:v>2003</c:v>
                      </c:pt>
                      <c:pt idx="16">
                        <c:v>2004</c:v>
                      </c:pt>
                      <c:pt idx="17">
                        <c:v>2005</c:v>
                      </c:pt>
                      <c:pt idx="18">
                        <c:v>2006</c:v>
                      </c:pt>
                      <c:pt idx="19">
                        <c:v>2007</c:v>
                      </c:pt>
                      <c:pt idx="20">
                        <c:v>2008</c:v>
                      </c:pt>
                      <c:pt idx="21">
                        <c:v>2009</c:v>
                      </c:pt>
                      <c:pt idx="22">
                        <c:v>2010</c:v>
                      </c:pt>
                      <c:pt idx="23">
                        <c:v>2011</c:v>
                      </c:pt>
                      <c:pt idx="24">
                        <c:v>2012</c:v>
                      </c:pt>
                      <c:pt idx="25">
                        <c:v>2013</c:v>
                      </c:pt>
                      <c:pt idx="26">
                        <c:v>2014</c:v>
                      </c:pt>
                      <c:pt idx="27">
                        <c:v>2015</c:v>
                      </c:pt>
                      <c:pt idx="28">
                        <c:v>2016</c:v>
                      </c:pt>
                      <c:pt idx="29">
                        <c:v>2017</c:v>
                      </c:pt>
                      <c:pt idx="30">
                        <c:v>2018</c:v>
                      </c:pt>
                      <c:pt idx="31">
                        <c:v>2019</c:v>
                      </c:pt>
                      <c:pt idx="32">
                        <c:v>2020</c:v>
                      </c:pt>
                      <c:pt idx="33">
                        <c:v>2021</c:v>
                      </c:pt>
                      <c:pt idx="34">
                        <c:v>2022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totals!$S$133:$S$163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44.318332838283737</c:v>
                      </c:pt>
                      <c:pt idx="1">
                        <c:v>44.318332838283737</c:v>
                      </c:pt>
                      <c:pt idx="2">
                        <c:v>44.318332838283737</c:v>
                      </c:pt>
                      <c:pt idx="3">
                        <c:v>44.318332838283737</c:v>
                      </c:pt>
                      <c:pt idx="4">
                        <c:v>44.318332838283737</c:v>
                      </c:pt>
                      <c:pt idx="5">
                        <c:v>44.318332838283737</c:v>
                      </c:pt>
                      <c:pt idx="6">
                        <c:v>44.318332838283737</c:v>
                      </c:pt>
                      <c:pt idx="7">
                        <c:v>44.318332838283737</c:v>
                      </c:pt>
                      <c:pt idx="8">
                        <c:v>44.318332838283737</c:v>
                      </c:pt>
                      <c:pt idx="9">
                        <c:v>44.318332838283737</c:v>
                      </c:pt>
                      <c:pt idx="10">
                        <c:v>44.318332838283737</c:v>
                      </c:pt>
                      <c:pt idx="11">
                        <c:v>44.318332838283737</c:v>
                      </c:pt>
                      <c:pt idx="12">
                        <c:v>44.318332838283737</c:v>
                      </c:pt>
                      <c:pt idx="13">
                        <c:v>44.318332838283737</c:v>
                      </c:pt>
                      <c:pt idx="14">
                        <c:v>44.318332838283737</c:v>
                      </c:pt>
                      <c:pt idx="15">
                        <c:v>44.318332838283737</c:v>
                      </c:pt>
                      <c:pt idx="16">
                        <c:v>44.318332838283737</c:v>
                      </c:pt>
                      <c:pt idx="17">
                        <c:v>44.318332838283737</c:v>
                      </c:pt>
                      <c:pt idx="18">
                        <c:v>44.318332838283737</c:v>
                      </c:pt>
                      <c:pt idx="19">
                        <c:v>44.318332838283737</c:v>
                      </c:pt>
                      <c:pt idx="20">
                        <c:v>44.318332838283737</c:v>
                      </c:pt>
                      <c:pt idx="21">
                        <c:v>44.318332838283737</c:v>
                      </c:pt>
                      <c:pt idx="22">
                        <c:v>44.318332838283737</c:v>
                      </c:pt>
                      <c:pt idx="23">
                        <c:v>44.318332838283737</c:v>
                      </c:pt>
                      <c:pt idx="24">
                        <c:v>44.318332838283737</c:v>
                      </c:pt>
                      <c:pt idx="25">
                        <c:v>44.318332838283737</c:v>
                      </c:pt>
                      <c:pt idx="26">
                        <c:v>44.318332838283737</c:v>
                      </c:pt>
                      <c:pt idx="27">
                        <c:v>44.318332838283737</c:v>
                      </c:pt>
                      <c:pt idx="28">
                        <c:v>44.318332838283737</c:v>
                      </c:pt>
                      <c:pt idx="29">
                        <c:v>44.318332838283737</c:v>
                      </c:pt>
                      <c:pt idx="30">
                        <c:v>44.318332838283737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4DA-46A9-8485-AF55C8112740}"/>
                  </c:ext>
                </c:extLst>
              </c15:ser>
            </c15:filteredLineSeries>
          </c:ext>
        </c:extLst>
      </c:lineChart>
      <c:catAx>
        <c:axId val="130899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Year</a:t>
                </a:r>
              </a:p>
            </c:rich>
          </c:tx>
          <c:layout>
            <c:manualLayout>
              <c:xMode val="edge"/>
              <c:yMode val="edge"/>
              <c:x val="0.49994137649749204"/>
              <c:y val="0.934113307604864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000624"/>
        <c:crosses val="autoZero"/>
        <c:auto val="1"/>
        <c:lblAlgn val="ctr"/>
        <c:lblOffset val="100"/>
        <c:tickLblSkip val="2"/>
        <c:noMultiLvlLbl val="0"/>
      </c:catAx>
      <c:valAx>
        <c:axId val="13090006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CPUE (kg per km towed)</a:t>
                </a:r>
              </a:p>
            </c:rich>
          </c:tx>
          <c:layout>
            <c:manualLayout>
              <c:xMode val="edge"/>
              <c:yMode val="edge"/>
              <c:x val="8.5448531827831877E-3"/>
              <c:y val="0.31340198842586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99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970706566608751"/>
          <c:y val="0.15815171432261776"/>
          <c:w val="0.28794854781038676"/>
          <c:h val="0.153606148196313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E4DF0-DB2A-41BF-AC3C-4C40354B368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7984-B232-4E7A-9FC4-6A8DAC55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This survey</a:t>
            </a:r>
            <a:r>
              <a:rPr lang="en-US" baseline="0" dirty="0"/>
              <a:t> uses the 92 foot ADF&amp;G research vessel </a:t>
            </a:r>
            <a:r>
              <a:rPr lang="en-US" i="1" baseline="0" dirty="0"/>
              <a:t>Resolution</a:t>
            </a:r>
            <a:r>
              <a:rPr lang="en-US" baseline="0" dirty="0"/>
              <a:t>. At each station a 400-mesh eastern otter trawl is towed for 1.0 nautical mile. After the catch is brought on board a subsample is taken and sorted by species to determine species composition and commercially-important species are measured. Specific methods used are comparable to other trawl surveys in Alaska.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67D41-3E01-49E3-86ED-8098CD50ED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DD34-F6E0-4EAE-BCAB-62EB74825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DD0E1-D668-46BF-B85B-A3D5ABC7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9987-B6D1-48EA-B391-530A7A22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15B0-EB24-4B1C-8DA1-41DA94B3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205E-C624-4DD2-B842-5CADAAE3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7DF2-45A3-4277-9F3B-61205113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3B587-C71D-4DA2-B683-E023F7F7C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FA89-19C6-4219-9AAF-1B08112A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E80F-C07F-4C9E-86EC-75385AA3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6822-72A0-4C1D-BBD6-F4446AFD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B9429-71CD-48E9-BBDD-C46CA663A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70A64-33AD-44BE-9902-07AABBD7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3191-FAD1-4971-88AC-85215AE3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EE0F-861B-48A8-A970-A428049D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145D-3268-4445-9DC2-CFC3FE9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232B-4D18-4B34-8987-45328A20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344B-0EA0-46A2-A6CA-D6C5F4BA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BE64-E397-41BE-9BC1-6337E8A1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056A-A5E4-4827-B52F-08D28CE7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641D-296B-4BF5-9BF0-C8B19EBD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11FE-EA41-4C23-8D21-99566FEE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53D08-7765-4088-919C-09570592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B9A2-8070-4346-97DC-96FEA918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CA62-BE7A-4C10-B866-D5A52539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DD69-5301-4C31-8741-3A58DA79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9D78-107F-4F3B-BD10-E0DB928A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CB13-5D84-44D8-9076-406307A54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818C-4D17-4586-9C9B-9C7EB66E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F578-3006-45A1-9555-1E1543A6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5AD2E-7F9C-44AD-A412-865C09BD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B6C0-790B-480B-8313-50DA5C81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E3A1-0453-4F3A-B03F-B20CBBBD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A357-96AB-4B04-B380-2ACC22A6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EA85-45A5-49A1-A440-3E27C18A3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3DCCC-15E3-4D20-8602-7AFEEE3AF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0C4AA-CCB7-4436-A98B-74918930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9C6FB-92EE-44E6-BBDB-1DDB009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C5E2C-01E6-4B44-A93F-3E2A1702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D1882-E8EA-492A-B71B-A7543E85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CD78-C47D-4148-8205-DA2CDC7C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D01D1-F87B-4422-8191-AB50C3FA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3C0E3-A90B-4AE4-AD09-DA1FF401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146F2-5697-483A-BF53-12FBC65F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0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CEC11-64CA-4910-ACAB-D83BF3AD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27771-12B8-4FAE-BA77-CFB3AA7B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1FA2-F50F-4FE6-B6D6-9B0EFBFC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E8CC-16DA-40FF-BF55-0A006F19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B1FB-20D0-4CF9-90B0-F5CFCF86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2A94-967F-4321-B58B-F344100E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58EB-BC4B-4B8C-978D-7A282208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32766-7510-4926-8F40-FBECD5BB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5130A-2E7A-440D-AB53-B9C8FB0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52C9-2F2F-4390-AE61-7851F44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73640-95EE-467D-8CAE-F32314FFB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9F2B3-3A58-413A-A88E-F9778C8E3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2E245-2ED2-45F3-A06A-7114D6AB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ED10-5B59-4C00-8C8C-A31C3D36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3CBD-56A2-47B1-B929-96FA619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39C11-05DF-442A-8D86-9A0392AB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E261-ECFA-471D-B541-D0704903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A71E-48BC-4790-B128-6CD7F91C8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01F8-2146-4F1C-B4D7-61912524756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FF5C-A871-4783-8799-038D673A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1475-23FB-435B-9D15-94B6A2C23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Resolution.jpg"/>
          <p:cNvPicPr>
            <a:picLocks noGrp="1" noChangeAspect="1"/>
          </p:cNvPicPr>
          <p:nvPr isPhoto="1"/>
        </p:nvPicPr>
        <p:blipFill>
          <a:blip r:embed="rId3" cstate="print"/>
          <a:srcRect l="13333" t="12222" r="41667" b="35556"/>
          <a:stretch>
            <a:fillRect/>
          </a:stretch>
        </p:blipFill>
        <p:spPr bwMode="auto">
          <a:xfrm>
            <a:off x="6741267" y="4202452"/>
            <a:ext cx="2836585" cy="2468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937633" y="4834696"/>
            <a:ext cx="5647994" cy="1886982"/>
          </a:xfrm>
        </p:spPr>
        <p:txBody>
          <a:bodyPr>
            <a:normAutofit/>
          </a:bodyPr>
          <a:lstStyle/>
          <a:p>
            <a:r>
              <a:rPr lang="en-US" sz="2400" dirty="0"/>
              <a:t>A subsample is taken to determine species composition</a:t>
            </a:r>
          </a:p>
          <a:p>
            <a:r>
              <a:rPr lang="en-US" sz="2400" dirty="0"/>
              <a:t>Commercially-important species are measured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937633" y="2023304"/>
            <a:ext cx="5262664" cy="199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/>
              <a:t>2022: 368 stations from Cape Douglas to False Pass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/>
              <a:t>R/V </a:t>
            </a:r>
            <a:r>
              <a:rPr lang="en-US" sz="2400" i="1" dirty="0"/>
              <a:t>Resolution</a:t>
            </a:r>
            <a:r>
              <a:rPr lang="en-US" sz="2400" dirty="0"/>
              <a:t>, 95 feet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/>
              <a:t>400-Eastern otter trawl is towed for 1.0 </a:t>
            </a:r>
            <a:r>
              <a:rPr lang="en-US" sz="2400" dirty="0" err="1"/>
              <a:t>nmi</a:t>
            </a:r>
            <a:endParaRPr lang="en-US" sz="2400" dirty="0"/>
          </a:p>
        </p:txBody>
      </p:sp>
      <p:pic>
        <p:nvPicPr>
          <p:cNvPr id="3" name="Picture 6" descr="G:\Images\Shell_Fish\Trawl_Surveys\0801\Trawl-Alitak_District_2008\IMG_1175.JPG">
            <a:extLst>
              <a:ext uri="{FF2B5EF4-FFF2-40B4-BE49-F238E27FC236}">
                <a16:creationId xmlns:a16="http://schemas.microsoft.com/office/drawing/2014/main" id="{D58995AA-58FD-4AD6-A8DE-72E26F2E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6372" y="4198454"/>
            <a:ext cx="1852919" cy="2470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83C68-C3B3-44F7-A518-D7A1025AD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539" y="141570"/>
            <a:ext cx="5849067" cy="38907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FABED8-F22F-4F68-AAC1-AB40A5EB7526}"/>
              </a:ext>
            </a:extLst>
          </p:cNvPr>
          <p:cNvSpPr txBox="1"/>
          <p:nvPr/>
        </p:nvSpPr>
        <p:spPr>
          <a:xfrm>
            <a:off x="1879859" y="322395"/>
            <a:ext cx="421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ADF&amp;G Large-Mesh Trawl Survey</a:t>
            </a:r>
          </a:p>
        </p:txBody>
      </p:sp>
      <p:pic>
        <p:nvPicPr>
          <p:cNvPr id="25" name="Picture 6" descr="ADFG_Logo_400-txp">
            <a:extLst>
              <a:ext uri="{FF2B5EF4-FFF2-40B4-BE49-F238E27FC236}">
                <a16:creationId xmlns:a16="http://schemas.microsoft.com/office/drawing/2014/main" id="{797694D6-A2A7-4C7E-B617-ED8D2EAC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017" y="308042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D7121-A72F-45AB-98F8-417C405DF163}"/>
              </a:ext>
            </a:extLst>
          </p:cNvPr>
          <p:cNvSpPr txBox="1">
            <a:spLocks/>
          </p:cNvSpPr>
          <p:nvPr/>
        </p:nvSpPr>
        <p:spPr bwMode="auto">
          <a:xfrm>
            <a:off x="41504" y="735311"/>
            <a:ext cx="5542173" cy="169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dirty="0"/>
              <a:t>2022 P. cod CPUE and abundance remains low, although there is a small increase from 2021.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dirty="0"/>
              <a:t>Kodiak, Chignik, and Eastern Aleutian had increasing abundance, while South Peninsula declined.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dirty="0"/>
              <a:t>Kodiak had a large number of 35 to 50 cm fish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2B839-E6D5-4E84-9366-4C9BB771B1F7}"/>
              </a:ext>
            </a:extLst>
          </p:cNvPr>
          <p:cNvSpPr txBox="1"/>
          <p:nvPr/>
        </p:nvSpPr>
        <p:spPr>
          <a:xfrm>
            <a:off x="12973" y="88980"/>
            <a:ext cx="586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Preliminary Pacific cod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C714E2-63B8-466A-A82F-EEC839BEE84F}"/>
              </a:ext>
            </a:extLst>
          </p:cNvPr>
          <p:cNvGraphicFramePr>
            <a:graphicFrameLocks/>
          </p:cNvGraphicFramePr>
          <p:nvPr/>
        </p:nvGraphicFramePr>
        <p:xfrm>
          <a:off x="0" y="3075164"/>
          <a:ext cx="5623560" cy="372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5583677" y="3349164"/>
          <a:ext cx="6492240" cy="341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0860BA-2564-4892-9623-52DCD36333C1}"/>
              </a:ext>
            </a:extLst>
          </p:cNvPr>
          <p:cNvGraphicFramePr>
            <a:graphicFrameLocks/>
          </p:cNvGraphicFramePr>
          <p:nvPr/>
        </p:nvGraphicFramePr>
        <p:xfrm>
          <a:off x="5699760" y="90268"/>
          <a:ext cx="6492240" cy="328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2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196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Spalinger, Kally A (DFG)</dc:creator>
  <cp:lastModifiedBy>Spalinger, Kally A (DFG)</cp:lastModifiedBy>
  <cp:revision>15</cp:revision>
  <dcterms:created xsi:type="dcterms:W3CDTF">2020-09-03T16:53:17Z</dcterms:created>
  <dcterms:modified xsi:type="dcterms:W3CDTF">2022-09-27T19:50:00Z</dcterms:modified>
</cp:coreProperties>
</file>