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5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0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5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1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2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80457-81D3-42B2-8FF8-CD71DD10CB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21C20-8CBB-4EBC-80B2-B6F4386CB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2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90512"/>
            <a:ext cx="7419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90512"/>
            <a:ext cx="7419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776287"/>
            <a:ext cx="7410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6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16" y="867548"/>
            <a:ext cx="74104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9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90512"/>
            <a:ext cx="7419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1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290512"/>
            <a:ext cx="7419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2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Pete.Hulson</dc:creator>
  <cp:lastModifiedBy>Pete.Hulson</cp:lastModifiedBy>
  <cp:revision>4</cp:revision>
  <dcterms:created xsi:type="dcterms:W3CDTF">2024-11-20T22:54:24Z</dcterms:created>
  <dcterms:modified xsi:type="dcterms:W3CDTF">2024-12-05T19:03:23Z</dcterms:modified>
</cp:coreProperties>
</file>