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7559675" cy="1008062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F6BFF5-4CE6-4CAD-A52F-2B30D88FCA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8000" y="133560"/>
            <a:ext cx="6803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7819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8000" y="2358360"/>
            <a:ext cx="680364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78000" y="5411880"/>
            <a:ext cx="680364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57BE4A-4481-4622-AACB-61D5096819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8000" y="133560"/>
            <a:ext cx="6803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7819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8000" y="2358360"/>
            <a:ext cx="331992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64240" y="2358360"/>
            <a:ext cx="331992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8000" y="5411880"/>
            <a:ext cx="331992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64240" y="5411880"/>
            <a:ext cx="331992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616377-2973-46EA-9CE5-C09E53B5627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8000" y="133560"/>
            <a:ext cx="6803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7819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8000" y="2358360"/>
            <a:ext cx="219060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678400" y="2358360"/>
            <a:ext cx="219060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979160" y="2358360"/>
            <a:ext cx="219060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78000" y="5411880"/>
            <a:ext cx="219060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678400" y="5411880"/>
            <a:ext cx="219060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979160" y="5411880"/>
            <a:ext cx="219060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F8A096-76CB-4B06-9913-11522C5CA0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8000" y="133560"/>
            <a:ext cx="6803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7819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2358360"/>
            <a:ext cx="680364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636383-3878-4719-8FE7-E9CC439A97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8000" y="133560"/>
            <a:ext cx="6803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7819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8000" y="2358360"/>
            <a:ext cx="680364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B50F05-2E78-43B3-A87D-A83576E052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8000" y="133560"/>
            <a:ext cx="6803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7819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8000" y="2358360"/>
            <a:ext cx="331992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64240" y="2358360"/>
            <a:ext cx="331992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DB6B66-4400-41B5-83A7-D95D201E9D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8000" y="133560"/>
            <a:ext cx="6803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7819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7A2336-E208-44CA-8042-00555CF82E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8000" y="401760"/>
            <a:ext cx="6803640" cy="78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34B1CB-C582-4E95-A3E7-7E4E9C8C68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8000" y="133560"/>
            <a:ext cx="6803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7819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78000" y="2358360"/>
            <a:ext cx="331992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64240" y="2358360"/>
            <a:ext cx="331992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78000" y="5411880"/>
            <a:ext cx="331992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EE04C9-25A9-4E3D-8DFE-EDC90E70DE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8000" y="133560"/>
            <a:ext cx="6803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7819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78000" y="2358360"/>
            <a:ext cx="331992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64240" y="2358360"/>
            <a:ext cx="331992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64240" y="5411880"/>
            <a:ext cx="331992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B15B84-57DB-4BB5-83EA-1E1CF16D4C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8000" y="133560"/>
            <a:ext cx="6803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7819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78000" y="2358360"/>
            <a:ext cx="331992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64240" y="2358360"/>
            <a:ext cx="331992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78000" y="5411880"/>
            <a:ext cx="680364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F4F83C-2825-4F6A-B1A8-0658F22333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8000" y="401760"/>
            <a:ext cx="6803640" cy="168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CH" sz="7819" spc="-1" strike="noStrike">
                <a:latin typeface="Arial"/>
              </a:rPr>
              <a:t>Click to edit the title text format</a:t>
            </a:r>
            <a:endParaRPr b="0" lang="fr-CH" sz="7819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8000" y="2358360"/>
            <a:ext cx="680364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25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5690" spc="-1" strike="noStrike">
                <a:latin typeface="Arial"/>
              </a:rPr>
              <a:t>Click to edit the outline text format</a:t>
            </a:r>
            <a:endParaRPr b="0" lang="fr-CH" sz="5690" spc="-1" strike="noStrike">
              <a:latin typeface="Arial"/>
            </a:endParaRPr>
          </a:p>
          <a:p>
            <a:pPr lvl="1" marL="864000" indent="-324000">
              <a:spcBef>
                <a:spcPts val="201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4980" spc="-1" strike="noStrike">
                <a:latin typeface="Arial"/>
              </a:rPr>
              <a:t>Second Outline Level</a:t>
            </a:r>
            <a:endParaRPr b="0" lang="fr-CH" sz="4980" spc="-1" strike="noStrike">
              <a:latin typeface="Arial"/>
            </a:endParaRPr>
          </a:p>
          <a:p>
            <a:pPr lvl="2" marL="1296000" indent="-288000">
              <a:spcBef>
                <a:spcPts val="15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4270" spc="-1" strike="noStrike">
                <a:latin typeface="Arial"/>
              </a:rPr>
              <a:t>Third Outline Level</a:t>
            </a:r>
            <a:endParaRPr b="0" lang="fr-CH" sz="4270" spc="-1" strike="noStrike">
              <a:latin typeface="Arial"/>
            </a:endParaRPr>
          </a:p>
          <a:p>
            <a:pPr lvl="3" marL="1728000" indent="-216000">
              <a:spcBef>
                <a:spcPts val="100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3559" spc="-1" strike="noStrike">
                <a:latin typeface="Arial"/>
              </a:rPr>
              <a:t>Fourth Outline Level</a:t>
            </a:r>
            <a:endParaRPr b="0" lang="fr-CH" sz="3559" spc="-1" strike="noStrike">
              <a:latin typeface="Arial"/>
            </a:endParaRPr>
          </a:p>
          <a:p>
            <a:pPr lvl="4" marL="2160000" indent="-216000">
              <a:spcBef>
                <a:spcPts val="5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559" spc="-1" strike="noStrike">
                <a:latin typeface="Arial"/>
              </a:rPr>
              <a:t>Fifth Outline Level</a:t>
            </a:r>
            <a:endParaRPr b="0" lang="fr-CH" sz="3559" spc="-1" strike="noStrike">
              <a:latin typeface="Arial"/>
            </a:endParaRPr>
          </a:p>
          <a:p>
            <a:pPr lvl="5" marL="2592000" indent="-216000">
              <a:spcBef>
                <a:spcPts val="5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559" spc="-1" strike="noStrike">
                <a:latin typeface="Arial"/>
              </a:rPr>
              <a:t>Sixth Outline Level</a:t>
            </a:r>
            <a:endParaRPr b="0" lang="fr-CH" sz="3559" spc="-1" strike="noStrike">
              <a:latin typeface="Arial"/>
            </a:endParaRPr>
          </a:p>
          <a:p>
            <a:pPr lvl="6" marL="3024000" indent="-216000">
              <a:spcBef>
                <a:spcPts val="5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559" spc="-1" strike="noStrike">
                <a:latin typeface="Arial"/>
              </a:rPr>
              <a:t>Seventh Outline Level</a:t>
            </a:r>
            <a:endParaRPr b="0" lang="fr-CH" sz="3559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378000" y="9182520"/>
            <a:ext cx="1761120" cy="6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2585520" y="9182520"/>
            <a:ext cx="2396160" cy="6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fr-CH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CH" sz="1400" spc="-1" strike="noStrike">
                <a:latin typeface="Times New Roman"/>
              </a:rPr>
              <a:t>&lt;footer&gt;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5420520" y="9182520"/>
            <a:ext cx="1761120" cy="6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fr-CH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403D06F-DB42-4408-8825-3E9543BD73BE}" type="slidenum">
              <a:rPr b="0" lang="fr-CH" sz="1400" spc="-1" strike="noStrike">
                <a:latin typeface="Times New Roman"/>
              </a:rPr>
              <a:t>&lt;number&gt;</a:t>
            </a:fld>
            <a:endParaRPr b="0" lang="fr-CH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2520000" y="162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Mosaicing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720000" y="432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Re-project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2520000" y="36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Get source geotiffs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2520000" y="288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Layering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720000" y="540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Change resolution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720000" y="648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New bounding box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4320000" y="756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Standardize to master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2520000" y="900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Validate fit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3780000" y="1260000"/>
            <a:ext cx="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3780000" y="2520000"/>
            <a:ext cx="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1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52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53" name=""/>
          <p:cNvSpPr/>
          <p:nvPr/>
        </p:nvSpPr>
        <p:spPr>
          <a:xfrm>
            <a:off x="1980000" y="5220000"/>
            <a:ext cx="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1980000" y="6300000"/>
            <a:ext cx="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5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56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2024-05-27T13:49:06Z</dcterms:created>
  <dc:creator/>
  <dc:description/>
  <dc:language>fr-CH</dc:language>
  <cp:lastModifiedBy/>
  <dcterms:modified xsi:type="dcterms:W3CDTF">2024-05-27T14:10:10Z</dcterms:modified>
  <cp:revision>1</cp:revision>
  <dc:subject/>
  <dc:title/>
</cp:coreProperties>
</file>