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7559675" cy="1008062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201346-3490-444D-933C-443D594A7A3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78000" y="133560"/>
            <a:ext cx="680364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7819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78000" y="2358360"/>
            <a:ext cx="680364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569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78000" y="5411880"/>
            <a:ext cx="680364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569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7874ED-8E5A-46E3-95D7-BF480CD59A5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78000" y="133560"/>
            <a:ext cx="680364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7819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78000" y="2358360"/>
            <a:ext cx="331992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569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864240" y="2358360"/>
            <a:ext cx="331992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569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78000" y="5411880"/>
            <a:ext cx="331992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569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3864240" y="5411880"/>
            <a:ext cx="331992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569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E4CA06-2066-44C5-BBCD-83CD1A3EBD9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78000" y="133560"/>
            <a:ext cx="680364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7819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78000" y="2358360"/>
            <a:ext cx="219060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fr-CH" sz="569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678400" y="2358360"/>
            <a:ext cx="219060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fr-CH" sz="569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979160" y="2358360"/>
            <a:ext cx="219060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fr-CH" sz="569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78000" y="5411880"/>
            <a:ext cx="219060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fr-CH" sz="569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678400" y="5411880"/>
            <a:ext cx="219060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fr-CH" sz="569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4979160" y="5411880"/>
            <a:ext cx="219060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endParaRPr b="0" lang="fr-CH" sz="569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3E29D3-AD21-45B8-A1DE-361B565998A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78000" y="133560"/>
            <a:ext cx="680364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7819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78000" y="2358360"/>
            <a:ext cx="6803640" cy="58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2D8438-2294-4C0D-A63D-8EEB122903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78000" y="133560"/>
            <a:ext cx="680364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7819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78000" y="2358360"/>
            <a:ext cx="6803640" cy="58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569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EA312E-D809-4D26-8CB6-41847A572AA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78000" y="133560"/>
            <a:ext cx="680364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7819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78000" y="2358360"/>
            <a:ext cx="3319920" cy="58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569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3864240" y="2358360"/>
            <a:ext cx="3319920" cy="58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569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261BF4-6DF1-4301-A046-683C9F1AAEF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78000" y="133560"/>
            <a:ext cx="680364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7819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283086-E895-4ACD-902F-FA5D93F87EF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78000" y="401760"/>
            <a:ext cx="6803640" cy="78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CDCE11-5A23-4C5A-819B-48A84B7EBF9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78000" y="133560"/>
            <a:ext cx="680364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7819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78000" y="2358360"/>
            <a:ext cx="331992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569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3864240" y="2358360"/>
            <a:ext cx="3319920" cy="58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569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78000" y="5411880"/>
            <a:ext cx="331992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569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42447F-E0C5-4432-87D8-1236FFFEC0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78000" y="133560"/>
            <a:ext cx="680364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7819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78000" y="2358360"/>
            <a:ext cx="3319920" cy="58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569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3864240" y="2358360"/>
            <a:ext cx="331992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569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864240" y="5411880"/>
            <a:ext cx="331992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569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180531-8175-4CB5-B5A7-B5E35F96EA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78000" y="133560"/>
            <a:ext cx="6803640" cy="22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CH" sz="7819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78000" y="2358360"/>
            <a:ext cx="331992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569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3864240" y="2358360"/>
            <a:ext cx="331992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569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78000" y="5411880"/>
            <a:ext cx="6803640" cy="27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CH" sz="569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A0627F-DFBB-4EE2-9A00-517B48EDFD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H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78000" y="401760"/>
            <a:ext cx="6803640" cy="168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CH" sz="7819" spc="-1" strike="noStrike">
                <a:latin typeface="Arial"/>
              </a:rPr>
              <a:t>Click to edit the title text format</a:t>
            </a:r>
            <a:endParaRPr b="0" lang="fr-CH" sz="7819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78000" y="2358360"/>
            <a:ext cx="6803640" cy="58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25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5690" spc="-1" strike="noStrike">
                <a:latin typeface="Arial"/>
              </a:rPr>
              <a:t>Click to edit the outline text format</a:t>
            </a:r>
            <a:endParaRPr b="0" lang="fr-CH" sz="5690" spc="-1" strike="noStrike">
              <a:latin typeface="Arial"/>
            </a:endParaRPr>
          </a:p>
          <a:p>
            <a:pPr lvl="1" marL="864000" indent="-324000">
              <a:spcBef>
                <a:spcPts val="201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4980" spc="-1" strike="noStrike">
                <a:latin typeface="Arial"/>
              </a:rPr>
              <a:t>Second Outline Level</a:t>
            </a:r>
            <a:endParaRPr b="0" lang="fr-CH" sz="4980" spc="-1" strike="noStrike">
              <a:latin typeface="Arial"/>
            </a:endParaRPr>
          </a:p>
          <a:p>
            <a:pPr lvl="2" marL="1296000" indent="-288000">
              <a:spcBef>
                <a:spcPts val="151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4270" spc="-1" strike="noStrike">
                <a:latin typeface="Arial"/>
              </a:rPr>
              <a:t>Third Outline Level</a:t>
            </a:r>
            <a:endParaRPr b="0" lang="fr-CH" sz="4270" spc="-1" strike="noStrike">
              <a:latin typeface="Arial"/>
            </a:endParaRPr>
          </a:p>
          <a:p>
            <a:pPr lvl="3" marL="1728000" indent="-216000">
              <a:spcBef>
                <a:spcPts val="100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CH" sz="3559" spc="-1" strike="noStrike">
                <a:latin typeface="Arial"/>
              </a:rPr>
              <a:t>Fourth Outline Level</a:t>
            </a:r>
            <a:endParaRPr b="0" lang="fr-CH" sz="3559" spc="-1" strike="noStrike">
              <a:latin typeface="Arial"/>
            </a:endParaRPr>
          </a:p>
          <a:p>
            <a:pPr lvl="4" marL="2160000" indent="-216000">
              <a:spcBef>
                <a:spcPts val="50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559" spc="-1" strike="noStrike">
                <a:latin typeface="Arial"/>
              </a:rPr>
              <a:t>Fifth Outline Level</a:t>
            </a:r>
            <a:endParaRPr b="0" lang="fr-CH" sz="3559" spc="-1" strike="noStrike">
              <a:latin typeface="Arial"/>
            </a:endParaRPr>
          </a:p>
          <a:p>
            <a:pPr lvl="5" marL="2592000" indent="-216000">
              <a:spcBef>
                <a:spcPts val="50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559" spc="-1" strike="noStrike">
                <a:latin typeface="Arial"/>
              </a:rPr>
              <a:t>Sixth Outline Level</a:t>
            </a:r>
            <a:endParaRPr b="0" lang="fr-CH" sz="3559" spc="-1" strike="noStrike">
              <a:latin typeface="Arial"/>
            </a:endParaRPr>
          </a:p>
          <a:p>
            <a:pPr lvl="6" marL="3024000" indent="-216000">
              <a:spcBef>
                <a:spcPts val="50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CH" sz="3559" spc="-1" strike="noStrike">
                <a:latin typeface="Arial"/>
              </a:rPr>
              <a:t>Seventh Outline Level</a:t>
            </a:r>
            <a:endParaRPr b="0" lang="fr-CH" sz="3559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378000" y="9182520"/>
            <a:ext cx="1761120" cy="69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fr-CH" sz="1400" spc="-1" strike="noStrike">
                <a:latin typeface="Times New Roman"/>
              </a:defRPr>
            </a:lvl1pPr>
          </a:lstStyle>
          <a:p>
            <a:r>
              <a:rPr b="0" lang="fr-CH" sz="1400" spc="-1" strike="noStrike">
                <a:latin typeface="Times New Roman"/>
              </a:rPr>
              <a:t>&lt;date/time&gt;</a:t>
            </a:r>
            <a:endParaRPr b="0" lang="fr-CH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2585520" y="9182520"/>
            <a:ext cx="2396160" cy="69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fr-CH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fr-CH" sz="1400" spc="-1" strike="noStrike">
                <a:latin typeface="Times New Roman"/>
              </a:rPr>
              <a:t>&lt;footer&gt;</a:t>
            </a:r>
            <a:endParaRPr b="0" lang="fr-CH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5420520" y="9182520"/>
            <a:ext cx="1761120" cy="69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fr-CH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6D6F125-127B-44C8-8908-C298D4876293}" type="slidenum">
              <a:rPr b="0" lang="fr-CH" sz="1400" spc="-1" strike="noStrike">
                <a:latin typeface="Times New Roman"/>
              </a:rPr>
              <a:t>&lt;number&gt;</a:t>
            </a:fld>
            <a:endParaRPr b="0" lang="fr-CH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3420000" y="1620000"/>
            <a:ext cx="2520000" cy="9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fr-CH" sz="1800" spc="-1" strike="noStrike">
                <a:latin typeface="Arial"/>
              </a:rPr>
              <a:t>Mosaicing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1980000" y="5040000"/>
            <a:ext cx="2520000" cy="9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fr-CH" sz="1800" spc="-1" strike="noStrike">
                <a:latin typeface="Arial"/>
              </a:rPr>
              <a:t>Re-project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3420000" y="360000"/>
            <a:ext cx="2520000" cy="9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fr-CH" sz="1800" spc="-1" strike="noStrike">
                <a:latin typeface="Arial"/>
              </a:rPr>
              <a:t>Get source geotiffs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3420000" y="2880000"/>
            <a:ext cx="2520000" cy="9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fr-CH" sz="1800" spc="-1" strike="noStrike">
                <a:latin typeface="Arial"/>
              </a:rPr>
              <a:t>Layering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1980000" y="6120000"/>
            <a:ext cx="2520000" cy="9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fr-CH" sz="1800" spc="-1" strike="noStrike">
                <a:latin typeface="Arial"/>
              </a:rPr>
              <a:t>Change resolution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1980000" y="7200000"/>
            <a:ext cx="2520000" cy="9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fr-CH" sz="1800" spc="-1" strike="noStrike">
                <a:latin typeface="Arial"/>
              </a:rPr>
              <a:t>New bounding box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4860000" y="7560000"/>
            <a:ext cx="2520000" cy="9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fr-CH" sz="1800" spc="-1" strike="noStrike">
                <a:latin typeface="Arial"/>
              </a:rPr>
              <a:t>Standardize to master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3240000" y="9000000"/>
            <a:ext cx="2520000" cy="9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fr-CH" sz="1800" spc="-1" strike="noStrike">
                <a:latin typeface="Arial"/>
              </a:rPr>
              <a:t>Validate fit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4680000" y="1260000"/>
            <a:ext cx="0" cy="3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"/>
          <p:cNvSpPr/>
          <p:nvPr/>
        </p:nvSpPr>
        <p:spPr>
          <a:xfrm>
            <a:off x="4680000" y="2520000"/>
            <a:ext cx="0" cy="3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51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52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53" name=""/>
          <p:cNvSpPr/>
          <p:nvPr/>
        </p:nvSpPr>
        <p:spPr>
          <a:xfrm>
            <a:off x="3240000" y="5940000"/>
            <a:ext cx="0" cy="18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>
            <a:off x="3240000" y="7020000"/>
            <a:ext cx="0" cy="18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55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56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57" name=""/>
          <p:cNvSpPr txBox="1"/>
          <p:nvPr/>
        </p:nvSpPr>
        <p:spPr>
          <a:xfrm>
            <a:off x="-32040" y="13680"/>
            <a:ext cx="2809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CH" sz="1800" spc="-1" strike="noStrike">
                <a:latin typeface="Arial"/>
              </a:rPr>
              <a:t>Gdgtm test script sections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1260000" y="720000"/>
            <a:ext cx="0" cy="900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 rot="16200000">
            <a:off x="-539640" y="4320000"/>
            <a:ext cx="2520000" cy="72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fr-CH" sz="1800" spc="-1" strike="noStrike">
                <a:latin typeface="Arial"/>
              </a:rPr>
              <a:t>Automated execution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3441240" y="4140000"/>
            <a:ext cx="8787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CH" sz="1800" spc="-1" strike="noStrike">
                <a:latin typeface="Arial"/>
              </a:rPr>
              <a:t>Master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4680000" y="5400000"/>
            <a:ext cx="17139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CH" sz="1800" spc="-1" strike="noStrike">
                <a:latin typeface="Arial"/>
              </a:rPr>
              <a:t>S</a:t>
            </a:r>
            <a:r>
              <a:rPr b="0" lang="fr-CH" sz="1800" spc="-1" strike="noStrike">
                <a:latin typeface="Arial"/>
              </a:rPr>
              <a:t>u</a:t>
            </a:r>
            <a:r>
              <a:rPr b="0" lang="fr-CH" sz="1800" spc="-1" strike="noStrike">
                <a:latin typeface="Arial"/>
              </a:rPr>
              <a:t>p</a:t>
            </a:r>
            <a:r>
              <a:rPr b="0" lang="fr-CH" sz="1800" spc="-1" strike="noStrike">
                <a:latin typeface="Arial"/>
              </a:rPr>
              <a:t>pl</a:t>
            </a:r>
            <a:r>
              <a:rPr b="0" lang="fr-CH" sz="1800" spc="-1" strike="noStrike">
                <a:latin typeface="Arial"/>
              </a:rPr>
              <a:t>e</a:t>
            </a:r>
            <a:r>
              <a:rPr b="0" lang="fr-CH" sz="1800" spc="-1" strike="noStrike">
                <a:latin typeface="Arial"/>
              </a:rPr>
              <a:t>m</a:t>
            </a:r>
            <a:r>
              <a:rPr b="0" lang="fr-CH" sz="1800" spc="-1" strike="noStrike">
                <a:latin typeface="Arial"/>
              </a:rPr>
              <a:t>e</a:t>
            </a:r>
            <a:r>
              <a:rPr b="0" lang="fr-CH" sz="1800" spc="-1" strike="noStrike">
                <a:latin typeface="Arial"/>
              </a:rPr>
              <a:t>n</a:t>
            </a:r>
            <a:r>
              <a:rPr b="0" lang="fr-CH" sz="1800" spc="-1" strike="noStrike">
                <a:latin typeface="Arial"/>
              </a:rPr>
              <a:t>t</a:t>
            </a:r>
            <a:r>
              <a:rPr b="0" lang="fr-CH" sz="1800" spc="-1" strike="noStrike">
                <a:latin typeface="Arial"/>
              </a:rPr>
              <a:t>a</a:t>
            </a:r>
            <a:r>
              <a:rPr b="0" lang="fr-CH" sz="1800" spc="-1" strike="noStrike">
                <a:latin typeface="Arial"/>
              </a:rPr>
              <a:t>r</a:t>
            </a:r>
            <a:r>
              <a:rPr b="0" lang="fr-CH" sz="1800" spc="-1" strike="noStrike">
                <a:latin typeface="Arial"/>
              </a:rPr>
              <a:t>y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3054600" y="180000"/>
            <a:ext cx="3240000" cy="1260000"/>
          </a:xfrm>
          <a:prstGeom prst="rect">
            <a:avLst/>
          </a:prstGeom>
          <a:noFill/>
          <a:ln w="0">
            <a:solidFill>
              <a:srgbClr val="ff8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>
            <a:off x="3054600" y="1440000"/>
            <a:ext cx="3240000" cy="2520000"/>
          </a:xfrm>
          <a:prstGeom prst="rect">
            <a:avLst/>
          </a:prstGeom>
          <a:noFill/>
          <a:ln w="0">
            <a:solidFill>
              <a:srgbClr val="ff8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1806840" y="4860000"/>
            <a:ext cx="2881440" cy="3420000"/>
          </a:xfrm>
          <a:prstGeom prst="rect">
            <a:avLst/>
          </a:prstGeom>
          <a:noFill/>
          <a:ln w="0">
            <a:solidFill>
              <a:srgbClr val="ff8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4693680" y="7380000"/>
            <a:ext cx="2686320" cy="1440000"/>
          </a:xfrm>
          <a:prstGeom prst="rect">
            <a:avLst/>
          </a:prstGeom>
          <a:noFill/>
          <a:ln w="0">
            <a:solidFill>
              <a:srgbClr val="ff8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174600" y="3060000"/>
            <a:ext cx="1080000" cy="3240000"/>
          </a:xfrm>
          <a:prstGeom prst="rect">
            <a:avLst/>
          </a:prstGeom>
          <a:noFill/>
          <a:ln w="0">
            <a:solidFill>
              <a:srgbClr val="ff8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3062520" y="8820000"/>
            <a:ext cx="2874600" cy="1080000"/>
          </a:xfrm>
          <a:prstGeom prst="rect">
            <a:avLst/>
          </a:prstGeom>
          <a:noFill/>
          <a:ln w="0">
            <a:solidFill>
              <a:srgbClr val="ff8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 txBox="1"/>
          <p:nvPr/>
        </p:nvSpPr>
        <p:spPr>
          <a:xfrm rot="5400000">
            <a:off x="5901840" y="700920"/>
            <a:ext cx="11318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CH" sz="1800" spc="-1" strike="noStrike">
                <a:latin typeface="Arial"/>
              </a:rPr>
              <a:t>Section 1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69" name=""/>
          <p:cNvSpPr txBox="1"/>
          <p:nvPr/>
        </p:nvSpPr>
        <p:spPr>
          <a:xfrm rot="5400000">
            <a:off x="5901840" y="2372760"/>
            <a:ext cx="11318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CH" sz="1800" spc="-1" strike="noStrike">
                <a:latin typeface="Arial"/>
              </a:rPr>
              <a:t>Section 3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1800000" y="4513680"/>
            <a:ext cx="11318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CH" sz="1800" spc="-1" strike="noStrike">
                <a:latin typeface="Arial"/>
              </a:rPr>
              <a:t>Section 2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6120000" y="7033680"/>
            <a:ext cx="11318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CH" sz="1800" spc="-1" strike="noStrike">
                <a:latin typeface="Arial"/>
              </a:rPr>
              <a:t>Section 4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72" name=""/>
          <p:cNvSpPr txBox="1"/>
          <p:nvPr/>
        </p:nvSpPr>
        <p:spPr>
          <a:xfrm rot="16200000">
            <a:off x="2307240" y="9160920"/>
            <a:ext cx="11318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CH" sz="1800" spc="-1" strike="noStrike">
                <a:latin typeface="Arial"/>
              </a:rPr>
              <a:t>Section 5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180000" y="2700000"/>
            <a:ext cx="113184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CH" sz="1800" spc="-1" strike="noStrike">
                <a:latin typeface="Arial"/>
              </a:rPr>
              <a:t>Section 6</a:t>
            </a:r>
            <a:endParaRPr b="0" lang="fr-CH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"/>
          <p:cNvSpPr/>
          <p:nvPr/>
        </p:nvSpPr>
        <p:spPr>
          <a:xfrm>
            <a:off x="3420000" y="1620000"/>
            <a:ext cx="2520000" cy="9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fr-CH" sz="1800" spc="-1" strike="noStrike">
                <a:latin typeface="Arial"/>
              </a:rPr>
              <a:t>Mosaicing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1980000" y="5040000"/>
            <a:ext cx="2520000" cy="9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fr-CH" sz="1800" spc="-1" strike="noStrike">
                <a:latin typeface="Arial"/>
              </a:rPr>
              <a:t>Re-project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3420000" y="360000"/>
            <a:ext cx="2520000" cy="9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fr-CH" sz="1800" spc="-1" strike="noStrike">
                <a:latin typeface="Arial"/>
              </a:rPr>
              <a:t>Get source geotiffs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3420000" y="2880000"/>
            <a:ext cx="2520000" cy="9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fr-CH" sz="1800" spc="-1" strike="noStrike">
                <a:latin typeface="Arial"/>
              </a:rPr>
              <a:t>Layering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1980000" y="6120000"/>
            <a:ext cx="2520000" cy="9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fr-CH" sz="1800" spc="-1" strike="noStrike">
                <a:latin typeface="Arial"/>
              </a:rPr>
              <a:t>Change resolution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1980000" y="7200000"/>
            <a:ext cx="2520000" cy="9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fr-CH" sz="1800" spc="-1" strike="noStrike">
                <a:latin typeface="Arial"/>
              </a:rPr>
              <a:t>New bounding box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4860000" y="7560000"/>
            <a:ext cx="2520000" cy="9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fr-CH" sz="1800" spc="-1" strike="noStrike">
                <a:latin typeface="Arial"/>
              </a:rPr>
              <a:t>Standardize to master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3240000" y="9000000"/>
            <a:ext cx="2520000" cy="9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fr-CH" sz="1800" spc="-1" strike="noStrike">
                <a:latin typeface="Arial"/>
              </a:rPr>
              <a:t>Validate fit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4680000" y="1260000"/>
            <a:ext cx="0" cy="3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"/>
          <p:cNvSpPr/>
          <p:nvPr/>
        </p:nvSpPr>
        <p:spPr>
          <a:xfrm>
            <a:off x="4680000" y="2520000"/>
            <a:ext cx="0" cy="3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84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85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86" name=""/>
          <p:cNvSpPr/>
          <p:nvPr/>
        </p:nvSpPr>
        <p:spPr>
          <a:xfrm>
            <a:off x="3240000" y="5940000"/>
            <a:ext cx="0" cy="18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"/>
          <p:cNvSpPr/>
          <p:nvPr/>
        </p:nvSpPr>
        <p:spPr>
          <a:xfrm>
            <a:off x="3240000" y="7020000"/>
            <a:ext cx="0" cy="18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88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89" name="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90" name=""/>
          <p:cNvSpPr txBox="1"/>
          <p:nvPr/>
        </p:nvSpPr>
        <p:spPr>
          <a:xfrm>
            <a:off x="-32040" y="13680"/>
            <a:ext cx="25520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CH" sz="1800" spc="-1" strike="noStrike">
                <a:latin typeface="Arial"/>
              </a:rPr>
              <a:t>Overall gdgtm workflow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1260000" y="720000"/>
            <a:ext cx="0" cy="900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"/>
          <p:cNvSpPr/>
          <p:nvPr/>
        </p:nvSpPr>
        <p:spPr>
          <a:xfrm rot="16200000">
            <a:off x="-539640" y="4320000"/>
            <a:ext cx="2520000" cy="72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fr-CH" sz="1800" spc="-1" strike="noStrike">
                <a:latin typeface="Arial"/>
              </a:rPr>
              <a:t>Automated execution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3441240" y="4140000"/>
            <a:ext cx="8787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CH" sz="1800" spc="-1" strike="noStrike">
                <a:latin typeface="Arial"/>
              </a:rPr>
              <a:t>Master</a:t>
            </a:r>
            <a:endParaRPr b="0" lang="fr-CH" sz="1800" spc="-1" strike="noStrike">
              <a:latin typeface="Arial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4680000" y="5400000"/>
            <a:ext cx="17139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CH" sz="1800" spc="-1" strike="noStrike">
                <a:latin typeface="Arial"/>
              </a:rPr>
              <a:t>Supplementary</a:t>
            </a:r>
            <a:endParaRPr b="0" lang="fr-CH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2024-05-27T13:49:06Z</dcterms:created>
  <dc:creator/>
  <dc:description/>
  <dc:language>fr-CH</dc:language>
  <cp:lastModifiedBy/>
  <dcterms:modified xsi:type="dcterms:W3CDTF">2024-05-27T16:05:36Z</dcterms:modified>
  <cp:revision>2</cp:revision>
  <dc:subject/>
  <dc:title/>
</cp:coreProperties>
</file>