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3D9047-C9A6-4541-9BDD-9867CD9BC8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4DB841-881E-4AE5-9B69-F382F33A50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E12DD5-1DEA-4511-98C3-967233E12A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A09356-A7C8-43FA-A703-43BF6FB746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9991F9-1E07-4743-A8C3-53AD2EAC75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99C301-9182-4BB0-A21D-ECCE3A5775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FCCF04-BB89-477C-AB72-68DEB237B6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EB63A8-C4F3-4C0A-9E26-5A0925B810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3759A-7DEA-4852-8074-6383194300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E0B000-89B3-4E3F-AF40-5E4B3BFA91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0779CE-BA42-4442-9530-D8D36D5E39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EC72F-6EAD-40C2-9904-F4CC4EFD0E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551CEF-7F6F-41FC-9B7A-D748186D86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48CCF-023D-472C-A0B9-33E8540E31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09E075-1BA4-4CC0-AC36-FB21AAE773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1AE02D-1BB0-4F3F-9258-7EAC753F29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5EBE72-07C5-407F-BE50-B26DF8CE5C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48E2C-751C-4659-A498-6D93A59B34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D793E5-AFEF-48E3-BC40-31B339907D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4EE6B-6D48-4A9C-8883-AD746904F6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F88683-07A8-41C2-95C6-021A61E603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AA9F5C-8E2F-4B46-B423-90671DE4E0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0FF6AA-62C6-498B-852D-99EFC7C7C4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3C4D3-F8D7-4D2A-A4B7-CBE0CB730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CH" sz="1800" spc="-1" strike="noStrike">
                <a:latin typeface="Arial"/>
              </a:rPr>
              <a:t>Click to edit the </a:t>
            </a:r>
            <a:r>
              <a:rPr b="0" lang="fr-CH" sz="1800" spc="-1" strike="noStrike">
                <a:latin typeface="Arial"/>
              </a:rPr>
              <a:t>title text 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3056E5-70C5-4E9C-9709-D2B4EFE30FB3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CH" sz="1800" spc="-1" strike="noStrike">
                <a:latin typeface="Arial"/>
              </a:rPr>
              <a:t>Click to edit the </a:t>
            </a:r>
            <a:r>
              <a:rPr b="0" lang="fr-CH" sz="1800" spc="-1" strike="noStrike">
                <a:latin typeface="Arial"/>
              </a:rPr>
              <a:t>title text 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Click to edit the outline text format</a:t>
            </a:r>
            <a:endParaRPr b="0" lang="fr-CH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Second Outline Level</a:t>
            </a:r>
            <a:endParaRPr b="0" lang="fr-CH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Third Outline Level</a:t>
            </a:r>
            <a:endParaRPr b="0" lang="fr-CH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Fourth Outline Level</a:t>
            </a:r>
            <a:endParaRPr b="0" lang="fr-CH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Fifth Outline Level</a:t>
            </a:r>
            <a:endParaRPr b="0" lang="fr-CH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Sixth Outline Level</a:t>
            </a:r>
            <a:endParaRPr b="0" lang="fr-CH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Seventh Outline Level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0A5C96-A127-4378-8918-4A847DC0163D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39680" y="180000"/>
            <a:ext cx="2984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V 0.1 Overview architecture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440000" y="3420000"/>
            <a:ext cx="21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DB: Postgress in Docker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440000" y="1080000"/>
            <a:ext cx="21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 Input module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Adds stuff to DB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Does not receive from DB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20000" y="1980000"/>
            <a:ext cx="2159640" cy="19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 batch module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Reads DB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Writes DB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200000" y="1080000"/>
            <a:ext cx="233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 generator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Gets commands from measurement batch module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200000" y="3240000"/>
            <a:ext cx="233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staging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Gets commands from Measurement Batch module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 txBox="1"/>
          <p:nvPr/>
        </p:nvSpPr>
        <p:spPr>
          <a:xfrm>
            <a:off x="2815920" y="525960"/>
            <a:ext cx="10149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fr-CH" sz="1800" spc="-1" strike="noStrike">
                <a:latin typeface="Arial"/>
              </a:rPr>
              <a:t>Ideally </a:t>
            </a:r>
            <a:r>
              <a:rPr b="0" i="1" lang="fr-CH" sz="1800" spc="-1" strike="noStrike">
                <a:latin typeface="Arial"/>
              </a:rPr>
              <a:t>measurement </a:t>
            </a:r>
            <a:r>
              <a:rPr b="0" i="1" lang="fr-CH" sz="1800" spc="-1" strike="noStrike">
                <a:latin typeface="Arial"/>
              </a:rPr>
              <a:t>batch module is </a:t>
            </a:r>
            <a:r>
              <a:rPr b="0" i="1" lang="fr-CH" sz="1800" spc="-1" strike="noStrike">
                <a:latin typeface="Arial"/>
              </a:rPr>
              <a:t>the only thing that </a:t>
            </a:r>
            <a:r>
              <a:rPr b="0" i="1" lang="fr-CH" sz="1800" spc="-1" strike="noStrike">
                <a:latin typeface="Arial"/>
              </a:rPr>
              <a:t>interacts with </a:t>
            </a:r>
            <a:r>
              <a:rPr b="0" i="1" lang="fr-CH" sz="1800" spc="-1" strike="noStrike">
                <a:latin typeface="Arial"/>
              </a:rPr>
              <a:t>more than one </a:t>
            </a:r>
            <a:r>
              <a:rPr b="0" i="1" lang="fr-CH" sz="1800" spc="-1" strike="noStrike">
                <a:latin typeface="Arial"/>
              </a:rPr>
              <a:t>other module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59400" y="193320"/>
            <a:ext cx="840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latin typeface="Arial"/>
              </a:rPr>
              <a:t>DB V1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80000" y="30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80000" y="34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80000" y="37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2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2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240000" y="288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240000" y="32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240000" y="36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240000" y="39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740000" y="3960000"/>
            <a:ext cx="215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7740000" y="432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740000" y="468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meta_json_filepath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92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792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instrument_id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92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7920360" y="1799640"/>
            <a:ext cx="1979640" cy="3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495360" y="4797720"/>
            <a:ext cx="6880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This version has </a:t>
            </a:r>
            <a:r>
              <a:rPr b="0" lang="fr-CH" sz="1800" spc="-1" strike="noStrike">
                <a:latin typeface="Arial"/>
              </a:rPr>
              <a:t>no connections </a:t>
            </a:r>
            <a:r>
              <a:rPr b="0" lang="fr-CH" sz="1800" spc="-1" strike="noStrike">
                <a:latin typeface="Arial"/>
              </a:rPr>
              <a:t>between tables. </a:t>
            </a:r>
            <a:endParaRPr b="0" lang="fr-CH" sz="1800" spc="-1" strike="noStrike">
              <a:latin typeface="Arial"/>
            </a:endParaRPr>
          </a:p>
          <a:p>
            <a:r>
              <a:rPr b="0" lang="fr-CH" sz="1800" spc="-1" strike="noStrike">
                <a:latin typeface="Arial"/>
              </a:rPr>
              <a:t>The point is to </a:t>
            </a:r>
            <a:r>
              <a:rPr b="0" lang="fr-CH" sz="1800" spc="-1" strike="noStrike">
                <a:latin typeface="Arial"/>
              </a:rPr>
              <a:t>have something </a:t>
            </a:r>
            <a:r>
              <a:rPr b="0" lang="fr-CH" sz="1800" spc="-1" strike="noStrike">
                <a:latin typeface="Arial"/>
              </a:rPr>
              <a:t>to connect to for </a:t>
            </a:r>
            <a:r>
              <a:rPr b="0" lang="fr-CH" sz="1800" spc="-1" strike="noStrike">
                <a:latin typeface="Arial"/>
              </a:rPr>
              <a:t>MetaCapturer </a:t>
            </a:r>
            <a:r>
              <a:rPr b="0" lang="fr-CH" sz="1800" spc="-1" strike="noStrike">
                <a:latin typeface="Arial"/>
              </a:rPr>
              <a:t>dev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140040" y="180000"/>
            <a:ext cx="22240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DB V2 Schematic ????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80000" y="30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80000" y="34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80000" y="37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2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2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240000" y="18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user_email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240000" y="288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240000" y="32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240000" y="36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sample_code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3240000" y="39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240000" y="46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240000" y="50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7740000" y="3960000"/>
            <a:ext cx="215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740000" y="432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740000" y="468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meta_json_filepath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58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58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58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792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792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instrument_id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792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920000" y="18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920000" y="21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3240000" y="43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5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5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5580000" y="21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user_sample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580000" y="25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5580000" y="28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920000" y="25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observation_type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180000" y="180000"/>
            <a:ext cx="2856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meta_json schematic V0.1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80000" y="876960"/>
            <a:ext cx="95223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{"meta_json_name": "some-name.json", "name", "description",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"observation_1": {"@type": "Dataset", "timeCreated": "20241115_110527", "instrument_type",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"operator", "observation_filename", "sample", "meta_tag_1", etc...}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}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60000" y="2814480"/>
            <a:ext cx="867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800" spc="-1" strike="noStrike">
                <a:latin typeface="Arial"/>
              </a:rPr>
              <a:t>Observation filename format : yyyymmdd_hhmmss_sample_operator_rg_instrument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2024-11-16T12:21:17Z</dcterms:created>
  <dc:creator/>
  <dc:description/>
  <dc:language>fr-CH</dc:language>
  <cp:lastModifiedBy/>
  <dcterms:modified xsi:type="dcterms:W3CDTF">2024-11-16T19:29:02Z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