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43F72-3B56-4CE2-954D-A75AAB73AE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AD695-5010-445C-A10C-BA834E978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EA7A55-B418-4D04-A174-2F2948FE04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69A8A9-68B8-43FE-AC41-A524218472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7A9AF9-EDD3-4266-B363-2C8FCB2CB9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6E17D7-B4EA-4BAC-AC3A-3A9EA6A6B8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358653-2EA6-41F2-AA31-272E6F982E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900A2B-1491-4403-9818-94DEE1ABB3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C960C2-533F-42A8-91E7-F11F96F307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93EF89-4AFC-4EA5-9940-0A8F9A82EA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59181A-A62A-4326-A6FC-8674A99E5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AE7685-861B-4FBA-B4C8-72B2414DB9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422003-91A5-4D96-98C7-51D5055E67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B8C05A-FE16-4831-9173-C4B3595148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E6F63B-43A9-467F-ABE5-E5F8790ADF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25A4B8-A2E3-4CD7-9E28-4E5B286600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C8A3CB-7063-4485-8085-CB4A8E6DA3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CED27-E754-45FD-B00F-9610471BE7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54E55-68E7-4897-9061-82E4FAB40C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4F6B72-2D3C-461A-999D-EE2DB43712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D2D08-4F3B-4C37-B648-35BF1498FA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9523B1-D382-45A0-87C0-6785065AE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27B4C-96B1-4677-8A6C-F6245EF35F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091A7-7C7F-44DA-9475-36F16E4142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 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42CE00-2726-4BA5-B906-D19B93F30245}" type="slidenum">
              <a:rPr b="0" lang="fr-CH" sz="1400" spc="-1" strike="noStrike">
                <a:latin typeface="Times New Roman"/>
              </a:rPr>
              <a:t>3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 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CH" sz="1800" spc="-1" strike="noStrike">
                <a:latin typeface="Arial"/>
              </a:rPr>
              <a:t>Click to edit the title text format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Click to edit the outline text format</a:t>
            </a:r>
            <a:endParaRPr b="0" lang="fr-CH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Second Outline Level</a:t>
            </a:r>
            <a:endParaRPr b="0" lang="fr-CH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Third Outline Level</a:t>
            </a:r>
            <a:endParaRPr b="0" lang="fr-CH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latin typeface="Arial"/>
              </a:rPr>
              <a:t>Fourth Outline Level</a:t>
            </a:r>
            <a:endParaRPr b="0" lang="fr-CH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Fifth Outline Level</a:t>
            </a:r>
            <a:endParaRPr b="0" lang="fr-CH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Sixth Outline Level</a:t>
            </a:r>
            <a:endParaRPr b="0" lang="fr-CH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latin typeface="Arial"/>
              </a:rPr>
              <a:t>Seventh Outline Level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C721EB-563F-4A3F-9A90-1ABABEA90B6D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139680" y="180000"/>
            <a:ext cx="2984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V 0.1 Overview architecture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440000" y="342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DB: Postgress in Docker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440000" y="1080000"/>
            <a:ext cx="215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 Input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Adds stuff to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Does not receive from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320000" y="1980000"/>
            <a:ext cx="2159640" cy="19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 batch module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Reads DB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Writes DB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7200000" y="108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 generator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200000" y="3240000"/>
            <a:ext cx="2339640" cy="179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>
            <a:outerShdw blurRad="0" dir="2700000" dist="101823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staging</a:t>
            </a:r>
            <a:endParaRPr b="0" lang="fr-CH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Gets commands from Measurement Batch module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 txBox="1"/>
          <p:nvPr/>
        </p:nvSpPr>
        <p:spPr>
          <a:xfrm>
            <a:off x="2815920" y="525960"/>
            <a:ext cx="10149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fr-CH" sz="1800" spc="-1" strike="noStrike">
                <a:latin typeface="Arial"/>
              </a:rPr>
              <a:t>Ideally measurement batch module is the only thing that interacts with more than one other module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59400" y="193320"/>
            <a:ext cx="840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latin typeface="Arial"/>
              </a:rPr>
              <a:t>DB V1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80000" y="30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80000" y="34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80000" y="37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2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2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240000" y="288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240000" y="32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240000" y="36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240000" y="39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740000" y="3960000"/>
            <a:ext cx="215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7740000" y="432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740000" y="468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meta_json_filepath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92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792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instrument_id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92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7920360" y="1799640"/>
            <a:ext cx="1979640" cy="3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95360" y="4797720"/>
            <a:ext cx="6880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This version has no connections between tables. </a:t>
            </a:r>
            <a:endParaRPr b="0" lang="fr-CH" sz="1800" spc="-1" strike="noStrike">
              <a:latin typeface="Arial"/>
            </a:endParaRPr>
          </a:p>
          <a:p>
            <a:r>
              <a:rPr b="0" lang="fr-CH" sz="1800" spc="-1" strike="noStrike">
                <a:latin typeface="Arial"/>
              </a:rPr>
              <a:t>The point is to have something to connect to for MetaCapturer dev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140040" y="180000"/>
            <a:ext cx="22240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DB V2 Schematic ????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80000" y="30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80000" y="34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80000" y="37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2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2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24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user_email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240000" y="288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240000" y="32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240000" y="36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sample_code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3240000" y="39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240000" y="46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240000" y="50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7740000" y="3960000"/>
            <a:ext cx="215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740000" y="432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project_id*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740000" y="4680000"/>
            <a:ext cx="215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meta_json_filepath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58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58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558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792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instrument_tab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792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instrument_id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792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instrument_name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920000" y="180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instrument_type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920000" y="216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instrument_path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3240000" y="43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540000" y="72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540000" y="10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40000" y="144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5580000" y="2160000"/>
            <a:ext cx="1979640" cy="359640"/>
          </a:xfrm>
          <a:prstGeom prst="rect">
            <a:avLst/>
          </a:pr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user_sample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58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580000" y="288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sample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7920000" y="2520000"/>
            <a:ext cx="1979640" cy="359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observation_type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180000" y="180000"/>
            <a:ext cx="2856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meta_json schematic V0.1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80000" y="876960"/>
            <a:ext cx="95223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{"meta_json_name": "some-name.json", "name", "description",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"observation_1": {"@type": "Dataset", "timeCreated": "20241115_110527", "instrument_type",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	</a:t>
            </a:r>
            <a:r>
              <a:rPr b="0" lang="zxx" sz="1800" spc="-1" strike="noStrike">
                <a:latin typeface="Arial"/>
              </a:rPr>
              <a:t>"operator", "observation_filename", "sample", "meta_tag_1", etc...}</a:t>
            </a:r>
            <a:endParaRPr b="0" lang="fr-CH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xx" sz="1800" spc="-1" strike="noStrike">
                <a:latin typeface="Arial"/>
              </a:rPr>
              <a:t>}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60000" y="2814480"/>
            <a:ext cx="86767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CH" sz="1800" spc="-1" strike="noStrike">
                <a:latin typeface="Arial"/>
              </a:rPr>
              <a:t>Observation filename format : yyyymmdd_hhmmss_sample_operator_rg_instrument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2024-11-16T12:21:17Z</dcterms:created>
  <dc:creator/>
  <dc:description/>
  <dc:language>fr-CH</dc:language>
  <cp:lastModifiedBy/>
  <dcterms:modified xsi:type="dcterms:W3CDTF">2024-11-16T15:34:31Z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