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5EE9D0-3D15-4A54-AC60-819ABFFF00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AA1100-FB0E-4481-AF2C-40871F6291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714320-C2B7-4F89-9121-51611818F6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D39DFE-17CE-473F-BEED-42F4881CBC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34CED8-D6E8-4574-A156-BC14332661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CA0E4A-F442-4428-922A-BE48B0E017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E5805C-B40A-43B1-B7B0-3B54E510CD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C3F642-97A8-4F98-AC9C-31A44E7B40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D31027-2265-4279-8224-BB7A21BF7D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F36F1C-4FF8-4A4E-AD6F-DB337D4505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403590-3CB1-4CC0-A7B1-E72E25E207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C9FE6-1D55-4FC1-AD34-571530AF58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9014D3-74B2-4F7C-B9D6-EDF744F17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11D470-02FE-49A5-A910-9E658495C6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9B47AC-C053-4FA2-B9D3-92E3BC321C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F95E25-6609-472F-BAC2-DD6ED14E4D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1DCFB9-EDA1-43BD-ACD5-3BBB64FBDA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8FC271-FCC3-47D6-ADDA-CF162BDE03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7A9608-0435-4CF1-8341-ED406E7075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091C26-1B7B-4E1A-88CE-D4E7570954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346D7C-8737-4D27-8497-ED4FE2C715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398FC9-7EEB-4886-8187-F6535B3058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FABC7E-96CF-4605-9BA4-E62248429D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67E706-4D5E-4278-90E3-B1F8363C74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CH" sz="1800" spc="-1" strike="noStrike">
                <a:latin typeface="Arial"/>
              </a:rPr>
              <a:t>Click to edit the </a:t>
            </a:r>
            <a:r>
              <a:rPr b="0" lang="fr-CH" sz="1800" spc="-1" strike="noStrike">
                <a:latin typeface="Arial"/>
              </a:rPr>
              <a:t>title text format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9BF323-D567-402D-8D6D-B33B53B64FD2}" type="slidenum">
              <a:rPr b="0" lang="fr-CH" sz="1400" spc="-1" strike="noStrike">
                <a:latin typeface="Times New Roman"/>
              </a:rPr>
              <a:t>&lt;number&gt;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CH" sz="1800" spc="-1" strike="noStrike">
                <a:latin typeface="Arial"/>
              </a:rPr>
              <a:t>Click to edit the </a:t>
            </a:r>
            <a:r>
              <a:rPr b="0" lang="fr-CH" sz="1800" spc="-1" strike="noStrike">
                <a:latin typeface="Arial"/>
              </a:rPr>
              <a:t>title text format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Click to edit the outline text format</a:t>
            </a:r>
            <a:endParaRPr b="0" lang="fr-CH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latin typeface="Arial"/>
              </a:rPr>
              <a:t>Second Outline Level</a:t>
            </a:r>
            <a:endParaRPr b="0" lang="fr-CH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Third Outline Level</a:t>
            </a:r>
            <a:endParaRPr b="0" lang="fr-CH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latin typeface="Arial"/>
              </a:rPr>
              <a:t>Fourth Outline Level</a:t>
            </a:r>
            <a:endParaRPr b="0" lang="fr-CH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Fifth Outline Level</a:t>
            </a:r>
            <a:endParaRPr b="0" lang="fr-CH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Sixth Outline Level</a:t>
            </a:r>
            <a:endParaRPr b="0" lang="fr-CH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Seventh Outline Level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4F3E8C-CB64-41C0-92E8-E4095BE62744}" type="slidenum">
              <a:rPr b="0" lang="fr-CH" sz="1400" spc="-1" strike="noStrike">
                <a:latin typeface="Times New Roman"/>
              </a:rPr>
              <a:t>&lt;number&gt;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139680" y="180000"/>
            <a:ext cx="2984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V 0.1 Overview architecture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440000" y="3420000"/>
            <a:ext cx="215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DB: Postgress in Docker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440000" y="1080000"/>
            <a:ext cx="215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 Input module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Adds stuff to DB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Does not receive from DB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320000" y="1980000"/>
            <a:ext cx="2159640" cy="197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 batch module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Reads DB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Writes DB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200000" y="1080000"/>
            <a:ext cx="233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 generator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Gets commands from measurement batch module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7200000" y="3240000"/>
            <a:ext cx="233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staging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Gets commands from Measurement Batch module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 txBox="1"/>
          <p:nvPr/>
        </p:nvSpPr>
        <p:spPr>
          <a:xfrm>
            <a:off x="2815920" y="525960"/>
            <a:ext cx="10149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fr-CH" sz="1800" spc="-1" strike="noStrike">
                <a:latin typeface="Arial"/>
              </a:rPr>
              <a:t>Ideally </a:t>
            </a:r>
            <a:r>
              <a:rPr b="0" i="1" lang="fr-CH" sz="1800" spc="-1" strike="noStrike">
                <a:latin typeface="Arial"/>
              </a:rPr>
              <a:t>measurement </a:t>
            </a:r>
            <a:r>
              <a:rPr b="0" i="1" lang="fr-CH" sz="1800" spc="-1" strike="noStrike">
                <a:latin typeface="Arial"/>
              </a:rPr>
              <a:t>batch module is </a:t>
            </a:r>
            <a:r>
              <a:rPr b="0" i="1" lang="fr-CH" sz="1800" spc="-1" strike="noStrike">
                <a:latin typeface="Arial"/>
              </a:rPr>
              <a:t>the only thing that </a:t>
            </a:r>
            <a:r>
              <a:rPr b="0" i="1" lang="fr-CH" sz="1800" spc="-1" strike="noStrike">
                <a:latin typeface="Arial"/>
              </a:rPr>
              <a:t>interacts with </a:t>
            </a:r>
            <a:r>
              <a:rPr b="0" i="1" lang="fr-CH" sz="1800" spc="-1" strike="noStrike">
                <a:latin typeface="Arial"/>
              </a:rPr>
              <a:t>more than one </a:t>
            </a:r>
            <a:r>
              <a:rPr b="0" i="1" lang="fr-CH" sz="1800" spc="-1" strike="noStrike">
                <a:latin typeface="Arial"/>
              </a:rPr>
              <a:t>other module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59400" y="193320"/>
            <a:ext cx="8406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latin typeface="Arial"/>
              </a:rPr>
              <a:t>DB V1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80000" y="306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80000" y="34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80000" y="37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24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24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24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240000" y="288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240000" y="32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240000" y="36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240000" y="396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7740000" y="3960000"/>
            <a:ext cx="215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7740000" y="432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7740000" y="468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meta_json_filepath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792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792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instrument_id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92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7920360" y="1799640"/>
            <a:ext cx="1979640" cy="36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observation_type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495360" y="4797720"/>
            <a:ext cx="68803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This version has no connections between tables. </a:t>
            </a:r>
            <a:endParaRPr b="0" lang="fr-CH" sz="1800" spc="-1" strike="noStrike">
              <a:latin typeface="Arial"/>
            </a:endParaRPr>
          </a:p>
          <a:p>
            <a:r>
              <a:rPr b="0" lang="fr-CH" sz="1800" spc="-1" strike="noStrike">
                <a:latin typeface="Arial"/>
              </a:rPr>
              <a:t>The point is to have something to connect to for MetaCapturer dev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140040" y="180000"/>
            <a:ext cx="22240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DB V2 Schematic ????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80000" y="306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80000" y="34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80000" y="37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24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4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24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240000" y="18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user_email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240000" y="288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240000" y="32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240000" y="36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sample_code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3240000" y="396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3240000" y="46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240000" y="50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7740000" y="3960000"/>
            <a:ext cx="215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740000" y="432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740000" y="468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meta_json_filepath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58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user_instrument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58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558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792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792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instrument_id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792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7920000" y="18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7920000" y="216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instrument_path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3240000" y="43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54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54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54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5580000" y="216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user_sample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5580000" y="25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5580000" y="28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920000" y="25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observation_type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180000" y="180000"/>
            <a:ext cx="2856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meta_json schematic V0.1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180000" y="876960"/>
            <a:ext cx="95223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{"meta_json_name": "some-name.json", "name", "description",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"observation_1": {"@type": "Dataset", "timeCreated": "20241115_110527", "instrument_type",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"operator", "observation_filename", "sample", "meta_tag_1", etc...}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}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60000" y="2814480"/>
            <a:ext cx="8676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800" spc="-1" strike="noStrike">
                <a:latin typeface="Arial"/>
              </a:rPr>
              <a:t>Observation filename format : yyyymmdd_hhmmss_sample_operator_rg_instrument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2024-11-16T12:21:17Z</dcterms:created>
  <dc:creator/>
  <dc:description/>
  <dc:language>fr-CH</dc:language>
  <cp:lastModifiedBy/>
  <dcterms:modified xsi:type="dcterms:W3CDTF">2024-11-16T15:28:23Z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