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E5D8F-7CA4-420A-BD4C-A6150169F4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295424-BC54-4F1B-B5AA-F01A4DF5AF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01DB1D-9C87-4C72-BD24-146586D9AE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F76EC-21CE-4F5D-A0F3-D8390396CC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F91BC2-9206-4EF3-84B9-EEF1D321F2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FAAEC2-BA51-400E-B50C-FC0452CE8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2BC56D-C359-4DAD-83F3-C6B7D148D5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A4D4C4-04D9-4E44-95FE-9733F9A5DE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3FA4A5-9170-4AB7-8C8A-82B6E290DC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EEECF7-3B97-4CD1-80D7-1B8D6A6F94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E86D13-0A85-4466-A228-A30BAC6C1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909CA-B1B5-4AB1-BEF5-9552D52567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EE4F37-B9C5-417B-8771-88E2840FF0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C919D9-57D2-447E-AA3C-CE52D45E1D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FBB902-B9F7-4DFE-9804-CFD0DF36BB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00FC52-DC3D-4674-BB2D-2BD494796C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02E4E5-A030-4067-8A68-DBED3B3823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25FAF1-8F9F-4DC5-A614-5172AB37A0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92622-EE43-4C49-8AE5-B9A6A26F44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A1BB58-1308-443B-A123-2E57B332A4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97D56-BFBB-4182-87F7-D7D05EC3DF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AB3C9-52E6-49E3-8997-6CD4399446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2D1F52-F193-410D-9FED-2340BD4076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F0D0C5-8831-45B3-A257-26049E6D57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14A60-FF56-4EC7-A3CE-CCF7E107F4E9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</a:t>
            </a:r>
            <a:r>
              <a:rPr b="0" lang="fr-CH" sz="1800" spc="-1" strike="noStrike">
                <a:latin typeface="Arial"/>
              </a:rPr>
              <a:t>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Click to edit the outline text format</a:t>
            </a:r>
            <a:endParaRPr b="0" lang="fr-CH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Second Outline Level</a:t>
            </a:r>
            <a:endParaRPr b="0" lang="fr-CH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Third Outline Level</a:t>
            </a:r>
            <a:endParaRPr b="0" lang="fr-CH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Fourth Outline Level</a:t>
            </a:r>
            <a:endParaRPr b="0" lang="fr-CH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Fifth Outline Level</a:t>
            </a:r>
            <a:endParaRPr b="0" lang="fr-CH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Sixth Outline Level</a:t>
            </a:r>
            <a:endParaRPr b="0" lang="fr-CH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Seventh Outline Level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C0D361-C23D-4248-ADE5-448E61292373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39680" y="180000"/>
            <a:ext cx="2984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V 0.1 Overview architecture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440000" y="342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DB: Postgress in Docker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440000" y="108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 Input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Adds stuff to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Does not receive from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20000" y="1980000"/>
            <a:ext cx="2159640" cy="19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 batch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Reads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Writes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00000" y="108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generator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200000" y="324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staging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 txBox="1"/>
          <p:nvPr/>
        </p:nvSpPr>
        <p:spPr>
          <a:xfrm>
            <a:off x="2815920" y="525960"/>
            <a:ext cx="10149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fr-CH" sz="1800" spc="-1" strike="noStrike">
                <a:latin typeface="Arial"/>
              </a:rPr>
              <a:t>Ideally </a:t>
            </a:r>
            <a:r>
              <a:rPr b="0" i="1" lang="fr-CH" sz="1800" spc="-1" strike="noStrike">
                <a:latin typeface="Arial"/>
              </a:rPr>
              <a:t>measurement </a:t>
            </a:r>
            <a:r>
              <a:rPr b="0" i="1" lang="fr-CH" sz="1800" spc="-1" strike="noStrike">
                <a:latin typeface="Arial"/>
              </a:rPr>
              <a:t>batch module is </a:t>
            </a:r>
            <a:r>
              <a:rPr b="0" i="1" lang="fr-CH" sz="1800" spc="-1" strike="noStrike">
                <a:latin typeface="Arial"/>
              </a:rPr>
              <a:t>the only thing that </a:t>
            </a:r>
            <a:r>
              <a:rPr b="0" i="1" lang="fr-CH" sz="1800" spc="-1" strike="noStrike">
                <a:latin typeface="Arial"/>
              </a:rPr>
              <a:t>interacts with </a:t>
            </a:r>
            <a:r>
              <a:rPr b="0" i="1" lang="fr-CH" sz="1800" spc="-1" strike="noStrike">
                <a:latin typeface="Arial"/>
              </a:rPr>
              <a:t>more than one </a:t>
            </a:r>
            <a:r>
              <a:rPr b="0" i="1" lang="fr-CH" sz="1800" spc="-1" strike="noStrike">
                <a:latin typeface="Arial"/>
              </a:rPr>
              <a:t>other module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140040" y="180000"/>
            <a:ext cx="22240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V 0.1 DB Schematic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80000" y="30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80000" y="34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80000" y="37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2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2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24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user_email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240000" y="288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240000" y="32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240000" y="36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sample_code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240000" y="39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3240000" y="46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240000" y="50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740000" y="3960000"/>
            <a:ext cx="215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7740000" y="432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740000" y="468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meta_json_filepath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58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58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558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92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92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instrument_id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92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792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920000" y="21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3240000" y="43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580000" y="21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58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580000" y="28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792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observation_type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180000" y="180000"/>
            <a:ext cx="2856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meta_json schematic V0.1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80000" y="876960"/>
            <a:ext cx="95223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{"meta_json_name": "some-name.json", "name", "description",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"observation_1": {"@type": "Dataset", "timeCreated": "20241115_110527", "instrument_type",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"operator", "observation_filename", "sample", "meta_tag_1", etc...}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}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60000" y="2814480"/>
            <a:ext cx="867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800" spc="-1" strike="noStrike">
                <a:latin typeface="Arial"/>
              </a:rPr>
              <a:t>Observation filename format : yyyymmdd_hhmmss_sample_operator_rg_instrument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2024-11-16T12:21:17Z</dcterms:created>
  <dc:creator/>
  <dc:description/>
  <dc:language>fr-CH</dc:language>
  <cp:lastModifiedBy/>
  <dcterms:modified xsi:type="dcterms:W3CDTF">2024-11-16T13:33:18Z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