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ink/inkAction6.xml" ContentType="application/vnd.ms-office.inkAction+xml"/>
  <Override PartName="/ppt/ink/inkAction7.xml" ContentType="application/vnd.ms-office.inkAction+xml"/>
  <Override PartName="/ppt/tags/tag7.xml" ContentType="application/vnd.openxmlformats-officedocument.presentationml.tags+xml"/>
  <Override PartName="/ppt/ink/inkAction8.xml" ContentType="application/vnd.ms-office.inkAction+xml"/>
  <Override PartName="/ppt/ink/inkAction9.xml" ContentType="application/vnd.ms-office.inkAction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ppt/ink/inkAction11.xml" ContentType="application/vnd.ms-office.inkAction+xml"/>
  <Override PartName="/ppt/ink/inkAction12.xml" ContentType="application/vnd.ms-office.inkAction+xml"/>
  <Override PartName="/ppt/tags/tag12.xml" ContentType="application/vnd.openxmlformats-officedocument.presentationml.tags+xml"/>
  <Override PartName="/ppt/ink/inkAction13.xml" ContentType="application/vnd.ms-office.inkAction+xml"/>
  <Override PartName="/ppt/ink/inkAction14.xml" ContentType="application/vnd.ms-office.inkAction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Action15.xml" ContentType="application/vnd.ms-office.inkAction+xml"/>
  <Override PartName="/ppt/ink/inkAction16.xml" ContentType="application/vnd.ms-office.inkAction+xml"/>
  <Override PartName="/ppt/ink/inkAction17.xml" ContentType="application/vnd.ms-office.inkAction+xml"/>
  <Override PartName="/ppt/ink/inkAction18.xml" ContentType="application/vnd.ms-office.inkAction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Action19.xml" ContentType="application/vnd.ms-office.inkAction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Action20.xml" ContentType="application/vnd.ms-office.inkAction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Action21.xml" ContentType="application/vnd.ms-office.inkAction+xml"/>
  <Override PartName="/ppt/tags/tag27.xml" ContentType="application/vnd.openxmlformats-officedocument.presentationml.tags+xml"/>
  <Override PartName="/ppt/ink/inkAction22.xml" ContentType="application/vnd.ms-office.inkAction+xml"/>
  <Override PartName="/ppt/ink/inkAction23.xml" ContentType="application/vnd.ms-office.inkAction+xml"/>
  <Override PartName="/ppt/tags/tag28.xml" ContentType="application/vnd.openxmlformats-officedocument.presentationml.tags+xml"/>
  <Override PartName="/ppt/ink/inkAction24.xml" ContentType="application/vnd.ms-office.inkAction+xml"/>
  <Override PartName="/ppt/tags/tag29.xml" ContentType="application/vnd.openxmlformats-officedocument.presentationml.tags+xml"/>
  <Override PartName="/ppt/ink/inkAction25.xml" ContentType="application/vnd.ms-office.inkAction+xml"/>
  <Override PartName="/ppt/ink/inkAction26.xml" ContentType="application/vnd.ms-office.inkAction+xml"/>
  <Override PartName="/ppt/ink/inkAction27.xml" ContentType="application/vnd.ms-office.inkAction+xml"/>
  <Override PartName="/ppt/tags/tag30.xml" ContentType="application/vnd.openxmlformats-officedocument.presentationml.tags+xml"/>
  <Override PartName="/ppt/ink/inkAction28.xml" ContentType="application/vnd.ms-office.inkAction+xml"/>
  <Override PartName="/ppt/ink/inkAction29.xml" ContentType="application/vnd.ms-office.inkAction+xml"/>
  <Override PartName="/ppt/ink/inkAction30.xml" ContentType="application/vnd.ms-office.inkAction+xml"/>
  <Override PartName="/ppt/tags/tag31.xml" ContentType="application/vnd.openxmlformats-officedocument.presentationml.tags+xml"/>
  <Override PartName="/ppt/ink/inkAction31.xml" ContentType="application/vnd.ms-office.inkAction+xml"/>
  <Override PartName="/ppt/tags/tag32.xml" ContentType="application/vnd.openxmlformats-officedocument.presentationml.tags+xml"/>
  <Override PartName="/ppt/ink/inkAction32.xml" ContentType="application/vnd.ms-office.inkAction+xml"/>
  <Override PartName="/ppt/ink/inkAction33.xml" ContentType="application/vnd.ms-office.inkAction+xml"/>
  <Override PartName="/ppt/ink/inkAction34.xml" ContentType="application/vnd.ms-office.inkAction+xml"/>
  <Override PartName="/ppt/tags/tag33.xml" ContentType="application/vnd.openxmlformats-officedocument.presentationml.tags+xml"/>
  <Override PartName="/ppt/ink/inkAction35.xml" ContentType="application/vnd.ms-office.inkAction+xml"/>
  <Override PartName="/ppt/ink/inkAction36.xml" ContentType="application/vnd.ms-office.inkAction+xml"/>
  <Override PartName="/ppt/ink/inkAction37.xml" ContentType="application/vnd.ms-office.inkAction+xml"/>
  <Override PartName="/ppt/tags/tag34.xml" ContentType="application/vnd.openxmlformats-officedocument.presentationml.tags+xml"/>
  <Override PartName="/ppt/ink/inkAction38.xml" ContentType="application/vnd.ms-office.inkAction+xml"/>
  <Override PartName="/ppt/ink/inkAction39.xml" ContentType="application/vnd.ms-office.inkAction+xml"/>
  <Override PartName="/ppt/ink/inkAction40.xml" ContentType="application/vnd.ms-office.inkAction+xml"/>
  <Override PartName="/ppt/tags/tag35.xml" ContentType="application/vnd.openxmlformats-officedocument.presentationml.tags+xml"/>
  <Override PartName="/ppt/ink/inkAction41.xml" ContentType="application/vnd.ms-office.inkAction+xml"/>
  <Override PartName="/ppt/ink/inkAction42.xml" ContentType="application/vnd.ms-office.inkAction+xml"/>
  <Override PartName="/ppt/tags/tag36.xml" ContentType="application/vnd.openxmlformats-officedocument.presentationml.tags+xml"/>
  <Override PartName="/ppt/ink/inkAction43.xml" ContentType="application/vnd.ms-office.inkAction+xml"/>
  <Override PartName="/ppt/ink/inkAction44.xml" ContentType="application/vnd.ms-office.inkAction+xml"/>
  <Override PartName="/ppt/ink/inkAction45.xml" ContentType="application/vnd.ms-office.inkAction+xml"/>
  <Override PartName="/ppt/tags/tag37.xml" ContentType="application/vnd.openxmlformats-officedocument.presentationml.tags+xml"/>
  <Override PartName="/ppt/ink/inkAction46.xml" ContentType="application/vnd.ms-office.inkAction+xml"/>
  <Override PartName="/ppt/ink/inkAction47.xml" ContentType="application/vnd.ms-office.inkAction+xml"/>
  <Override PartName="/ppt/ink/inkAction48.xml" ContentType="application/vnd.ms-office.inkAction+xml"/>
  <Override PartName="/ppt/tags/tag38.xml" ContentType="application/vnd.openxmlformats-officedocument.presentationml.tags+xml"/>
  <Override PartName="/ppt/ink/inkAction49.xml" ContentType="application/vnd.ms-office.inkAction+xml"/>
  <Override PartName="/ppt/ink/inkAction50.xml" ContentType="application/vnd.ms-office.inkAction+xml"/>
  <Override PartName="/ppt/ink/inkAction51.xml" ContentType="application/vnd.ms-office.inkAction+xml"/>
  <Override PartName="/ppt/tags/tag39.xml" ContentType="application/vnd.openxmlformats-officedocument.presentationml.tags+xml"/>
  <Override PartName="/ppt/ink/inkAction52.xml" ContentType="application/vnd.ms-office.inkAction+xml"/>
  <Override PartName="/ppt/tags/tag40.xml" ContentType="application/vnd.openxmlformats-officedocument.presentationml.tags+xml"/>
  <Override PartName="/ppt/ink/inkAction53.xml" ContentType="application/vnd.ms-office.inkAction+xml"/>
  <Override PartName="/ppt/ink/inkAction54.xml" ContentType="application/vnd.ms-office.inkAction+xml"/>
  <Override PartName="/ppt/ink/inkAction55.xml" ContentType="application/vnd.ms-office.inkAction+xml"/>
  <Override PartName="/ppt/tags/tag41.xml" ContentType="application/vnd.openxmlformats-officedocument.presentationml.tags+xml"/>
  <Override PartName="/ppt/ink/inkAction56.xml" ContentType="application/vnd.ms-office.inkAction+xml"/>
  <Override PartName="/ppt/ink/inkAction57.xml" ContentType="application/vnd.ms-office.inkAction+xml"/>
  <Override PartName="/ppt/ink/inkAction58.xml" ContentType="application/vnd.ms-office.inkAction+xml"/>
  <Override PartName="/ppt/tags/tag42.xml" ContentType="application/vnd.openxmlformats-officedocument.presentationml.tags+xml"/>
  <Override PartName="/ppt/ink/inkAction59.xml" ContentType="application/vnd.ms-office.inkAction+xml"/>
  <Override PartName="/ppt/ink/inkAction60.xml" ContentType="application/vnd.ms-office.inkAction+xml"/>
  <Override PartName="/ppt/ink/inkAction61.xml" ContentType="application/vnd.ms-office.inkAction+xml"/>
  <Override PartName="/ppt/tags/tag43.xml" ContentType="application/vnd.openxmlformats-officedocument.presentationml.tags+xml"/>
  <Override PartName="/ppt/ink/inkAction62.xml" ContentType="application/vnd.ms-office.inkAction+xml"/>
  <Override PartName="/ppt/ink/inkAction63.xml" ContentType="application/vnd.ms-office.inkAction+xml"/>
  <Override PartName="/ppt/ink/inkAction64.xml" ContentType="application/vnd.ms-office.inkAction+xml"/>
  <Override PartName="/ppt/tags/tag44.xml" ContentType="application/vnd.openxmlformats-officedocument.presentationml.tags+xml"/>
  <Override PartName="/ppt/ink/inkAction65.xml" ContentType="application/vnd.ms-office.inkAction+xml"/>
  <Override PartName="/ppt/ink/inkAction66.xml" ContentType="application/vnd.ms-office.inkAction+xml"/>
  <Override PartName="/ppt/ink/inkAction67.xml" ContentType="application/vnd.ms-office.inkAction+xml"/>
  <Override PartName="/ppt/tags/tag45.xml" ContentType="application/vnd.openxmlformats-officedocument.presentationml.tags+xml"/>
  <Override PartName="/ppt/ink/inkAction68.xml" ContentType="application/vnd.ms-office.inkAction+xml"/>
  <Override PartName="/ppt/ink/inkAction69.xml" ContentType="application/vnd.ms-office.inkAction+xml"/>
  <Override PartName="/ppt/ink/inkAction70.xml" ContentType="application/vnd.ms-office.inkAction+xml"/>
  <Override PartName="/ppt/tags/tag46.xml" ContentType="application/vnd.openxmlformats-officedocument.presentationml.tags+xml"/>
  <Override PartName="/ppt/ink/inkAction71.xml" ContentType="application/vnd.ms-office.inkAction+xml"/>
  <Override PartName="/ppt/ink/inkAction72.xml" ContentType="application/vnd.ms-office.inkAction+xml"/>
  <Override PartName="/ppt/ink/inkAction73.xml" ContentType="application/vnd.ms-office.inkAction+xml"/>
  <Override PartName="/ppt/theme/themeOverride1.xml" ContentType="application/vnd.openxmlformats-officedocument.themeOverride+xml"/>
  <Override PartName="/ppt/tags/tag47.xml" ContentType="application/vnd.openxmlformats-officedocument.presentationml.tags+xml"/>
  <Override PartName="/ppt/ink/inkAction74.xml" ContentType="application/vnd.ms-office.inkAction+xml"/>
  <Override PartName="/ppt/tags/tag48.xml" ContentType="application/vnd.openxmlformats-officedocument.presentationml.tags+xml"/>
  <Override PartName="/ppt/ink/inkAction75.xml" ContentType="application/vnd.ms-office.inkAction+xml"/>
  <Override PartName="/ppt/ink/inkAction76.xml" ContentType="application/vnd.ms-office.inkAction+xml"/>
  <Override PartName="/ppt/ink/inkAction7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1"/>
  </p:notesMasterIdLst>
  <p:sldIdLst>
    <p:sldId id="256" r:id="rId2"/>
    <p:sldId id="283" r:id="rId3"/>
    <p:sldId id="287" r:id="rId4"/>
    <p:sldId id="288" r:id="rId5"/>
    <p:sldId id="315" r:id="rId6"/>
    <p:sldId id="289" r:id="rId7"/>
    <p:sldId id="290" r:id="rId8"/>
    <p:sldId id="292" r:id="rId9"/>
    <p:sldId id="294" r:id="rId10"/>
    <p:sldId id="334" r:id="rId11"/>
    <p:sldId id="316" r:id="rId12"/>
    <p:sldId id="291" r:id="rId13"/>
    <p:sldId id="295" r:id="rId14"/>
    <p:sldId id="296" r:id="rId15"/>
    <p:sldId id="297" r:id="rId16"/>
    <p:sldId id="298" r:id="rId17"/>
    <p:sldId id="299" r:id="rId18"/>
    <p:sldId id="317" r:id="rId19"/>
    <p:sldId id="300" r:id="rId20"/>
    <p:sldId id="301" r:id="rId21"/>
    <p:sldId id="343" r:id="rId22"/>
    <p:sldId id="302" r:id="rId23"/>
    <p:sldId id="303" r:id="rId24"/>
    <p:sldId id="306" r:id="rId25"/>
    <p:sldId id="304" r:id="rId26"/>
    <p:sldId id="305" r:id="rId27"/>
    <p:sldId id="318" r:id="rId28"/>
    <p:sldId id="307" r:id="rId29"/>
    <p:sldId id="319" r:id="rId30"/>
    <p:sldId id="308" r:id="rId31"/>
    <p:sldId id="309" r:id="rId32"/>
    <p:sldId id="320" r:id="rId33"/>
    <p:sldId id="310" r:id="rId34"/>
    <p:sldId id="338" r:id="rId35"/>
    <p:sldId id="339" r:id="rId36"/>
    <p:sldId id="340" r:id="rId37"/>
    <p:sldId id="335" r:id="rId38"/>
    <p:sldId id="341" r:id="rId39"/>
    <p:sldId id="342" r:id="rId40"/>
    <p:sldId id="323" r:id="rId41"/>
    <p:sldId id="321" r:id="rId42"/>
    <p:sldId id="324" r:id="rId43"/>
    <p:sldId id="325" r:id="rId44"/>
    <p:sldId id="326" r:id="rId45"/>
    <p:sldId id="330" r:id="rId46"/>
    <p:sldId id="332" r:id="rId47"/>
    <p:sldId id="333" r:id="rId48"/>
    <p:sldId id="337" r:id="rId49"/>
    <p:sldId id="33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XgCQmMxlymKtewzzKkVqQ==" hashData="22eHO7fHxZxpGsv6SiVL0Wd6sr609Z4Xgpo8prfgtyD95ErdXo2dlmSg0aIBAJ20Sojtz1kI2hHIhdaGbOJSug=="/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83"/>
            <p14:sldId id="287"/>
            <p14:sldId id="288"/>
            <p14:sldId id="315"/>
            <p14:sldId id="289"/>
            <p14:sldId id="290"/>
            <p14:sldId id="292"/>
            <p14:sldId id="294"/>
            <p14:sldId id="334"/>
            <p14:sldId id="316"/>
            <p14:sldId id="291"/>
            <p14:sldId id="295"/>
            <p14:sldId id="296"/>
            <p14:sldId id="297"/>
            <p14:sldId id="298"/>
            <p14:sldId id="299"/>
            <p14:sldId id="317"/>
            <p14:sldId id="300"/>
            <p14:sldId id="301"/>
            <p14:sldId id="343"/>
            <p14:sldId id="302"/>
            <p14:sldId id="303"/>
            <p14:sldId id="306"/>
            <p14:sldId id="304"/>
            <p14:sldId id="305"/>
            <p14:sldId id="318"/>
            <p14:sldId id="307"/>
            <p14:sldId id="319"/>
            <p14:sldId id="308"/>
            <p14:sldId id="309"/>
            <p14:sldId id="320"/>
            <p14:sldId id="310"/>
            <p14:sldId id="338"/>
            <p14:sldId id="339"/>
            <p14:sldId id="340"/>
            <p14:sldId id="335"/>
            <p14:sldId id="341"/>
            <p14:sldId id="342"/>
            <p14:sldId id="323"/>
            <p14:sldId id="321"/>
            <p14:sldId id="324"/>
            <p14:sldId id="325"/>
            <p14:sldId id="326"/>
            <p14:sldId id="330"/>
            <p14:sldId id="332"/>
            <p14:sldId id="333"/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D966"/>
    <a:srgbClr val="000000"/>
    <a:srgbClr val="C00000"/>
    <a:srgbClr val="F5F5F5"/>
    <a:srgbClr val="F4B183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3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4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5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6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7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4-15T15:33:56.5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15867">
    <iact:property name="dataType"/>
    <iact:actionData xml:id="d0">
      <inkml:trace xmlns:inkml="http://www.w3.org/2003/InkML" xml:id="stk0" contextRef="#ctx0" brushRef="#br0">12378 13593 0,'35'0'18,"0"0"-2,34 0-8,70 0-1,70 0 3,69 0 1,35 0-7,35 0 3,-1 0 2,36 0-2,34 0 0,-69 0 2,69 0 0,-69 0-2,-70 0 2,0 0-1,-69 0-1,-70 0 2</inkml:trace>
    </iact:actionData>
  </iact:action>
  <iact:action type="add" startTime="16595">
    <iact:property name="dataType"/>
    <iact:actionData xml:id="d1">
      <inkml:trace xmlns:inkml="http://www.w3.org/2003/InkML" xml:id="stk1" contextRef="#ctx0" brushRef="#br0">19576 12515 0,'34'35'9,"-103"69"-1,-1 0 1,-69 35-1,-35-34-2,-69 34 5,-35 0-1,-35-35-4,35 70 1,0 0 2,-1-35-2,71 0 2,-1 0-1,140-104-1,-36 34 1,71-34 1,-1 0 0,0-1-2,0 1 15,0 0-5,-34-35-1,34 0-8,-34 35 1</inkml:trace>
    </iact:actionData>
  </iact:action>
  <iact:action type="add" startTime="24343">
    <iact:property name="dataType" value="strokeEraser"/>
    <iact:actionData xml:id="d2">
      <inkml:trace xmlns:inkml="http://www.w3.org/2003/InkML" xml:id="stk2" contextRef="#ctx0" brushRef="#br1">18985 17972 0,'0'-34'16,"69"-36"-9,36 35 3,69-69-3,69 104 0,0-35 1,70 0 1,35-34-2,0 69 2,-1 0-1,-68 0 0,33 0-1,-33 0 2,-36 0-1,-34 0 0,-36 0 2,-33 0-5,-1 35 4,-35-1-3,-34-34 3,-36 35 0,36-35-2,-1 70 2,36-70 22,-71 0-22,36 0-2,34 0 1</inkml:trace>
    </iact:actionData>
  </iact:action>
  <iact:action type="remove" startTime="25164">
    <iact:property name="style" value="instant"/>
    <iact:actionData xml:id="d3" ref="#d0"/>
  </iact:action>
  <iact:action type="add" startTime="25169">
    <iact:property name="dataType" value="strokeEraser"/>
    <iact:actionData xml:id="d4">
      <inkml:trace xmlns:inkml="http://www.w3.org/2003/InkML" xml:id="stk3" contextRef="#ctx0" brushRef="#br1">22149 17868 0</inkml:trace>
    </iact:actionData>
  </iact:action>
  <iact:action type="add" startTime="26141">
    <iact:property name="dataType" value="strokeEraser"/>
    <iact:actionData xml:id="d5">
      <inkml:trace xmlns:inkml="http://www.w3.org/2003/InkML" xml:id="stk4" contextRef="#ctx0" brushRef="#br1">24826 18111 0</inkml:trace>
    </iact:actionData>
  </iact:action>
  <iact:action type="remove" startTime="26507">
    <iact:property name="style" value="instant"/>
    <iact:actionData xml:id="d6" ref="#d1"/>
  </iact:action>
  <iact:action type="add" startTime="26511">
    <iact:property name="dataType" value="strokeEraser"/>
    <iact:actionData xml:id="d7">
      <inkml:trace xmlns:inkml="http://www.w3.org/2003/InkML" xml:id="stk5" contextRef="#ctx0" brushRef="#br1">24792 17972 0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08/10/2021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333500"/>
            <a:ext cx="10058400" cy="1790700"/>
          </a:xfrm>
        </p:spPr>
        <p:txBody>
          <a:bodyPr vert="horz" lIns="9144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128009"/>
            <a:ext cx="10058400" cy="1287675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60B87E7-3478-44F4-81D5-B136886F3EF7}"/>
              </a:ext>
            </a:extLst>
          </p:cNvPr>
          <p:cNvGrpSpPr/>
          <p:nvPr userDrawn="1"/>
        </p:nvGrpSpPr>
        <p:grpSpPr>
          <a:xfrm>
            <a:off x="250873" y="277837"/>
            <a:ext cx="11690253" cy="6302326"/>
            <a:chOff x="250873" y="277837"/>
            <a:chExt cx="11690253" cy="63023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F249C8-200F-428F-9827-CF0A850BF755}"/>
                </a:ext>
              </a:extLst>
            </p:cNvPr>
            <p:cNvSpPr/>
            <p:nvPr userDrawn="1"/>
          </p:nvSpPr>
          <p:spPr>
            <a:xfrm>
              <a:off x="250873" y="277837"/>
              <a:ext cx="11690253" cy="63023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8E2332-B9EE-49EE-955E-13DE7059769A}"/>
                </a:ext>
              </a:extLst>
            </p:cNvPr>
            <p:cNvSpPr/>
            <p:nvPr userDrawn="1"/>
          </p:nvSpPr>
          <p:spPr>
            <a:xfrm>
              <a:off x="616999" y="1181685"/>
              <a:ext cx="10972800" cy="36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>
            <a:normAutofit/>
          </a:bodyPr>
          <a:lstStyle>
            <a:lvl1pPr marL="457200" indent="-457200" algn="just">
              <a:lnSpc>
                <a:spcPct val="100000"/>
              </a:lnSpc>
              <a:spcAft>
                <a:spcPts val="1200"/>
              </a:spcAft>
              <a:buSzPct val="100000"/>
              <a:buFont typeface="Segoe UI" panose="020B0502040204020203" pitchFamily="34" charset="0"/>
              <a:buChar char="•"/>
              <a:defRPr sz="3200"/>
            </a:lvl1pPr>
            <a:lvl2pPr marL="465138" indent="449263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800"/>
            </a:lvl2pPr>
            <a:lvl3pPr marL="914400" indent="465138" algn="just">
              <a:lnSpc>
                <a:spcPct val="100000"/>
              </a:lnSpc>
              <a:buFont typeface="Segoe UI" panose="020B0502040204020203" pitchFamily="34" charset="0"/>
              <a:buChar char="+"/>
              <a:defRPr sz="2400"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223C43-AFD1-4321-8239-C84D02C7782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4433" y="6197264"/>
            <a:ext cx="10983131" cy="36564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Aft>
                <a:spcPts val="1200"/>
              </a:spcAft>
              <a:buSzPct val="100000"/>
              <a:buFont typeface="Segoe UI" panose="020B0502040204020203" pitchFamily="34" charset="0"/>
              <a:buNone/>
              <a:defRPr sz="2000">
                <a:solidFill>
                  <a:schemeClr val="tx1"/>
                </a:solidFill>
              </a:defRPr>
            </a:lvl1pPr>
            <a:lvl2pPr marL="465138" indent="449263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800"/>
            </a:lvl2pPr>
            <a:lvl3pPr marL="914400" indent="465138" algn="just">
              <a:lnSpc>
                <a:spcPct val="100000"/>
              </a:lnSpc>
              <a:buFont typeface="Segoe UI" panose="020B0502040204020203" pitchFamily="34" charset="0"/>
              <a:buChar char="+"/>
              <a:defRPr sz="2400"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fld id="{307FB290-D302-409B-8EEB-7AB893D1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68FB44-52FC-428A-A86F-0BE5213D74A4}"/>
              </a:ext>
            </a:extLst>
          </p:cNvPr>
          <p:cNvGrpSpPr/>
          <p:nvPr userDrawn="1"/>
        </p:nvGrpSpPr>
        <p:grpSpPr>
          <a:xfrm>
            <a:off x="250873" y="277837"/>
            <a:ext cx="11690253" cy="6302326"/>
            <a:chOff x="250873" y="277837"/>
            <a:chExt cx="11690253" cy="63023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584EE5-F473-4746-8567-C8DA91BDCE34}"/>
                </a:ext>
              </a:extLst>
            </p:cNvPr>
            <p:cNvSpPr/>
            <p:nvPr userDrawn="1"/>
          </p:nvSpPr>
          <p:spPr>
            <a:xfrm>
              <a:off x="250873" y="277837"/>
              <a:ext cx="11690253" cy="63023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53802-73C5-4F4F-8DD5-085B9F1E1A89}"/>
                </a:ext>
              </a:extLst>
            </p:cNvPr>
            <p:cNvSpPr/>
            <p:nvPr userDrawn="1"/>
          </p:nvSpPr>
          <p:spPr>
            <a:xfrm>
              <a:off x="616999" y="1181685"/>
              <a:ext cx="10972800" cy="36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438BCE-E99A-4557-8C4D-77352D6FE302}"/>
              </a:ext>
            </a:extLst>
          </p:cNvPr>
          <p:cNvGrpSpPr/>
          <p:nvPr userDrawn="1"/>
        </p:nvGrpSpPr>
        <p:grpSpPr>
          <a:xfrm>
            <a:off x="250873" y="277837"/>
            <a:ext cx="11690253" cy="6302326"/>
            <a:chOff x="250873" y="277837"/>
            <a:chExt cx="11690253" cy="63023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07A1FC-067E-4E53-ABD7-346B56A879AB}"/>
                </a:ext>
              </a:extLst>
            </p:cNvPr>
            <p:cNvSpPr/>
            <p:nvPr userDrawn="1"/>
          </p:nvSpPr>
          <p:spPr>
            <a:xfrm>
              <a:off x="250873" y="277837"/>
              <a:ext cx="11690253" cy="63023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0A9BA4-4BB0-4297-93AC-460A12DA0496}"/>
                </a:ext>
              </a:extLst>
            </p:cNvPr>
            <p:cNvSpPr/>
            <p:nvPr userDrawn="1"/>
          </p:nvSpPr>
          <p:spPr>
            <a:xfrm>
              <a:off x="616999" y="1181685"/>
              <a:ext cx="10972800" cy="36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08/10/2021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0.png"/><Relationship Id="rId1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5.png"/><Relationship Id="rId12" Type="http://schemas.openxmlformats.org/officeDocument/2006/relationships/image" Target="../media/image360.png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png"/><Relationship Id="rId1" Type="http://schemas.openxmlformats.org/officeDocument/2006/relationships/tags" Target="../tags/tag11.xml"/><Relationship Id="rId6" Type="http://schemas.microsoft.com/office/2011/relationships/inkAction" Target="../ink/inkAction12.xml"/><Relationship Id="rId11" Type="http://schemas.openxmlformats.org/officeDocument/2006/relationships/image" Target="../media/image350.png"/><Relationship Id="rId5" Type="http://schemas.openxmlformats.org/officeDocument/2006/relationships/image" Target="../media/image23.png"/><Relationship Id="rId15" Type="http://schemas.openxmlformats.org/officeDocument/2006/relationships/image" Target="../media/image42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microsoft.com/office/2011/relationships/inkAction" Target="../ink/inkAction11.xml"/><Relationship Id="rId9" Type="http://schemas.openxmlformats.org/officeDocument/2006/relationships/image" Target="../media/image7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540.png"/><Relationship Id="rId26" Type="http://schemas.openxmlformats.org/officeDocument/2006/relationships/image" Target="../media/image64.png"/><Relationship Id="rId3" Type="http://schemas.microsoft.com/office/2011/relationships/inkAction" Target="../ink/inkAction13.xml"/><Relationship Id="rId21" Type="http://schemas.openxmlformats.org/officeDocument/2006/relationships/image" Target="../media/image54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png"/><Relationship Id="rId20" Type="http://schemas.openxmlformats.org/officeDocument/2006/relationships/image" Target="../media/image560.png"/><Relationship Id="rId1" Type="http://schemas.openxmlformats.org/officeDocument/2006/relationships/tags" Target="../tags/tag1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2.png"/><Relationship Id="rId5" Type="http://schemas.microsoft.com/office/2011/relationships/inkAction" Target="../ink/inkAction14.xml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image" Target="../media/image52.png"/><Relationship Id="rId19" Type="http://schemas.openxmlformats.org/officeDocument/2006/relationships/image" Target="../media/image550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microsoft.com/office/2011/relationships/inkAction" Target="../ink/inkAction17.xml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png"/><Relationship Id="rId1" Type="http://schemas.openxmlformats.org/officeDocument/2006/relationships/tags" Target="../tags/tag15.xml"/><Relationship Id="rId6" Type="http://schemas.microsoft.com/office/2011/relationships/inkAction" Target="../ink/inkAction16.xml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5" Type="http://schemas.openxmlformats.org/officeDocument/2006/relationships/image" Target="../media/image750.png"/><Relationship Id="rId10" Type="http://schemas.openxmlformats.org/officeDocument/2006/relationships/image" Target="../media/image73.png"/><Relationship Id="rId4" Type="http://schemas.microsoft.com/office/2011/relationships/inkAction" Target="../ink/inkAction15.xml"/><Relationship Id="rId9" Type="http://schemas.openxmlformats.org/officeDocument/2006/relationships/image" Target="../media/image72.png"/><Relationship Id="rId14" Type="http://schemas.microsoft.com/office/2011/relationships/inkAction" Target="../ink/inkAction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inkAction" Target="../ink/inkAction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5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8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93.png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83.png"/><Relationship Id="rId5" Type="http://schemas.openxmlformats.org/officeDocument/2006/relationships/image" Target="../media/image890.png"/><Relationship Id="rId10" Type="http://schemas.openxmlformats.org/officeDocument/2006/relationships/image" Target="../media/image84.png"/><Relationship Id="rId4" Type="http://schemas.openxmlformats.org/officeDocument/2006/relationships/image" Target="../media/image82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0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94.png"/><Relationship Id="rId5" Type="http://schemas.openxmlformats.org/officeDocument/2006/relationships/image" Target="../media/image931.png"/><Relationship Id="rId4" Type="http://schemas.openxmlformats.org/officeDocument/2006/relationships/image" Target="../media/image920.png"/><Relationship Id="rId9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1.png"/><Relationship Id="rId9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10.png"/><Relationship Id="rId3" Type="http://schemas.openxmlformats.org/officeDocument/2006/relationships/image" Target="../media/image104.png"/><Relationship Id="rId7" Type="http://schemas.openxmlformats.org/officeDocument/2006/relationships/image" Target="../media/image950.png"/><Relationship Id="rId12" Type="http://schemas.openxmlformats.org/officeDocument/2006/relationships/image" Target="../media/image1000.png"/><Relationship Id="rId17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0.png"/><Relationship Id="rId1" Type="http://schemas.openxmlformats.org/officeDocument/2006/relationships/tags" Target="../tags/tag24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5" Type="http://schemas.openxmlformats.org/officeDocument/2006/relationships/image" Target="../media/image930.png"/><Relationship Id="rId15" Type="http://schemas.openxmlformats.org/officeDocument/2006/relationships/image" Target="../media/image1030.png"/><Relationship Id="rId10" Type="http://schemas.openxmlformats.org/officeDocument/2006/relationships/image" Target="../media/image980.png"/><Relationship Id="rId4" Type="http://schemas.microsoft.com/office/2011/relationships/inkAction" Target="../ink/inkAction20.xml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1/relationships/inkAction" Target="../ink/inkAction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microsoft.com/office/2011/relationships/inkAction" Target="../ink/inkAction23.xml"/><Relationship Id="rId11" Type="http://schemas.openxmlformats.org/officeDocument/2006/relationships/image" Target="../media/image116.png"/><Relationship Id="rId5" Type="http://schemas.openxmlformats.org/officeDocument/2006/relationships/image" Target="../media/image112.png"/><Relationship Id="rId15" Type="http://schemas.openxmlformats.org/officeDocument/2006/relationships/image" Target="../media/image120.png"/><Relationship Id="rId10" Type="http://schemas.openxmlformats.org/officeDocument/2006/relationships/image" Target="../media/image94.png"/><Relationship Id="rId4" Type="http://schemas.microsoft.com/office/2011/relationships/inkAction" Target="../ink/inkAction22.xml"/><Relationship Id="rId9" Type="http://schemas.openxmlformats.org/officeDocument/2006/relationships/image" Target="../media/image115.png"/><Relationship Id="rId14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23.png"/><Relationship Id="rId4" Type="http://schemas.microsoft.com/office/2011/relationships/inkAction" Target="../ink/inkAction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11/relationships/inkAction" Target="../ink/inkAction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0.png"/><Relationship Id="rId18" Type="http://schemas.openxmlformats.org/officeDocument/2006/relationships/image" Target="../media/image126.png"/><Relationship Id="rId3" Type="http://schemas.openxmlformats.org/officeDocument/2006/relationships/image" Target="../media/image1220.png"/><Relationship Id="rId7" Type="http://schemas.microsoft.com/office/2011/relationships/inkAction" Target="../ink/inkAction27.xml"/><Relationship Id="rId12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png"/><Relationship Id="rId1" Type="http://schemas.openxmlformats.org/officeDocument/2006/relationships/tags" Target="../tags/tag29.xml"/><Relationship Id="rId6" Type="http://schemas.microsoft.com/office/2011/relationships/inkAction" Target="../ink/inkAction26.xml"/><Relationship Id="rId11" Type="http://schemas.openxmlformats.org/officeDocument/2006/relationships/image" Target="../media/image8.png"/><Relationship Id="rId5" Type="http://schemas.openxmlformats.org/officeDocument/2006/relationships/image" Target="../media/image112.png"/><Relationship Id="rId15" Type="http://schemas.openxmlformats.org/officeDocument/2006/relationships/image" Target="../media/image124.png"/><Relationship Id="rId10" Type="http://schemas.openxmlformats.org/officeDocument/2006/relationships/image" Target="../media/image7.png"/><Relationship Id="rId19" Type="http://schemas.openxmlformats.org/officeDocument/2006/relationships/image" Target="../media/image127.png"/><Relationship Id="rId4" Type="http://schemas.microsoft.com/office/2011/relationships/inkAction" Target="../ink/inkAction25.xml"/><Relationship Id="rId9" Type="http://schemas.openxmlformats.org/officeDocument/2006/relationships/image" Target="../media/image6.png"/><Relationship Id="rId1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99.png"/><Relationship Id="rId18" Type="http://schemas.openxmlformats.org/officeDocument/2006/relationships/image" Target="../media/image127.png"/><Relationship Id="rId3" Type="http://schemas.openxmlformats.org/officeDocument/2006/relationships/image" Target="../media/image128.png"/><Relationship Id="rId7" Type="http://schemas.microsoft.com/office/2011/relationships/inkAction" Target="../ink/inkAction30.xml"/><Relationship Id="rId12" Type="http://schemas.openxmlformats.org/officeDocument/2006/relationships/image" Target="../media/image100.png"/><Relationship Id="rId17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png"/><Relationship Id="rId1" Type="http://schemas.openxmlformats.org/officeDocument/2006/relationships/tags" Target="../tags/tag30.xml"/><Relationship Id="rId6" Type="http://schemas.microsoft.com/office/2011/relationships/inkAction" Target="../ink/inkAction29.xml"/><Relationship Id="rId11" Type="http://schemas.openxmlformats.org/officeDocument/2006/relationships/image" Target="../media/image121.png"/><Relationship Id="rId5" Type="http://schemas.openxmlformats.org/officeDocument/2006/relationships/image" Target="../media/image112.png"/><Relationship Id="rId15" Type="http://schemas.openxmlformats.org/officeDocument/2006/relationships/image" Target="../media/image101.png"/><Relationship Id="rId10" Type="http://schemas.openxmlformats.org/officeDocument/2006/relationships/image" Target="../media/image1150.png"/><Relationship Id="rId4" Type="http://schemas.microsoft.com/office/2011/relationships/inkAction" Target="../ink/inkAction28.xml"/><Relationship Id="rId9" Type="http://schemas.openxmlformats.org/officeDocument/2006/relationships/image" Target="../media/image1140.png"/><Relationship Id="rId14" Type="http://schemas.openxmlformats.org/officeDocument/2006/relationships/image" Target="../media/image1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123.png"/><Relationship Id="rId4" Type="http://schemas.microsoft.com/office/2011/relationships/inkAction" Target="../ink/inkAction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1.png"/><Relationship Id="rId3" Type="http://schemas.openxmlformats.org/officeDocument/2006/relationships/image" Target="../media/image1300.png"/><Relationship Id="rId7" Type="http://schemas.microsoft.com/office/2011/relationships/inkAction" Target="../ink/inkAction34.xml"/><Relationship Id="rId12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png"/><Relationship Id="rId1" Type="http://schemas.openxmlformats.org/officeDocument/2006/relationships/tags" Target="../tags/tag32.xml"/><Relationship Id="rId6" Type="http://schemas.microsoft.com/office/2011/relationships/inkAction" Target="../ink/inkAction33.xml"/><Relationship Id="rId11" Type="http://schemas.openxmlformats.org/officeDocument/2006/relationships/image" Target="../media/image94.png"/><Relationship Id="rId5" Type="http://schemas.openxmlformats.org/officeDocument/2006/relationships/image" Target="../media/image112.png"/><Relationship Id="rId15" Type="http://schemas.openxmlformats.org/officeDocument/2006/relationships/image" Target="../media/image133.png"/><Relationship Id="rId10" Type="http://schemas.openxmlformats.org/officeDocument/2006/relationships/image" Target="../media/image1150.png"/><Relationship Id="rId4" Type="http://schemas.microsoft.com/office/2011/relationships/inkAction" Target="../ink/inkAction32.xml"/><Relationship Id="rId9" Type="http://schemas.openxmlformats.org/officeDocument/2006/relationships/image" Target="../media/image1140.png"/><Relationship Id="rId14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microsoft.com/office/2011/relationships/inkAction" Target="../ink/inkAction37.xml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microsoft.com/office/2011/relationships/inkAction" Target="../ink/inkAction36.xml"/><Relationship Id="rId11" Type="http://schemas.openxmlformats.org/officeDocument/2006/relationships/image" Target="../media/image91.png"/><Relationship Id="rId5" Type="http://schemas.openxmlformats.org/officeDocument/2006/relationships/image" Target="../media/image136.png"/><Relationship Id="rId10" Type="http://schemas.openxmlformats.org/officeDocument/2006/relationships/image" Target="../media/image139.png"/><Relationship Id="rId4" Type="http://schemas.microsoft.com/office/2011/relationships/inkAction" Target="../ink/inkAction35.xml"/><Relationship Id="rId9" Type="http://schemas.openxmlformats.org/officeDocument/2006/relationships/image" Target="../media/image1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90.png"/><Relationship Id="rId3" Type="http://schemas.openxmlformats.org/officeDocument/2006/relationships/image" Target="../media/image141.png"/><Relationship Id="rId7" Type="http://schemas.microsoft.com/office/2011/relationships/inkAction" Target="../ink/inkAction40.xml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microsoft.com/office/2011/relationships/inkAction" Target="../ink/inkAction39.xml"/><Relationship Id="rId11" Type="http://schemas.openxmlformats.org/officeDocument/2006/relationships/image" Target="../media/image91.png"/><Relationship Id="rId5" Type="http://schemas.openxmlformats.org/officeDocument/2006/relationships/image" Target="../media/image136.png"/><Relationship Id="rId10" Type="http://schemas.openxmlformats.org/officeDocument/2006/relationships/image" Target="../media/image139.png"/><Relationship Id="rId4" Type="http://schemas.microsoft.com/office/2011/relationships/inkAction" Target="../ink/inkAction38.xml"/><Relationship Id="rId9" Type="http://schemas.openxmlformats.org/officeDocument/2006/relationships/image" Target="../media/image1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microsoft.com/office/2011/relationships/inkAction" Target="../ink/inkAction42.xml"/><Relationship Id="rId5" Type="http://schemas.openxmlformats.org/officeDocument/2006/relationships/image" Target="../media/image136.png"/><Relationship Id="rId4" Type="http://schemas.microsoft.com/office/2011/relationships/inkAction" Target="../ink/inkAction4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1.png"/><Relationship Id="rId13" Type="http://schemas.openxmlformats.org/officeDocument/2006/relationships/image" Target="../media/image1411.png"/><Relationship Id="rId3" Type="http://schemas.openxmlformats.org/officeDocument/2006/relationships/image" Target="../media/image143.png"/><Relationship Id="rId7" Type="http://schemas.microsoft.com/office/2011/relationships/inkAction" Target="../ink/inkAction45.xml"/><Relationship Id="rId12" Type="http://schemas.openxmlformats.org/officeDocument/2006/relationships/image" Target="../media/image14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microsoft.com/office/2011/relationships/inkAction" Target="../ink/inkAction44.xml"/><Relationship Id="rId11" Type="http://schemas.openxmlformats.org/officeDocument/2006/relationships/image" Target="../media/image1391.png"/><Relationship Id="rId5" Type="http://schemas.openxmlformats.org/officeDocument/2006/relationships/image" Target="../media/image1351.png"/><Relationship Id="rId10" Type="http://schemas.openxmlformats.org/officeDocument/2006/relationships/image" Target="../media/image1381.png"/><Relationship Id="rId4" Type="http://schemas.microsoft.com/office/2011/relationships/inkAction" Target="../ink/inkAction43.xml"/><Relationship Id="rId9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7.png"/><Relationship Id="rId3" Type="http://schemas.openxmlformats.org/officeDocument/2006/relationships/image" Target="../media/image144.png"/><Relationship Id="rId7" Type="http://schemas.microsoft.com/office/2011/relationships/inkAction" Target="../ink/inkAction48.xml"/><Relationship Id="rId12" Type="http://schemas.openxmlformats.org/officeDocument/2006/relationships/image" Target="../media/image1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microsoft.com/office/2011/relationships/inkAction" Target="../ink/inkAction47.xml"/><Relationship Id="rId11" Type="http://schemas.openxmlformats.org/officeDocument/2006/relationships/image" Target="../media/image145.png"/><Relationship Id="rId5" Type="http://schemas.openxmlformats.org/officeDocument/2006/relationships/image" Target="../media/image136.png"/><Relationship Id="rId10" Type="http://schemas.openxmlformats.org/officeDocument/2006/relationships/image" Target="../media/image139.png"/><Relationship Id="rId4" Type="http://schemas.microsoft.com/office/2011/relationships/inkAction" Target="../ink/inkAction46.xml"/><Relationship Id="rId9" Type="http://schemas.openxmlformats.org/officeDocument/2006/relationships/image" Target="../media/image13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microsoft.com/office/2011/relationships/inkAction" Target="../ink/inkAction49.xml"/><Relationship Id="rId7" Type="http://schemas.openxmlformats.org/officeDocument/2006/relationships/image" Target="../media/image137.png"/><Relationship Id="rId12" Type="http://schemas.openxmlformats.org/officeDocument/2006/relationships/image" Target="../media/image1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microsoft.com/office/2011/relationships/inkAction" Target="../ink/inkAction51.xml"/><Relationship Id="rId11" Type="http://schemas.openxmlformats.org/officeDocument/2006/relationships/image" Target="../media/image146.png"/><Relationship Id="rId5" Type="http://schemas.microsoft.com/office/2011/relationships/inkAction" Target="../ink/inkAction50.xml"/><Relationship Id="rId10" Type="http://schemas.openxmlformats.org/officeDocument/2006/relationships/image" Target="../media/image145.png"/><Relationship Id="rId4" Type="http://schemas.openxmlformats.org/officeDocument/2006/relationships/image" Target="../media/image136.png"/><Relationship Id="rId9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microsoft.com/office/2011/relationships/inkAction" Target="../ink/inkAction3.xml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1/relationships/inkAction" Target="../ink/inkAction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3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360.png"/><Relationship Id="rId7" Type="http://schemas.microsoft.com/office/2011/relationships/inkAction" Target="../ink/inkAction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microsoft.com/office/2011/relationships/inkAction" Target="../ink/inkAction54.xml"/><Relationship Id="rId11" Type="http://schemas.openxmlformats.org/officeDocument/2006/relationships/image" Target="../media/image1150.png"/><Relationship Id="rId5" Type="http://schemas.openxmlformats.org/officeDocument/2006/relationships/image" Target="../media/image1350.png"/><Relationship Id="rId10" Type="http://schemas.openxmlformats.org/officeDocument/2006/relationships/image" Target="../media/image1140.png"/><Relationship Id="rId4" Type="http://schemas.microsoft.com/office/2011/relationships/inkAction" Target="../ink/inkAction53.xml"/><Relationship Id="rId9" Type="http://schemas.openxmlformats.org/officeDocument/2006/relationships/image" Target="../media/image12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3" Type="http://schemas.microsoft.com/office/2011/relationships/inkAction" Target="../ink/inkAction56.xml"/><Relationship Id="rId7" Type="http://schemas.openxmlformats.org/officeDocument/2006/relationships/image" Target="../media/image13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6" Type="http://schemas.microsoft.com/office/2011/relationships/inkAction" Target="../ink/inkAction58.xml"/><Relationship Id="rId5" Type="http://schemas.microsoft.com/office/2011/relationships/inkAction" Target="../ink/inkAction57.xml"/><Relationship Id="rId4" Type="http://schemas.openxmlformats.org/officeDocument/2006/relationships/image" Target="../media/image1350.png"/><Relationship Id="rId9" Type="http://schemas.openxmlformats.org/officeDocument/2006/relationships/image" Target="../media/image139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3" Type="http://schemas.openxmlformats.org/officeDocument/2006/relationships/image" Target="../media/image870.png"/><Relationship Id="rId7" Type="http://schemas.microsoft.com/office/2011/relationships/inkAction" Target="../ink/inkAction61.xml"/><Relationship Id="rId12" Type="http://schemas.openxmlformats.org/officeDocument/2006/relationships/image" Target="../media/image1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microsoft.com/office/2011/relationships/inkAction" Target="../ink/inkAction60.xml"/><Relationship Id="rId11" Type="http://schemas.openxmlformats.org/officeDocument/2006/relationships/image" Target="../media/image1400.png"/><Relationship Id="rId5" Type="http://schemas.openxmlformats.org/officeDocument/2006/relationships/image" Target="../media/image1350.png"/><Relationship Id="rId10" Type="http://schemas.openxmlformats.org/officeDocument/2006/relationships/image" Target="../media/image1390.png"/><Relationship Id="rId4" Type="http://schemas.microsoft.com/office/2011/relationships/inkAction" Target="../ink/inkAction59.xml"/><Relationship Id="rId9" Type="http://schemas.openxmlformats.org/officeDocument/2006/relationships/image" Target="../media/image13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1450.png"/><Relationship Id="rId18" Type="http://schemas.openxmlformats.org/officeDocument/2006/relationships/image" Target="../media/image150.png"/><Relationship Id="rId3" Type="http://schemas.openxmlformats.org/officeDocument/2006/relationships/image" Target="../media/image1420.png"/><Relationship Id="rId21" Type="http://schemas.openxmlformats.org/officeDocument/2006/relationships/image" Target="../media/image153.png"/><Relationship Id="rId7" Type="http://schemas.microsoft.com/office/2011/relationships/inkAction" Target="../ink/inkAction64.xml"/><Relationship Id="rId12" Type="http://schemas.openxmlformats.org/officeDocument/2006/relationships/image" Target="../media/image1440.png"/><Relationship Id="rId17" Type="http://schemas.openxmlformats.org/officeDocument/2006/relationships/image" Target="../media/image1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tags" Target="../tags/tag43.xml"/><Relationship Id="rId6" Type="http://schemas.microsoft.com/office/2011/relationships/inkAction" Target="../ink/inkAction63.xml"/><Relationship Id="rId11" Type="http://schemas.openxmlformats.org/officeDocument/2006/relationships/image" Target="../media/image1430.png"/><Relationship Id="rId5" Type="http://schemas.openxmlformats.org/officeDocument/2006/relationships/image" Target="../media/image1350.png"/><Relationship Id="rId15" Type="http://schemas.openxmlformats.org/officeDocument/2006/relationships/image" Target="../media/image1470.png"/><Relationship Id="rId10" Type="http://schemas.openxmlformats.org/officeDocument/2006/relationships/image" Target="../media/image1390.png"/><Relationship Id="rId19" Type="http://schemas.openxmlformats.org/officeDocument/2006/relationships/image" Target="../media/image151.png"/><Relationship Id="rId4" Type="http://schemas.microsoft.com/office/2011/relationships/inkAction" Target="../ink/inkAction62.xml"/><Relationship Id="rId9" Type="http://schemas.openxmlformats.org/officeDocument/2006/relationships/image" Target="../media/image1380.png"/><Relationship Id="rId14" Type="http://schemas.openxmlformats.org/officeDocument/2006/relationships/image" Target="../media/image1460.png"/><Relationship Id="rId22" Type="http://schemas.openxmlformats.org/officeDocument/2006/relationships/image" Target="../media/image154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0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microsoft.com/office/2011/relationships/inkAction" Target="../ink/inkAction65.xml"/><Relationship Id="rId21" Type="http://schemas.openxmlformats.org/officeDocument/2006/relationships/image" Target="../media/image154.png"/><Relationship Id="rId34" Type="http://schemas.openxmlformats.org/officeDocument/2006/relationships/image" Target="../media/image76.png"/><Relationship Id="rId7" Type="http://schemas.openxmlformats.org/officeDocument/2006/relationships/image" Target="../media/image1370.png"/><Relationship Id="rId12" Type="http://schemas.openxmlformats.org/officeDocument/2006/relationships/image" Target="../media/image1450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33" Type="http://schemas.openxmlformats.org/officeDocument/2006/relationships/image" Target="../media/image16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tags" Target="../tags/tag44.xml"/><Relationship Id="rId6" Type="http://schemas.microsoft.com/office/2011/relationships/inkAction" Target="../ink/inkAction67.xml"/><Relationship Id="rId11" Type="http://schemas.openxmlformats.org/officeDocument/2006/relationships/image" Target="../media/image1440.png"/><Relationship Id="rId24" Type="http://schemas.openxmlformats.org/officeDocument/2006/relationships/image" Target="../media/image157.png"/><Relationship Id="rId32" Type="http://schemas.openxmlformats.org/officeDocument/2006/relationships/image" Target="../media/image165.png"/><Relationship Id="rId5" Type="http://schemas.microsoft.com/office/2011/relationships/inkAction" Target="../ink/inkAction66.xml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0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" Type="http://schemas.openxmlformats.org/officeDocument/2006/relationships/image" Target="../media/image1350.png"/><Relationship Id="rId9" Type="http://schemas.openxmlformats.org/officeDocument/2006/relationships/image" Target="../media/image1390.png"/><Relationship Id="rId14" Type="http://schemas.openxmlformats.org/officeDocument/2006/relationships/image" Target="../media/image1470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Relationship Id="rId8" Type="http://schemas.openxmlformats.org/officeDocument/2006/relationships/image" Target="../media/image1380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microsoft.com/office/2011/relationships/inkAction" Target="../ink/inkAction68.xml"/><Relationship Id="rId21" Type="http://schemas.openxmlformats.org/officeDocument/2006/relationships/image" Target="../media/image182.png"/><Relationship Id="rId34" Type="http://schemas.openxmlformats.org/officeDocument/2006/relationships/image" Target="../media/image76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33" Type="http://schemas.openxmlformats.org/officeDocument/2006/relationships/image" Target="../media/image19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190.png"/><Relationship Id="rId1" Type="http://schemas.openxmlformats.org/officeDocument/2006/relationships/tags" Target="../tags/tag45.xml"/><Relationship Id="rId6" Type="http://schemas.microsoft.com/office/2011/relationships/inkAction" Target="../ink/inkAction70.xml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32" Type="http://schemas.openxmlformats.org/officeDocument/2006/relationships/image" Target="../media/image193.png"/><Relationship Id="rId5" Type="http://schemas.microsoft.com/office/2011/relationships/inkAction" Target="../ink/inkAction69.xml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31" Type="http://schemas.openxmlformats.org/officeDocument/2006/relationships/image" Target="../media/image192.png"/><Relationship Id="rId4" Type="http://schemas.openxmlformats.org/officeDocument/2006/relationships/image" Target="../media/image167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Relationship Id="rId30" Type="http://schemas.openxmlformats.org/officeDocument/2006/relationships/image" Target="../media/image191.png"/><Relationship Id="rId8" Type="http://schemas.openxmlformats.org/officeDocument/2006/relationships/image" Target="../media/image1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microsoft.com/office/2011/relationships/inkAction" Target="../ink/inkAction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microsoft.com/office/2011/relationships/inkAction" Target="../ink/inkAction72.xml"/><Relationship Id="rId5" Type="http://schemas.openxmlformats.org/officeDocument/2006/relationships/image" Target="../media/image167.png"/><Relationship Id="rId4" Type="http://schemas.microsoft.com/office/2011/relationships/inkAction" Target="../ink/inkAction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51.png"/><Relationship Id="rId4" Type="http://schemas.microsoft.com/office/2011/relationships/inkAction" Target="../ink/inkAction7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microsoft.com/office/2011/relationships/inkAction" Target="../ink/inkAction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microsoft.com/office/2011/relationships/inkAction" Target="../ink/inkAction76.xml"/><Relationship Id="rId5" Type="http://schemas.openxmlformats.org/officeDocument/2006/relationships/image" Target="../media/image1351.png"/><Relationship Id="rId4" Type="http://schemas.microsoft.com/office/2011/relationships/inkAction" Target="../ink/inkAction7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" Type="http://schemas.openxmlformats.org/officeDocument/2006/relationships/tags" Target="../tags/tag6.xml"/><Relationship Id="rId6" Type="http://schemas.microsoft.com/office/2011/relationships/inkAction" Target="../ink/inkAction7.xml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4" Type="http://schemas.microsoft.com/office/2011/relationships/inkAction" Target="../ink/inkAction6.xml"/><Relationship Id="rId9" Type="http://schemas.openxmlformats.org/officeDocument/2006/relationships/image" Target="../media/image7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26.png"/><Relationship Id="rId1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1" Type="http://schemas.openxmlformats.org/officeDocument/2006/relationships/tags" Target="../tags/tag7.xml"/><Relationship Id="rId6" Type="http://schemas.microsoft.com/office/2011/relationships/inkAction" Target="../ink/inkAction9.xml"/><Relationship Id="rId11" Type="http://schemas.openxmlformats.org/officeDocument/2006/relationships/image" Target="../media/image25.png"/><Relationship Id="rId5" Type="http://schemas.openxmlformats.org/officeDocument/2006/relationships/image" Target="../media/image3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8.png"/><Relationship Id="rId4" Type="http://schemas.microsoft.com/office/2011/relationships/inkAction" Target="../ink/inkAction8.xml"/><Relationship Id="rId9" Type="http://schemas.openxmlformats.org/officeDocument/2006/relationships/image" Target="../media/image34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Hình học tính toán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Ph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Hải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07B5A77-60B8-4B85-969F-55F0352A4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Tính chất của phương trình đường thẳng tổng quát</a:t>
                </a:r>
              </a:p>
              <a:p>
                <a:pPr marL="0" indent="0">
                  <a:buNone/>
                </a:pPr>
                <a:r>
                  <a:rPr lang="en-US" sz="2800"/>
                  <a:t>Đặt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/>
              </a:p>
              <a:p>
                <a:pPr marL="0" indent="0">
                  <a:buNone/>
                </a:pPr>
                <a:r>
                  <a:rPr lang="en-US" sz="2800"/>
                  <a:t>Gọi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/>
                  <a:t> là điểm bất kỳ trong mặt phẳng</a:t>
                </a:r>
              </a:p>
              <a:p>
                <a:pPr algn="l">
                  <a:buFontTx/>
                  <a:buChar char="-"/>
                </a:pPr>
                <a:r>
                  <a:rPr lang="en-US" sz="2400" b="0"/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/>
                  <a:t>: điểm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/>
                  <a:t> thuộc đường thẳng</a:t>
                </a:r>
              </a:p>
              <a:p>
                <a:pPr algn="l">
                  <a:buFontTx/>
                  <a:buChar char="-"/>
                </a:pPr>
                <a:r>
                  <a:rPr lang="en-US" sz="2400" b="0"/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/>
                  <a:t>: điểm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/>
                  <a:t> thuộc nửa mặt phẳng phía trên</a:t>
                </a:r>
              </a:p>
              <a:p>
                <a:pPr algn="l">
                  <a:buFontTx/>
                  <a:buChar char="-"/>
                </a:pPr>
                <a:r>
                  <a:rPr lang="en-US" sz="2400" b="0"/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/>
                  <a:t>: điểm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/>
                  <a:t> thuộc nửa mặt phẳng phía dưới</a:t>
                </a:r>
              </a:p>
              <a:p>
                <a:pPr marL="0" indent="0">
                  <a:buNone/>
                </a:pPr>
                <a:endParaRPr lang="en-US" sz="320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07B5A77-60B8-4B85-969F-55F0352A4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dữ liệu biểu diễn các đối tượng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18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C581C-3DF9-415C-AE5B-EAEEDEC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Các đối tượng cơ bản của hình học mặt phẳng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Cấu trúc dữ liệu biểu diễn</a:t>
            </a:r>
          </a:p>
          <a:p>
            <a:r>
              <a:rPr lang="en-US"/>
              <a:t>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Ứng dụng 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Một số bài toán cơ bản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Bài toán bao lồi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9437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1604211"/>
                <a:ext cx="6158733" cy="4572752"/>
              </a:xfrm>
            </p:spPr>
            <p:txBody>
              <a:bodyPr/>
              <a:lstStyle/>
              <a:p>
                <a:r>
                  <a:rPr lang="en-US"/>
                  <a:t>Công thức Heron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sz="28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1604211"/>
                <a:ext cx="6158733" cy="4572752"/>
              </a:xfrm>
              <a:blipFill>
                <a:blip r:embed="rId3"/>
                <a:stretch>
                  <a:fillRect l="-2970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D65AC7C-8E5C-4C67-A2E3-C160CF05C79E}"/>
              </a:ext>
            </a:extLst>
          </p:cNvPr>
          <p:cNvGrpSpPr/>
          <p:nvPr/>
        </p:nvGrpSpPr>
        <p:grpSpPr>
          <a:xfrm>
            <a:off x="6696899" y="1773181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F3B06B-5A4F-467B-8A1F-184A150DCC2F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96899" y="5512859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5469DBC-0C3B-42FF-9983-F454D2F81017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294B2-8E97-4DAD-B7DA-A291165761D3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1AFDA5-8883-4C06-B01C-319363B0CB78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50BEA6-D29E-4585-B00E-F9AEF459784A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6D236B-1A6E-4AB0-84CF-84F6D3A3E4D1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6B4CA1-71C7-4152-A5F5-087CE8075FFC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AA58BA-D6C9-4084-8A07-F80E5B7C0800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334E10-9F7F-40C7-9568-74EA52F6EB8C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374874-7AB4-402C-8B5C-FEE7D8B49680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14F694-2CF3-4C2F-B03E-8A2A9BEA0130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9D93FC-1D39-4518-AA70-C12072FB55D8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D1E914-9FD2-417D-BD66-1DEBF7694B55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6E01A0-4CCF-465C-8BB0-3886E49B4233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6F4BAC2-6CCC-403B-8321-3B48D3D6D49E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D5194D-25A6-4929-8AFA-4C1B2C68A093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D45C-D350-457F-8DD1-0D227F3DB48F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7F8710-DF04-4023-97CE-5208E4C297FC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A8B217-C64E-4EA7-9DA6-9D347FD65AAF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ABD713-8A66-4043-A2A7-97C2094E561B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FDA86E-F716-4D91-A320-774D2032FC48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584C06-C1F3-46CF-8EDE-E72E2B9A2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75A5097-1208-4ACD-9087-DD4D99403963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5EC41-1FAD-4E88-B974-E3B622826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CC48BBF-508C-4D1D-94E4-675B9045E620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9A36AF-3A96-4AAF-B18D-EAA253523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F4094F0A-31AC-4BF2-B15A-DC02B4D70F87}"/>
              </a:ext>
            </a:extLst>
          </p:cNvPr>
          <p:cNvSpPr/>
          <p:nvPr/>
        </p:nvSpPr>
        <p:spPr>
          <a:xfrm>
            <a:off x="7923496" y="410550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EF2EE9-FBAC-448E-8C5F-5BCEDE9623A8}"/>
                  </a:ext>
                </a:extLst>
              </p:cNvPr>
              <p:cNvSpPr txBox="1"/>
              <p:nvPr/>
            </p:nvSpPr>
            <p:spPr>
              <a:xfrm>
                <a:off x="7682405" y="386568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EF2EE9-FBAC-448E-8C5F-5BCEDE962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05" y="3865680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E3FF4D9E-D03D-4F63-92AC-198CB501B611}"/>
              </a:ext>
            </a:extLst>
          </p:cNvPr>
          <p:cNvSpPr/>
          <p:nvPr/>
        </p:nvSpPr>
        <p:spPr>
          <a:xfrm>
            <a:off x="10044026" y="448876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6E23585-3B2F-4F60-939F-C41682844583}"/>
              </a:ext>
            </a:extLst>
          </p:cNvPr>
          <p:cNvSpPr/>
          <p:nvPr/>
        </p:nvSpPr>
        <p:spPr>
          <a:xfrm>
            <a:off x="8771715" y="326660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9064C4-5A01-4B75-92BE-EC05E9D41DC0}"/>
                  </a:ext>
                </a:extLst>
              </p:cNvPr>
              <p:cNvSpPr txBox="1"/>
              <p:nvPr/>
            </p:nvSpPr>
            <p:spPr>
              <a:xfrm>
                <a:off x="8506923" y="304004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9064C4-5A01-4B75-92BE-EC05E9D41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23" y="3040043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17C477-34E2-4DAB-A427-20C4C295AAFC}"/>
                  </a:ext>
                </a:extLst>
              </p:cNvPr>
              <p:cNvSpPr txBox="1"/>
              <p:nvPr/>
            </p:nvSpPr>
            <p:spPr>
              <a:xfrm>
                <a:off x="10044026" y="428457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17C477-34E2-4DAB-A427-20C4C295A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026" y="4284577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096BE4-A124-4642-8547-B2247EC8C88B}"/>
              </a:ext>
            </a:extLst>
          </p:cNvPr>
          <p:cNvCxnSpPr>
            <a:cxnSpLocks/>
          </p:cNvCxnSpPr>
          <p:nvPr/>
        </p:nvCxnSpPr>
        <p:spPr>
          <a:xfrm flipV="1">
            <a:off x="7969216" y="3333693"/>
            <a:ext cx="847959" cy="8142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2A27F1-C7AF-47AD-87C6-3793797B3B2B}"/>
              </a:ext>
            </a:extLst>
          </p:cNvPr>
          <p:cNvCxnSpPr>
            <a:cxnSpLocks/>
          </p:cNvCxnSpPr>
          <p:nvPr/>
        </p:nvCxnSpPr>
        <p:spPr>
          <a:xfrm>
            <a:off x="7977185" y="4167053"/>
            <a:ext cx="2114408" cy="38393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D83DB-1CBD-4B96-B512-8B667D7E7368}"/>
              </a:ext>
            </a:extLst>
          </p:cNvPr>
          <p:cNvCxnSpPr>
            <a:cxnSpLocks/>
          </p:cNvCxnSpPr>
          <p:nvPr/>
        </p:nvCxnSpPr>
        <p:spPr>
          <a:xfrm>
            <a:off x="8825256" y="3338571"/>
            <a:ext cx="1274302" cy="119202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66C727-7652-4F50-ACD5-95F122C8FA78}"/>
              </a:ext>
            </a:extLst>
          </p:cNvPr>
          <p:cNvCxnSpPr>
            <a:cxnSpLocks/>
          </p:cNvCxnSpPr>
          <p:nvPr/>
        </p:nvCxnSpPr>
        <p:spPr>
          <a:xfrm>
            <a:off x="8825256" y="3320976"/>
            <a:ext cx="0" cy="2022511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152B16-B179-48B1-9D18-55D8B3D79777}"/>
              </a:ext>
            </a:extLst>
          </p:cNvPr>
          <p:cNvCxnSpPr>
            <a:cxnSpLocks/>
          </p:cNvCxnSpPr>
          <p:nvPr/>
        </p:nvCxnSpPr>
        <p:spPr>
          <a:xfrm>
            <a:off x="7977185" y="4129980"/>
            <a:ext cx="0" cy="121350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DF6F79-9FF3-4A04-9E51-DA30C0266C92}"/>
              </a:ext>
            </a:extLst>
          </p:cNvPr>
          <p:cNvCxnSpPr>
            <a:cxnSpLocks/>
          </p:cNvCxnSpPr>
          <p:nvPr/>
        </p:nvCxnSpPr>
        <p:spPr>
          <a:xfrm>
            <a:off x="10099477" y="4538545"/>
            <a:ext cx="0" cy="804942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AF1BB4-37FC-484B-B002-6BD6D55ACD58}"/>
              </a:ext>
            </a:extLst>
          </p:cNvPr>
          <p:cNvCxnSpPr>
            <a:cxnSpLocks/>
          </p:cNvCxnSpPr>
          <p:nvPr/>
        </p:nvCxnSpPr>
        <p:spPr>
          <a:xfrm>
            <a:off x="7121007" y="4137537"/>
            <a:ext cx="810774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A9D8521-5116-4163-A68C-5EC87AD5D34C}"/>
              </a:ext>
            </a:extLst>
          </p:cNvPr>
          <p:cNvCxnSpPr>
            <a:cxnSpLocks/>
          </p:cNvCxnSpPr>
          <p:nvPr/>
        </p:nvCxnSpPr>
        <p:spPr>
          <a:xfrm>
            <a:off x="7121007" y="4544272"/>
            <a:ext cx="2985275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4038A4-59CE-4700-8EE0-BF9E328F1067}"/>
              </a:ext>
            </a:extLst>
          </p:cNvPr>
          <p:cNvCxnSpPr>
            <a:cxnSpLocks/>
          </p:cNvCxnSpPr>
          <p:nvPr/>
        </p:nvCxnSpPr>
        <p:spPr>
          <a:xfrm>
            <a:off x="7121007" y="3320976"/>
            <a:ext cx="1680223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58209B-3FCE-44B8-83F3-10B718FCDF77}"/>
                  </a:ext>
                </a:extLst>
              </p:cNvPr>
              <p:cNvSpPr txBox="1"/>
              <p:nvPr/>
            </p:nvSpPr>
            <p:spPr>
              <a:xfrm>
                <a:off x="7789393" y="546340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58209B-3FCE-44B8-83F3-10B718FC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93" y="5463401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47B4EA-F3AF-4582-930F-65E0C66D416A}"/>
                  </a:ext>
                </a:extLst>
              </p:cNvPr>
              <p:cNvSpPr txBox="1"/>
              <p:nvPr/>
            </p:nvSpPr>
            <p:spPr>
              <a:xfrm>
                <a:off x="8633803" y="546340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47B4EA-F3AF-4582-930F-65E0C66D4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803" y="5463401"/>
                <a:ext cx="391877" cy="238444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D9F727-504C-4D96-A228-7F1FDF312CD7}"/>
                  </a:ext>
                </a:extLst>
              </p:cNvPr>
              <p:cNvSpPr txBox="1"/>
              <p:nvPr/>
            </p:nvSpPr>
            <p:spPr>
              <a:xfrm>
                <a:off x="9932783" y="546340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D9F727-504C-4D96-A228-7F1FDF312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83" y="5463401"/>
                <a:ext cx="391877" cy="238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07E7C3-BE0A-4519-A073-6B974E568D44}"/>
                  </a:ext>
                </a:extLst>
              </p:cNvPr>
              <p:cNvSpPr txBox="1"/>
              <p:nvPr/>
            </p:nvSpPr>
            <p:spPr>
              <a:xfrm>
                <a:off x="6729127" y="440192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07E7C3-BE0A-4519-A073-6B974E568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27" y="4401927"/>
                <a:ext cx="391877" cy="238444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AB18F1-B4F6-435F-B69D-58A24EC51CCE}"/>
                  </a:ext>
                </a:extLst>
              </p:cNvPr>
              <p:cNvSpPr txBox="1"/>
              <p:nvPr/>
            </p:nvSpPr>
            <p:spPr>
              <a:xfrm>
                <a:off x="6729127" y="400096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AB18F1-B4F6-435F-B69D-58A24EC5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27" y="4000968"/>
                <a:ext cx="391877" cy="238444"/>
              </a:xfrm>
              <a:prstGeom prst="rect">
                <a:avLst/>
              </a:prstGeom>
              <a:blipFill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54BB41-5F98-44A4-BA55-AAA909356972}"/>
                  </a:ext>
                </a:extLst>
              </p:cNvPr>
              <p:cNvSpPr txBox="1"/>
              <p:nvPr/>
            </p:nvSpPr>
            <p:spPr>
              <a:xfrm>
                <a:off x="6729127" y="318350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54BB41-5F98-44A4-BA55-AAA90935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27" y="3183509"/>
                <a:ext cx="391877" cy="238444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53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 animBg="1"/>
      <p:bldP spid="36" grpId="0"/>
      <p:bldP spid="37" grpId="0"/>
      <p:bldP spid="45" grpId="0"/>
      <p:bldP spid="46" grpId="0"/>
      <p:bldP spid="47" grpId="0"/>
      <p:bldP spid="49" grpId="0"/>
      <p:bldP spid="51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Extract 55">
            <a:extLst>
              <a:ext uri="{FF2B5EF4-FFF2-40B4-BE49-F238E27FC236}">
                <a16:creationId xmlns:a16="http://schemas.microsoft.com/office/drawing/2014/main" id="{6462CC07-FB3A-4599-A5CF-5DE0A446B977}"/>
              </a:ext>
            </a:extLst>
          </p:cNvPr>
          <p:cNvSpPr/>
          <p:nvPr/>
        </p:nvSpPr>
        <p:spPr>
          <a:xfrm>
            <a:off x="7981348" y="3326789"/>
            <a:ext cx="850392" cy="963389"/>
          </a:xfrm>
          <a:custGeom>
            <a:avLst/>
            <a:gdLst>
              <a:gd name="connsiteX0" fmla="*/ 0 w 10000"/>
              <a:gd name="connsiteY0" fmla="*/ 10000 h 10000"/>
              <a:gd name="connsiteX1" fmla="*/ 5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0" fmla="*/ 0 w 5000"/>
              <a:gd name="connsiteY0" fmla="*/ 10000 h 11855"/>
              <a:gd name="connsiteX1" fmla="*/ 5000 w 5000"/>
              <a:gd name="connsiteY1" fmla="*/ 0 h 11855"/>
              <a:gd name="connsiteX2" fmla="*/ 4978 w 5000"/>
              <a:gd name="connsiteY2" fmla="*/ 11855 h 11855"/>
              <a:gd name="connsiteX3" fmla="*/ 0 w 5000"/>
              <a:gd name="connsiteY3" fmla="*/ 10000 h 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1855">
                <a:moveTo>
                  <a:pt x="0" y="10000"/>
                </a:moveTo>
                <a:lnTo>
                  <a:pt x="5000" y="0"/>
                </a:lnTo>
                <a:cubicBezTo>
                  <a:pt x="4993" y="3952"/>
                  <a:pt x="4985" y="7903"/>
                  <a:pt x="4978" y="11855"/>
                </a:cubicBezTo>
                <a:lnTo>
                  <a:pt x="0" y="10000"/>
                </a:lnTo>
                <a:close/>
              </a:path>
            </a:pathLst>
          </a:custGeom>
          <a:pattFill prst="pct70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58">
            <a:extLst>
              <a:ext uri="{FF2B5EF4-FFF2-40B4-BE49-F238E27FC236}">
                <a16:creationId xmlns:a16="http://schemas.microsoft.com/office/drawing/2014/main" id="{92465E97-C209-4966-ABF4-28C5CA8ED2BB}"/>
              </a:ext>
            </a:extLst>
          </p:cNvPr>
          <p:cNvSpPr/>
          <p:nvPr/>
        </p:nvSpPr>
        <p:spPr>
          <a:xfrm>
            <a:off x="8830171" y="3326200"/>
            <a:ext cx="1270731" cy="1200376"/>
          </a:xfrm>
          <a:custGeom>
            <a:avLst/>
            <a:gdLst>
              <a:gd name="connsiteX0" fmla="*/ 0 w 1270731"/>
              <a:gd name="connsiteY0" fmla="*/ 969264 h 969264"/>
              <a:gd name="connsiteX1" fmla="*/ 0 w 1270731"/>
              <a:gd name="connsiteY1" fmla="*/ 0 h 969264"/>
              <a:gd name="connsiteX2" fmla="*/ 1270731 w 1270731"/>
              <a:gd name="connsiteY2" fmla="*/ 969264 h 969264"/>
              <a:gd name="connsiteX3" fmla="*/ 0 w 1270731"/>
              <a:gd name="connsiteY3" fmla="*/ 969264 h 969264"/>
              <a:gd name="connsiteX0" fmla="*/ 0 w 1270731"/>
              <a:gd name="connsiteY0" fmla="*/ 969264 h 1200376"/>
              <a:gd name="connsiteX1" fmla="*/ 0 w 1270731"/>
              <a:gd name="connsiteY1" fmla="*/ 0 h 1200376"/>
              <a:gd name="connsiteX2" fmla="*/ 1270731 w 1270731"/>
              <a:gd name="connsiteY2" fmla="*/ 1200376 h 1200376"/>
              <a:gd name="connsiteX3" fmla="*/ 0 w 1270731"/>
              <a:gd name="connsiteY3" fmla="*/ 969264 h 120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731" h="1200376">
                <a:moveTo>
                  <a:pt x="0" y="969264"/>
                </a:moveTo>
                <a:lnTo>
                  <a:pt x="0" y="0"/>
                </a:lnTo>
                <a:lnTo>
                  <a:pt x="1270731" y="1200376"/>
                </a:lnTo>
                <a:lnTo>
                  <a:pt x="0" y="969264"/>
                </a:lnTo>
                <a:close/>
              </a:path>
            </a:pathLst>
          </a:custGeom>
          <a:pattFill prst="pct70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Input 62">
            <a:extLst>
              <a:ext uri="{FF2B5EF4-FFF2-40B4-BE49-F238E27FC236}">
                <a16:creationId xmlns:a16="http://schemas.microsoft.com/office/drawing/2014/main" id="{4893DA3D-E289-4DFA-9FC6-EAF2E114DE8D}"/>
              </a:ext>
            </a:extLst>
          </p:cNvPr>
          <p:cNvSpPr/>
          <p:nvPr/>
        </p:nvSpPr>
        <p:spPr>
          <a:xfrm flipH="1">
            <a:off x="7977185" y="4130226"/>
            <a:ext cx="852983" cy="120700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36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36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36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1369"/>
                </a:lnTo>
                <a:close/>
              </a:path>
            </a:pathLst>
          </a:custGeom>
          <a:pattFill prst="pct70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Input 69">
            <a:extLst>
              <a:ext uri="{FF2B5EF4-FFF2-40B4-BE49-F238E27FC236}">
                <a16:creationId xmlns:a16="http://schemas.microsoft.com/office/drawing/2014/main" id="{95346857-C594-4E3F-A925-F5226FDF0E26}"/>
              </a:ext>
            </a:extLst>
          </p:cNvPr>
          <p:cNvSpPr/>
          <p:nvPr/>
        </p:nvSpPr>
        <p:spPr>
          <a:xfrm flipH="1">
            <a:off x="8827524" y="4292742"/>
            <a:ext cx="1267013" cy="104241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2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2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2274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2274"/>
                </a:lnTo>
                <a:close/>
              </a:path>
            </a:pathLst>
          </a:custGeom>
          <a:pattFill prst="pct70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C581C-3DF9-415C-AE5B-EAEEDEC80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158733" cy="4572752"/>
          </a:xfrm>
        </p:spPr>
        <p:txBody>
          <a:bodyPr/>
          <a:lstStyle/>
          <a:p>
            <a:r>
              <a:rPr lang="en-US"/>
              <a:t>Nhược điểm: sai số lớn</a:t>
            </a:r>
          </a:p>
          <a:p>
            <a:r>
              <a:rPr lang="en-US"/>
              <a:t>Diện tích đại số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E1B6F-C54E-4D8C-B33F-C7477435E501}"/>
              </a:ext>
            </a:extLst>
          </p:cNvPr>
          <p:cNvGrpSpPr/>
          <p:nvPr/>
        </p:nvGrpSpPr>
        <p:grpSpPr>
          <a:xfrm>
            <a:off x="6696899" y="1773181"/>
            <a:ext cx="4780942" cy="3928664"/>
            <a:chOff x="6696899" y="1773181"/>
            <a:chExt cx="4780942" cy="3928664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96899" y="5512859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65AC7C-8E5C-4C67-A2E3-C160CF05C79E}"/>
                </a:ext>
              </a:extLst>
            </p:cNvPr>
            <p:cNvGrpSpPr/>
            <p:nvPr/>
          </p:nvGrpSpPr>
          <p:grpSpPr>
            <a:xfrm>
              <a:off x="6696899" y="1773181"/>
              <a:ext cx="4780942" cy="3869973"/>
              <a:chOff x="6696899" y="1773181"/>
              <a:chExt cx="4780942" cy="3869973"/>
            </a:xfrm>
          </p:grpSpPr>
          <mc:AlternateContent xmlns:mc="http://schemas.openxmlformats.org/markup-compatibility/2006" xmlns:p14="http://schemas.microsoft.com/office/powerpoint/2010/main" xmlns:iact="http://schemas.microsoft.com/office/powerpoint/2014/inkAction">
            <mc:Choice Requires="p14 iact">
              <p:contentPart p14:bwMode="auto" r:id="rId5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2F3B06B-5A4F-467B-8A1F-184A150DCC2F}"/>
                      </a:ext>
                    </a:extLst>
                  </p14:cNvPr>
                  <p14:cNvContentPartPr/>
                  <p14:nvPr>
                    <p:extLst>
                      <p:ext uri="{42D2F446-02D8-4167-A562-619A0277C38B}">
                        <p15:isNarration xmlns:p15="http://schemas.microsoft.com/office/powerpoint/2012/main" val="1"/>
                      </p:ext>
                    </p:extLst>
                  </p14:nvPr>
                </p14:nvContentPartPr>
                <p14:xfrm>
                  <a:off x="6696899" y="5512859"/>
                  <a:ext cx="2" cy="2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2F3B06B-5A4F-467B-8A1F-184A150DC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96899" y="5512859"/>
                    <a:ext cx="2" cy="2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5469DBC-0C3B-42FF-9983-F454D2F81017}"/>
                  </a:ext>
                </a:extLst>
              </p:cNvPr>
              <p:cNvCxnSpPr/>
              <p:nvPr/>
            </p:nvCxnSpPr>
            <p:spPr>
              <a:xfrm>
                <a:off x="6992983" y="5343487"/>
                <a:ext cx="432816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31294B2-8E97-4DAD-B7DA-A291165761D3}"/>
                  </a:ext>
                </a:extLst>
              </p:cNvPr>
              <p:cNvCxnSpPr/>
              <p:nvPr/>
            </p:nvCxnSpPr>
            <p:spPr>
              <a:xfrm flipV="1">
                <a:off x="7121007" y="1863634"/>
                <a:ext cx="0" cy="377952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81AFDA5-8883-4C06-B01C-319363B0CB78}"/>
                  </a:ext>
                </a:extLst>
              </p:cNvPr>
              <p:cNvCxnSpPr/>
              <p:nvPr/>
            </p:nvCxnSpPr>
            <p:spPr>
              <a:xfrm>
                <a:off x="7545113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850BEA6-D29E-4585-B00E-F9AEF459784A}"/>
                  </a:ext>
                </a:extLst>
              </p:cNvPr>
              <p:cNvCxnSpPr/>
              <p:nvPr/>
            </p:nvCxnSpPr>
            <p:spPr>
              <a:xfrm>
                <a:off x="7969219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E6D236B-1A6E-4AB0-84CF-84F6D3A3E4D1}"/>
                  </a:ext>
                </a:extLst>
              </p:cNvPr>
              <p:cNvCxnSpPr/>
              <p:nvPr/>
            </p:nvCxnSpPr>
            <p:spPr>
              <a:xfrm>
                <a:off x="839332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6B4CA1-71C7-4152-A5F5-087CE8075FFC}"/>
                  </a:ext>
                </a:extLst>
              </p:cNvPr>
              <p:cNvCxnSpPr/>
              <p:nvPr/>
            </p:nvCxnSpPr>
            <p:spPr>
              <a:xfrm>
                <a:off x="8817431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CAA58BA-D6C9-4084-8A07-F80E5B7C0800}"/>
                  </a:ext>
                </a:extLst>
              </p:cNvPr>
              <p:cNvCxnSpPr/>
              <p:nvPr/>
            </p:nvCxnSpPr>
            <p:spPr>
              <a:xfrm>
                <a:off x="9241537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334E10-9F7F-40C7-9568-74EA52F6EB8C}"/>
                  </a:ext>
                </a:extLst>
              </p:cNvPr>
              <p:cNvCxnSpPr/>
              <p:nvPr/>
            </p:nvCxnSpPr>
            <p:spPr>
              <a:xfrm>
                <a:off x="9665643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D374874-7AB4-402C-8B5C-FEE7D8B49680}"/>
                  </a:ext>
                </a:extLst>
              </p:cNvPr>
              <p:cNvCxnSpPr/>
              <p:nvPr/>
            </p:nvCxnSpPr>
            <p:spPr>
              <a:xfrm>
                <a:off x="10089749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B14F694-2CF3-4C2F-B03E-8A2A9BEA0130}"/>
                  </a:ext>
                </a:extLst>
              </p:cNvPr>
              <p:cNvCxnSpPr/>
              <p:nvPr/>
            </p:nvCxnSpPr>
            <p:spPr>
              <a:xfrm>
                <a:off x="1051385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39D93FC-1D39-4518-AA70-C12072FB55D8}"/>
                  </a:ext>
                </a:extLst>
              </p:cNvPr>
              <p:cNvCxnSpPr/>
              <p:nvPr/>
            </p:nvCxnSpPr>
            <p:spPr>
              <a:xfrm>
                <a:off x="1093796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8D1E914-9FD2-417D-BD66-1DEBF7694B55}"/>
                  </a:ext>
                </a:extLst>
              </p:cNvPr>
              <p:cNvCxnSpPr/>
              <p:nvPr/>
            </p:nvCxnSpPr>
            <p:spPr>
              <a:xfrm>
                <a:off x="6992983" y="2107470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E6E01A0-4CCF-465C-8BB0-3886E49B4233}"/>
                  </a:ext>
                </a:extLst>
              </p:cNvPr>
              <p:cNvCxnSpPr/>
              <p:nvPr/>
            </p:nvCxnSpPr>
            <p:spPr>
              <a:xfrm>
                <a:off x="6992983" y="2511972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6F4BAC2-6CCC-403B-8321-3B48D3D6D49E}"/>
                  </a:ext>
                </a:extLst>
              </p:cNvPr>
              <p:cNvCxnSpPr/>
              <p:nvPr/>
            </p:nvCxnSpPr>
            <p:spPr>
              <a:xfrm>
                <a:off x="6992983" y="2916474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ED5194D-25A6-4929-8AFA-4C1B2C68A093}"/>
                  </a:ext>
                </a:extLst>
              </p:cNvPr>
              <p:cNvCxnSpPr/>
              <p:nvPr/>
            </p:nvCxnSpPr>
            <p:spPr>
              <a:xfrm>
                <a:off x="6992983" y="3320976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65DD45C-D350-457F-8DD1-0D227F3DB48F}"/>
                  </a:ext>
                </a:extLst>
              </p:cNvPr>
              <p:cNvCxnSpPr/>
              <p:nvPr/>
            </p:nvCxnSpPr>
            <p:spPr>
              <a:xfrm>
                <a:off x="6992983" y="3725478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7F8710-DF04-4023-97CE-5208E4C297FC}"/>
                  </a:ext>
                </a:extLst>
              </p:cNvPr>
              <p:cNvCxnSpPr/>
              <p:nvPr/>
            </p:nvCxnSpPr>
            <p:spPr>
              <a:xfrm>
                <a:off x="6992983" y="4129980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AA8B217-C64E-4EA7-9DA6-9D347FD65AAF}"/>
                  </a:ext>
                </a:extLst>
              </p:cNvPr>
              <p:cNvCxnSpPr/>
              <p:nvPr/>
            </p:nvCxnSpPr>
            <p:spPr>
              <a:xfrm>
                <a:off x="6992983" y="4534482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ABD713-8A66-4043-A2A7-97C2094E561B}"/>
                  </a:ext>
                </a:extLst>
              </p:cNvPr>
              <p:cNvCxnSpPr/>
              <p:nvPr/>
            </p:nvCxnSpPr>
            <p:spPr>
              <a:xfrm>
                <a:off x="6992983" y="4938984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5FDA86E-F716-4D91-A320-774D2032FC48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5964" y="5363818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5FDA86E-F716-4D91-A320-774D2032FC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5964" y="5363818"/>
                    <a:ext cx="391877" cy="238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5A5097-1208-4ACD-9087-DD4D99403963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131" y="1773181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75A5097-1208-4ACD-9087-DD4D994039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131" y="1773181"/>
                    <a:ext cx="391877" cy="238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CC48BBF-508C-4D1D-94E4-675B9045E620}"/>
                      </a:ext>
                    </a:extLst>
                  </p:cNvPr>
                  <p:cNvSpPr txBox="1"/>
                  <p:nvPr/>
                </p:nvSpPr>
                <p:spPr>
                  <a:xfrm>
                    <a:off x="6827693" y="5354949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CC48BBF-508C-4D1D-94E4-675B9045E6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7693" y="5354949"/>
                    <a:ext cx="391877" cy="238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094F0A-31AC-4BF2-B15A-DC02B4D70F87}"/>
                </a:ext>
              </a:extLst>
            </p:cNvPr>
            <p:cNvSpPr/>
            <p:nvPr/>
          </p:nvSpPr>
          <p:spPr>
            <a:xfrm>
              <a:off x="7923496" y="410550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4EF2EE9-FBAC-448E-8C5F-5BCEDE9623A8}"/>
                    </a:ext>
                  </a:extLst>
                </p:cNvPr>
                <p:cNvSpPr txBox="1"/>
                <p:nvPr/>
              </p:nvSpPr>
              <p:spPr>
                <a:xfrm>
                  <a:off x="7699823" y="388309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4EF2EE9-FBAC-448E-8C5F-5BCEDE962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823" y="3883098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FF4D9E-D03D-4F63-92AC-198CB501B611}"/>
                </a:ext>
              </a:extLst>
            </p:cNvPr>
            <p:cNvSpPr/>
            <p:nvPr/>
          </p:nvSpPr>
          <p:spPr>
            <a:xfrm>
              <a:off x="10044026" y="448876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6E23585-3B2F-4F60-939F-C41682844583}"/>
                </a:ext>
              </a:extLst>
            </p:cNvPr>
            <p:cNvSpPr/>
            <p:nvPr/>
          </p:nvSpPr>
          <p:spPr>
            <a:xfrm>
              <a:off x="8771715" y="326660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19064C4-5A01-4B75-92BE-EC05E9D41DC0}"/>
                    </a:ext>
                  </a:extLst>
                </p:cNvPr>
                <p:cNvSpPr txBox="1"/>
                <p:nvPr/>
              </p:nvSpPr>
              <p:spPr>
                <a:xfrm>
                  <a:off x="8550468" y="307487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19064C4-5A01-4B75-92BE-EC05E9D41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468" y="3074879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117C477-34E2-4DAB-A427-20C4C295AAFC}"/>
                    </a:ext>
                  </a:extLst>
                </p:cNvPr>
                <p:cNvSpPr txBox="1"/>
                <p:nvPr/>
              </p:nvSpPr>
              <p:spPr>
                <a:xfrm>
                  <a:off x="10017899" y="428457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117C477-34E2-4DAB-A427-20C4C295A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99" y="4284577"/>
                  <a:ext cx="391877" cy="238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096BE4-A124-4642-8547-B2247EC8C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9216" y="3333693"/>
              <a:ext cx="847959" cy="81423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2A27F1-C7AF-47AD-87C6-3793797B3B2B}"/>
                </a:ext>
              </a:extLst>
            </p:cNvPr>
            <p:cNvCxnSpPr>
              <a:cxnSpLocks/>
            </p:cNvCxnSpPr>
            <p:nvPr/>
          </p:nvCxnSpPr>
          <p:spPr>
            <a:xfrm>
              <a:off x="7977185" y="4157528"/>
              <a:ext cx="2114408" cy="38393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0D83DB-1CBD-4B96-B512-8B667D7E7368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56" y="3338571"/>
              <a:ext cx="1274302" cy="119202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666C727-7652-4F50-ACD5-95F122C8FA78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56" y="3320976"/>
              <a:ext cx="0" cy="2022511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152B16-B179-48B1-9D18-55D8B3D79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7185" y="4129980"/>
              <a:ext cx="0" cy="1213507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DF6F79-9FF3-4A04-9E51-DA30C0266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477" y="4538545"/>
              <a:ext cx="0" cy="804942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2AF1BB4-37FC-484B-B002-6BD6D55ACD58}"/>
                </a:ext>
              </a:extLst>
            </p:cNvPr>
            <p:cNvCxnSpPr>
              <a:cxnSpLocks/>
            </p:cNvCxnSpPr>
            <p:nvPr/>
          </p:nvCxnSpPr>
          <p:spPr>
            <a:xfrm>
              <a:off x="7121007" y="4147928"/>
              <a:ext cx="810774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A9D8521-5116-4163-A68C-5EC87AD5D34C}"/>
                </a:ext>
              </a:extLst>
            </p:cNvPr>
            <p:cNvCxnSpPr>
              <a:cxnSpLocks/>
            </p:cNvCxnSpPr>
            <p:nvPr/>
          </p:nvCxnSpPr>
          <p:spPr>
            <a:xfrm>
              <a:off x="7121007" y="4544272"/>
              <a:ext cx="2985275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F4038A4-59CE-4700-8EE0-BF9E328F1067}"/>
                </a:ext>
              </a:extLst>
            </p:cNvPr>
            <p:cNvCxnSpPr>
              <a:cxnSpLocks/>
            </p:cNvCxnSpPr>
            <p:nvPr/>
          </p:nvCxnSpPr>
          <p:spPr>
            <a:xfrm>
              <a:off x="7121007" y="3320976"/>
              <a:ext cx="1680223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658209B-3FCE-44B8-83F3-10B718FCDF77}"/>
                    </a:ext>
                  </a:extLst>
                </p:cNvPr>
                <p:cNvSpPr txBox="1"/>
                <p:nvPr/>
              </p:nvSpPr>
              <p:spPr>
                <a:xfrm>
                  <a:off x="7789393" y="546340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658209B-3FCE-44B8-83F3-10B718FC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393" y="5463401"/>
                  <a:ext cx="391877" cy="238444"/>
                </a:xfrm>
                <a:prstGeom prst="rect">
                  <a:avLst/>
                </a:prstGeom>
                <a:blipFill>
                  <a:blip r:embed="rId1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47B4EA-F3AF-4582-930F-65E0C66D416A}"/>
                    </a:ext>
                  </a:extLst>
                </p:cNvPr>
                <p:cNvSpPr txBox="1"/>
                <p:nvPr/>
              </p:nvSpPr>
              <p:spPr>
                <a:xfrm>
                  <a:off x="8633803" y="546340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47B4EA-F3AF-4582-930F-65E0C66D4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803" y="5463401"/>
                  <a:ext cx="391877" cy="238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4D9F727-504C-4D96-A228-7F1FDF312CD7}"/>
                    </a:ext>
                  </a:extLst>
                </p:cNvPr>
                <p:cNvSpPr txBox="1"/>
                <p:nvPr/>
              </p:nvSpPr>
              <p:spPr>
                <a:xfrm>
                  <a:off x="9932783" y="546340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4D9F727-504C-4D96-A228-7F1FDF312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2783" y="5463401"/>
                  <a:ext cx="391877" cy="238444"/>
                </a:xfrm>
                <a:prstGeom prst="rect">
                  <a:avLst/>
                </a:prstGeom>
                <a:blipFill>
                  <a:blip r:embed="rId1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A07E7C3-BE0A-4519-A073-6B974E568D44}"/>
                    </a:ext>
                  </a:extLst>
                </p:cNvPr>
                <p:cNvSpPr txBox="1"/>
                <p:nvPr/>
              </p:nvSpPr>
              <p:spPr>
                <a:xfrm>
                  <a:off x="6729127" y="440192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A07E7C3-BE0A-4519-A073-6B974E568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127" y="4401927"/>
                  <a:ext cx="391877" cy="238444"/>
                </a:xfrm>
                <a:prstGeom prst="rect">
                  <a:avLst/>
                </a:prstGeom>
                <a:blipFill>
                  <a:blip r:embed="rId1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2AB18F1-B4F6-435F-B69D-58A24EC51CCE}"/>
                    </a:ext>
                  </a:extLst>
                </p:cNvPr>
                <p:cNvSpPr txBox="1"/>
                <p:nvPr/>
              </p:nvSpPr>
              <p:spPr>
                <a:xfrm>
                  <a:off x="6729127" y="400096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2AB18F1-B4F6-435F-B69D-58A24EC51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127" y="4000968"/>
                  <a:ext cx="391877" cy="238444"/>
                </a:xfrm>
                <a:prstGeom prst="rect">
                  <a:avLst/>
                </a:prstGeom>
                <a:blipFill>
                  <a:blip r:embed="rId1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454BB41-5F98-44A4-BA55-AAA909356972}"/>
                    </a:ext>
                  </a:extLst>
                </p:cNvPr>
                <p:cNvSpPr txBox="1"/>
                <p:nvPr/>
              </p:nvSpPr>
              <p:spPr>
                <a:xfrm>
                  <a:off x="6729127" y="318350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454BB41-5F98-44A4-BA55-AAA909356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127" y="3183509"/>
                  <a:ext cx="391877" cy="238444"/>
                </a:xfrm>
                <a:prstGeom prst="rect">
                  <a:avLst/>
                </a:prstGeom>
                <a:blipFill>
                  <a:blip r:embed="rId1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79105F6-BBDB-4AA9-8712-9EC4C84016AE}"/>
                  </a:ext>
                </a:extLst>
              </p:cNvPr>
              <p:cNvSpPr txBox="1"/>
              <p:nvPr/>
            </p:nvSpPr>
            <p:spPr>
              <a:xfrm>
                <a:off x="7659683" y="512862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79105F6-BBDB-4AA9-8712-9EC4C840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83" y="5128626"/>
                <a:ext cx="391877" cy="238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810F36-35FC-4508-8007-A628CCFDC5A7}"/>
                  </a:ext>
                </a:extLst>
              </p:cNvPr>
              <p:cNvSpPr txBox="1"/>
              <p:nvPr/>
            </p:nvSpPr>
            <p:spPr>
              <a:xfrm>
                <a:off x="10000040" y="511545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810F36-35FC-4508-8007-A628CCFD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040" y="5115451"/>
                <a:ext cx="391877" cy="238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D83823-23C0-42E4-8FC6-0F70EA4188A8}"/>
                  </a:ext>
                </a:extLst>
              </p:cNvPr>
              <p:cNvSpPr txBox="1"/>
              <p:nvPr/>
            </p:nvSpPr>
            <p:spPr>
              <a:xfrm>
                <a:off x="1152524" y="3209925"/>
                <a:ext cx="1262424" cy="436680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noAutofit/>
              </a:bodyPr>
              <a:lstStyle/>
              <a:p>
                <a:pPr marL="0" indent="0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𝐴𝐵𝐶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D83823-23C0-42E4-8FC6-0F70EA41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4" y="3209925"/>
                <a:ext cx="1262424" cy="436680"/>
              </a:xfrm>
              <a:prstGeom prst="rect">
                <a:avLst/>
              </a:prstGeom>
              <a:blipFill>
                <a:blip r:embed="rId21"/>
                <a:stretch>
                  <a:fillRect t="-42254" r="-13043" b="-5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07175E-686E-4927-9F35-434ED502DFA1}"/>
                  </a:ext>
                </a:extLst>
              </p:cNvPr>
              <p:cNvSpPr txBox="1"/>
              <p:nvPr/>
            </p:nvSpPr>
            <p:spPr>
              <a:xfrm>
                <a:off x="2418274" y="3209925"/>
                <a:ext cx="1143000" cy="436680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𝐴𝐵𝐹𝐸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07175E-686E-4927-9F35-434ED502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74" y="3209925"/>
                <a:ext cx="1143000" cy="436680"/>
              </a:xfrm>
              <a:prstGeom prst="rect">
                <a:avLst/>
              </a:prstGeom>
              <a:blipFill>
                <a:blip r:embed="rId22"/>
                <a:stretch>
                  <a:fillRect l="-12834" t="-12676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0174CA-383E-457F-B0EF-77E2D4F48389}"/>
                  </a:ext>
                </a:extLst>
              </p:cNvPr>
              <p:cNvSpPr txBox="1"/>
              <p:nvPr/>
            </p:nvSpPr>
            <p:spPr>
              <a:xfrm>
                <a:off x="3512984" y="3209925"/>
                <a:ext cx="1420966" cy="436680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𝐵𝐶𝐺𝐹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0174CA-383E-457F-B0EF-77E2D4F4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84" y="3209925"/>
                <a:ext cx="1420966" cy="436680"/>
              </a:xfrm>
              <a:prstGeom prst="rect">
                <a:avLst/>
              </a:prstGeom>
              <a:blipFill>
                <a:blip r:embed="rId23"/>
                <a:stretch>
                  <a:fillRect l="-9013" t="-12676" r="-300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A5BA317-1905-4E2E-A925-F55DD84FAF2E}"/>
                  </a:ext>
                </a:extLst>
              </p:cNvPr>
              <p:cNvSpPr txBox="1"/>
              <p:nvPr/>
            </p:nvSpPr>
            <p:spPr>
              <a:xfrm>
                <a:off x="4979666" y="3209925"/>
                <a:ext cx="1420966" cy="436680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𝐴𝐶𝐺𝐸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A5BA317-1905-4E2E-A925-F55DD84FA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66" y="3209925"/>
                <a:ext cx="1420966" cy="436680"/>
              </a:xfrm>
              <a:prstGeom prst="rect">
                <a:avLst/>
              </a:prstGeom>
              <a:blipFill>
                <a:blip r:embed="rId24"/>
                <a:stretch>
                  <a:fillRect l="-4721" t="-12676" r="-858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D6C509-B32A-4FE7-8F4F-8110919437B2}"/>
                  </a:ext>
                </a:extLst>
              </p:cNvPr>
              <p:cNvSpPr txBox="1"/>
              <p:nvPr/>
            </p:nvSpPr>
            <p:spPr>
              <a:xfrm>
                <a:off x="8501599" y="510572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𝐹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D6C509-B32A-4FE7-8F4F-81109194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599" y="5105723"/>
                <a:ext cx="391877" cy="238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209D35B-D2DC-4BB9-93CD-52B483AA4DA3}"/>
                  </a:ext>
                </a:extLst>
              </p:cNvPr>
              <p:cNvSpPr txBox="1"/>
              <p:nvPr/>
            </p:nvSpPr>
            <p:spPr>
              <a:xfrm>
                <a:off x="1152524" y="3954397"/>
                <a:ext cx="5439312" cy="436680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noAutofit/>
              </a:bodyPr>
              <a:lstStyle/>
              <a:p>
                <a:pPr marL="0" indent="0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𝐴𝐵𝐹𝐸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/2</m:t>
                      </m:r>
                    </m:oMath>
                  </m:oMathPara>
                </a14:m>
                <a:endParaRPr lang="en-US" sz="3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209D35B-D2DC-4BB9-93CD-52B483AA4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4" y="3954397"/>
                <a:ext cx="5439312" cy="436680"/>
              </a:xfrm>
              <a:prstGeom prst="rect">
                <a:avLst/>
              </a:prstGeom>
              <a:blipFill>
                <a:blip r:embed="rId25"/>
                <a:stretch>
                  <a:fillRect l="-2691" t="-18310" b="-3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F55528-D362-44BD-BE55-471E486DF6A9}"/>
                  </a:ext>
                </a:extLst>
              </p:cNvPr>
              <p:cNvSpPr txBox="1"/>
              <p:nvPr/>
            </p:nvSpPr>
            <p:spPr>
              <a:xfrm>
                <a:off x="1152524" y="4600474"/>
                <a:ext cx="5468330" cy="436680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noAutofit/>
              </a:bodyPr>
              <a:lstStyle/>
              <a:p>
                <a:pPr marL="0" indent="0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𝐵𝐶𝐺𝐹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/2</m:t>
                      </m:r>
                    </m:oMath>
                  </m:oMathPara>
                </a14:m>
                <a:endParaRPr lang="en-US" sz="3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F55528-D362-44BD-BE55-471E486D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4" y="4600474"/>
                <a:ext cx="5468330" cy="436680"/>
              </a:xfrm>
              <a:prstGeom prst="rect">
                <a:avLst/>
              </a:prstGeom>
              <a:blipFill>
                <a:blip r:embed="rId26"/>
                <a:stretch>
                  <a:fillRect l="-2676" t="-18310" b="-3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91CC8D-4F68-43CA-9A22-E0D302489B3A}"/>
                  </a:ext>
                </a:extLst>
              </p:cNvPr>
              <p:cNvSpPr txBox="1"/>
              <p:nvPr/>
            </p:nvSpPr>
            <p:spPr>
              <a:xfrm>
                <a:off x="1152524" y="5276801"/>
                <a:ext cx="5476156" cy="436680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noAutofit/>
              </a:bodyPr>
              <a:lstStyle/>
              <a:p>
                <a:pPr marL="0" indent="0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𝐴𝐶𝐺𝐸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/2</m:t>
                      </m:r>
                    </m:oMath>
                  </m:oMathPara>
                </a14:m>
                <a:endParaRPr lang="en-US" sz="3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91CC8D-4F68-43CA-9A22-E0D302489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4" y="5276801"/>
                <a:ext cx="5476156" cy="436680"/>
              </a:xfrm>
              <a:prstGeom prst="rect">
                <a:avLst/>
              </a:prstGeom>
              <a:blipFill>
                <a:blip r:embed="rId27"/>
                <a:stretch>
                  <a:fillRect l="-2673" t="-18310" b="-3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31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2" grpId="1" animBg="1"/>
      <p:bldP spid="63" grpId="0" animBg="1"/>
      <p:bldP spid="63" grpId="1" animBg="1"/>
      <p:bldP spid="118" grpId="0"/>
      <p:bldP spid="119" grpId="0"/>
      <p:bldP spid="31" grpId="0"/>
      <p:bldP spid="64" grpId="0"/>
      <p:bldP spid="65" grpId="0"/>
      <p:bldP spid="66" grpId="0"/>
      <p:bldP spid="117" grpId="0"/>
      <p:bldP spid="67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39">
                <a:extLst>
                  <a:ext uri="{FF2B5EF4-FFF2-40B4-BE49-F238E27FC236}">
                    <a16:creationId xmlns:a16="http://schemas.microsoft.com/office/drawing/2014/main" id="{AA7D6129-8AED-4E2F-87FA-C33A9004B4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𝐴𝐵𝐹𝐸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𝐵𝐶𝐺𝐹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𝐴𝐶𝐺𝐸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400"/>
                  <a:t>Công thức tính diện tích đại số của tam giác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sz="24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b="0"/>
              </a:p>
            </p:txBody>
          </p:sp>
        </mc:Choice>
        <mc:Fallback xmlns="">
          <p:sp>
            <p:nvSpPr>
              <p:cNvPr id="40" name="Content Placeholder 39">
                <a:extLst>
                  <a:ext uri="{FF2B5EF4-FFF2-40B4-BE49-F238E27FC236}">
                    <a16:creationId xmlns:a16="http://schemas.microsoft.com/office/drawing/2014/main" id="{AA7D6129-8AED-4E2F-87FA-C33A9004B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97B3640-5870-48AF-9AB0-9F1925BE3A07}"/>
              </a:ext>
            </a:extLst>
          </p:cNvPr>
          <p:cNvSpPr/>
          <p:nvPr/>
        </p:nvSpPr>
        <p:spPr>
          <a:xfrm>
            <a:off x="7890950" y="3949828"/>
            <a:ext cx="631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24FF3-DC71-4A18-B986-8AE24B7711B4}"/>
              </a:ext>
            </a:extLst>
          </p:cNvPr>
          <p:cNvSpPr/>
          <p:nvPr/>
        </p:nvSpPr>
        <p:spPr>
          <a:xfrm>
            <a:off x="8506022" y="3949828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17BB8-9817-41C9-A2EA-E50727B50BA9}"/>
              </a:ext>
            </a:extLst>
          </p:cNvPr>
          <p:cNvSpPr/>
          <p:nvPr/>
        </p:nvSpPr>
        <p:spPr>
          <a:xfrm>
            <a:off x="9081020" y="3949828"/>
            <a:ext cx="612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A80D8B-6412-447A-8759-A9C6FC835F04}"/>
              </a:ext>
            </a:extLst>
          </p:cNvPr>
          <p:cNvSpPr/>
          <p:nvPr/>
        </p:nvSpPr>
        <p:spPr>
          <a:xfrm>
            <a:off x="9661627" y="3949828"/>
            <a:ext cx="631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970E4BD1-5984-485B-A77B-F0993FB9171E}"/>
              </a:ext>
            </a:extLst>
          </p:cNvPr>
          <p:cNvSpPr/>
          <p:nvPr/>
        </p:nvSpPr>
        <p:spPr>
          <a:xfrm rot="10800000">
            <a:off x="8126075" y="3723899"/>
            <a:ext cx="548640" cy="3333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AA498EC7-306C-4CA9-AA8E-EF92DA46E718}"/>
              </a:ext>
            </a:extLst>
          </p:cNvPr>
          <p:cNvSpPr/>
          <p:nvPr/>
        </p:nvSpPr>
        <p:spPr>
          <a:xfrm rot="10800000">
            <a:off x="8797127" y="3723899"/>
            <a:ext cx="548640" cy="3333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DD04DD4F-AA03-4277-96DB-82569ED11678}"/>
              </a:ext>
            </a:extLst>
          </p:cNvPr>
          <p:cNvSpPr/>
          <p:nvPr/>
        </p:nvSpPr>
        <p:spPr>
          <a:xfrm rot="10800000">
            <a:off x="9404093" y="3723899"/>
            <a:ext cx="548640" cy="3333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38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6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4DC02D0C-FE75-43CE-A24F-418C4A91E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1604211"/>
                <a:ext cx="10983131" cy="457275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/>
              </a:p>
              <a:p>
                <a:r>
                  <a:rPr lang="en-US"/>
                  <a:t>Nhận xét</a:t>
                </a:r>
              </a:p>
              <a:p>
                <a:pPr lvl="1"/>
                <a:r>
                  <a:rPr lang="en-US"/>
                  <a:t>Diện tích đại số của tam giác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𝐴𝐶𝐵</m:t>
                    </m:r>
                  </m:oMath>
                </a14:m>
                <a:r>
                  <a:rPr lang="en-US"/>
                  <a:t> đối nhau</a:t>
                </a:r>
              </a:p>
              <a:p>
                <a:pPr lvl="1"/>
                <a:r>
                  <a:rPr lang="en-US"/>
                  <a:t>Dựa vào dấu của diện tích đại số để xác định chiều các đỉnh</a:t>
                </a:r>
              </a:p>
            </p:txBody>
          </p:sp>
        </mc:Choice>
        <mc:Fallback xmlns="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4DC02D0C-FE75-43CE-A24F-418C4A91E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1604211"/>
                <a:ext cx="10983131" cy="4572752"/>
              </a:xfrm>
              <a:blipFill>
                <a:blip r:embed="rId3"/>
                <a:stretch>
                  <a:fillRect l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5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9A665142-C9C9-4D3C-953D-D01E1BF26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4516455"/>
                <a:ext cx="10983131" cy="16605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2×6+3×5−5×3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/2=6</m:t>
                      </m:r>
                    </m:oMath>
                  </m:oMathPara>
                </a14:m>
                <a:endParaRPr lang="en-US" sz="200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−3×5−2×6+3×5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/2=−6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9A665142-C9C9-4D3C-953D-D01E1BF2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4516455"/>
                <a:ext cx="10983131" cy="16605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8D62AE-F712-4BFD-A184-370BF54BF5A9}"/>
              </a:ext>
            </a:extLst>
          </p:cNvPr>
          <p:cNvGrpSpPr/>
          <p:nvPr/>
        </p:nvGrpSpPr>
        <p:grpSpPr>
          <a:xfrm>
            <a:off x="1283578" y="1474509"/>
            <a:ext cx="3891426" cy="2743090"/>
            <a:chOff x="6696899" y="2859172"/>
            <a:chExt cx="3891426" cy="2743090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F75B3C-3268-4F2F-9F40-1429FA9F3FFC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F75B3C-3268-4F2F-9F40-1429FA9F3FF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3578" y="4128196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E4614-F949-4CB0-9A28-23EFAD7ED6DF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E4614-F949-4CB0-9A28-23EFAD7ED6D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3578" y="4128196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1E7EBE-ED2D-4144-8A97-C56FB5C51360}"/>
                </a:ext>
              </a:extLst>
            </p:cNvPr>
            <p:cNvCxnSpPr/>
            <p:nvPr/>
          </p:nvCxnSpPr>
          <p:spPr>
            <a:xfrm>
              <a:off x="6880893" y="5343487"/>
              <a:ext cx="3576992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A06373-1819-4EEA-B6AA-5A06E9DD6C49}"/>
                </a:ext>
              </a:extLst>
            </p:cNvPr>
            <p:cNvCxnSpPr/>
            <p:nvPr/>
          </p:nvCxnSpPr>
          <p:spPr>
            <a:xfrm flipV="1">
              <a:off x="7121007" y="2960926"/>
              <a:ext cx="0" cy="25603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DCD593-E224-4815-A863-E7EEAEC67B8A}"/>
                </a:ext>
              </a:extLst>
            </p:cNvPr>
            <p:cNvCxnSpPr/>
            <p:nvPr/>
          </p:nvCxnSpPr>
          <p:spPr>
            <a:xfrm>
              <a:off x="7545113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A59C0E-EB1B-4831-B6B4-FFB61964D8EC}"/>
                </a:ext>
              </a:extLst>
            </p:cNvPr>
            <p:cNvCxnSpPr/>
            <p:nvPr/>
          </p:nvCxnSpPr>
          <p:spPr>
            <a:xfrm>
              <a:off x="7969219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FC35B7-E3E6-43A7-A220-DC84423ABBD5}"/>
                </a:ext>
              </a:extLst>
            </p:cNvPr>
            <p:cNvCxnSpPr/>
            <p:nvPr/>
          </p:nvCxnSpPr>
          <p:spPr>
            <a:xfrm>
              <a:off x="8393325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410C62-5EE5-4DA6-A944-D99E386350A6}"/>
                </a:ext>
              </a:extLst>
            </p:cNvPr>
            <p:cNvCxnSpPr/>
            <p:nvPr/>
          </p:nvCxnSpPr>
          <p:spPr>
            <a:xfrm>
              <a:off x="8817431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C6E3835-D177-4696-821F-081F47C76BA4}"/>
                </a:ext>
              </a:extLst>
            </p:cNvPr>
            <p:cNvCxnSpPr/>
            <p:nvPr/>
          </p:nvCxnSpPr>
          <p:spPr>
            <a:xfrm>
              <a:off x="9241537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85BF1A-C860-48D5-804E-BE2E69CBAFB3}"/>
                </a:ext>
              </a:extLst>
            </p:cNvPr>
            <p:cNvCxnSpPr/>
            <p:nvPr/>
          </p:nvCxnSpPr>
          <p:spPr>
            <a:xfrm>
              <a:off x="9665643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1A080C-C238-4A84-A80E-E91739DAF4A7}"/>
                </a:ext>
              </a:extLst>
            </p:cNvPr>
            <p:cNvCxnSpPr/>
            <p:nvPr/>
          </p:nvCxnSpPr>
          <p:spPr>
            <a:xfrm>
              <a:off x="10089749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59F874-CDF1-4970-8B1B-0B83F014F218}"/>
                </a:ext>
              </a:extLst>
            </p:cNvPr>
            <p:cNvCxnSpPr/>
            <p:nvPr/>
          </p:nvCxnSpPr>
          <p:spPr>
            <a:xfrm>
              <a:off x="6974275" y="3320976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B1C0EC-858F-496D-9630-47D48FDE134B}"/>
                </a:ext>
              </a:extLst>
            </p:cNvPr>
            <p:cNvCxnSpPr/>
            <p:nvPr/>
          </p:nvCxnSpPr>
          <p:spPr>
            <a:xfrm>
              <a:off x="6974275" y="3725478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A32072-FEF7-4101-B25C-FA7C7A19FE94}"/>
                </a:ext>
              </a:extLst>
            </p:cNvPr>
            <p:cNvCxnSpPr/>
            <p:nvPr/>
          </p:nvCxnSpPr>
          <p:spPr>
            <a:xfrm>
              <a:off x="6974275" y="4129980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72F523-39C1-4DE8-BDD7-9B8655208C4C}"/>
                </a:ext>
              </a:extLst>
            </p:cNvPr>
            <p:cNvCxnSpPr/>
            <p:nvPr/>
          </p:nvCxnSpPr>
          <p:spPr>
            <a:xfrm>
              <a:off x="6974275" y="4534482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7FAC77-CE1A-4F99-8948-83F7F04870A8}"/>
                </a:ext>
              </a:extLst>
            </p:cNvPr>
            <p:cNvCxnSpPr/>
            <p:nvPr/>
          </p:nvCxnSpPr>
          <p:spPr>
            <a:xfrm>
              <a:off x="6974275" y="4938984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750095-539E-49CE-A98B-D61C4307575F}"/>
                    </a:ext>
                  </a:extLst>
                </p:cNvPr>
                <p:cNvSpPr txBox="1"/>
                <p:nvPr/>
              </p:nvSpPr>
              <p:spPr>
                <a:xfrm>
                  <a:off x="10196448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750095-539E-49CE-A98B-D61C43075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6448" y="5363818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FD0340D-143A-412B-8CB0-6202AB609563}"/>
                    </a:ext>
                  </a:extLst>
                </p:cNvPr>
                <p:cNvSpPr txBox="1"/>
                <p:nvPr/>
              </p:nvSpPr>
              <p:spPr>
                <a:xfrm>
                  <a:off x="6771131" y="2859172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FD0340D-143A-412B-8CB0-6202AB609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2859172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7AA3EF2-39D0-4BD9-BFF9-97EA370D677C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7AA3EF2-39D0-4BD9-BFF9-97EA370D6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A76571-5FC0-4E51-8306-7880DFD482EA}"/>
                </a:ext>
              </a:extLst>
            </p:cNvPr>
            <p:cNvSpPr/>
            <p:nvPr/>
          </p:nvSpPr>
          <p:spPr>
            <a:xfrm>
              <a:off x="7496771" y="449739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5570A0-24C1-4275-8188-FC1C4681694A}"/>
                    </a:ext>
                  </a:extLst>
                </p:cNvPr>
                <p:cNvSpPr txBox="1"/>
                <p:nvPr/>
              </p:nvSpPr>
              <p:spPr>
                <a:xfrm>
                  <a:off x="7255680" y="425756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5570A0-24C1-4275-8188-FC1C46816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680" y="4257567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F9C17E-86D6-49BB-AA33-A044157BA316}"/>
                </a:ext>
              </a:extLst>
            </p:cNvPr>
            <p:cNvSpPr/>
            <p:nvPr/>
          </p:nvSpPr>
          <p:spPr>
            <a:xfrm>
              <a:off x="9617301" y="488064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5DCFA9-CABD-4C7D-91C8-C9CA7D866493}"/>
                </a:ext>
              </a:extLst>
            </p:cNvPr>
            <p:cNvSpPr/>
            <p:nvPr/>
          </p:nvSpPr>
          <p:spPr>
            <a:xfrm>
              <a:off x="8344990" y="365849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D0C8870-705F-4983-BF6E-CD664BFD776D}"/>
                    </a:ext>
                  </a:extLst>
                </p:cNvPr>
                <p:cNvSpPr txBox="1"/>
                <p:nvPr/>
              </p:nvSpPr>
              <p:spPr>
                <a:xfrm>
                  <a:off x="8097616" y="347546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D0C8870-705F-4983-BF6E-CD664BFD7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616" y="3475469"/>
                  <a:ext cx="391877" cy="238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E6D756A-07CE-4566-BDD7-D663678ABA1E}"/>
                    </a:ext>
                  </a:extLst>
                </p:cNvPr>
                <p:cNvSpPr txBox="1"/>
                <p:nvPr/>
              </p:nvSpPr>
              <p:spPr>
                <a:xfrm>
                  <a:off x="9591174" y="467646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E6D756A-07CE-4566-BDD7-D663678AB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1174" y="4676464"/>
                  <a:ext cx="391877" cy="238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7C11BD-31D2-4CC0-8B86-4F0579196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2491" y="3725580"/>
              <a:ext cx="847959" cy="81423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8C15DF-0B93-44B5-81C3-3F8CA20113D3}"/>
                </a:ext>
              </a:extLst>
            </p:cNvPr>
            <p:cNvCxnSpPr>
              <a:cxnSpLocks/>
            </p:cNvCxnSpPr>
            <p:nvPr/>
          </p:nvCxnSpPr>
          <p:spPr>
            <a:xfrm>
              <a:off x="7550460" y="4549415"/>
              <a:ext cx="2114408" cy="38393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F70E64-640F-4B87-9E86-C8D197CB396D}"/>
                </a:ext>
              </a:extLst>
            </p:cNvPr>
            <p:cNvCxnSpPr>
              <a:cxnSpLocks/>
            </p:cNvCxnSpPr>
            <p:nvPr/>
          </p:nvCxnSpPr>
          <p:spPr>
            <a:xfrm>
              <a:off x="8398531" y="3730458"/>
              <a:ext cx="1274302" cy="119202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396D749-0E92-4856-AAE4-B5A57F622BB1}"/>
              </a:ext>
            </a:extLst>
          </p:cNvPr>
          <p:cNvGrpSpPr/>
          <p:nvPr/>
        </p:nvGrpSpPr>
        <p:grpSpPr>
          <a:xfrm>
            <a:off x="6739620" y="1474509"/>
            <a:ext cx="3891426" cy="2743090"/>
            <a:chOff x="6696899" y="2859172"/>
            <a:chExt cx="3891426" cy="2743090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1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02949B-7142-44BA-A6B7-4BBF43B6F01E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992785" y="4128196"/>
                <a:ext cx="2" cy="2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02949B-7142-44BA-A6B7-4BBF43B6F01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5506" y="2743533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894790-13F6-4662-BEF6-102E0210F13C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992785" y="4128196"/>
                <a:ext cx="2" cy="2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894790-13F6-4662-BEF6-102E0210F13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5506" y="2743533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D322AC9-22F6-4BAD-8EF2-2E41173D6498}"/>
                </a:ext>
              </a:extLst>
            </p:cNvPr>
            <p:cNvCxnSpPr/>
            <p:nvPr/>
          </p:nvCxnSpPr>
          <p:spPr>
            <a:xfrm>
              <a:off x="6880893" y="5343487"/>
              <a:ext cx="3576992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9F44ECB-0650-48F9-9933-EA124A8B7F9F}"/>
                </a:ext>
              </a:extLst>
            </p:cNvPr>
            <p:cNvCxnSpPr/>
            <p:nvPr/>
          </p:nvCxnSpPr>
          <p:spPr>
            <a:xfrm flipV="1">
              <a:off x="7121007" y="2960926"/>
              <a:ext cx="0" cy="25603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014FA7-250F-486C-A09A-B9B70A00FE97}"/>
                </a:ext>
              </a:extLst>
            </p:cNvPr>
            <p:cNvCxnSpPr/>
            <p:nvPr/>
          </p:nvCxnSpPr>
          <p:spPr>
            <a:xfrm>
              <a:off x="7545113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038CDC-23D6-48DC-9EE6-F725761E31F8}"/>
                </a:ext>
              </a:extLst>
            </p:cNvPr>
            <p:cNvCxnSpPr/>
            <p:nvPr/>
          </p:nvCxnSpPr>
          <p:spPr>
            <a:xfrm>
              <a:off x="7969219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0EFBA0-303C-46F9-B598-6371DEDD43C9}"/>
                </a:ext>
              </a:extLst>
            </p:cNvPr>
            <p:cNvCxnSpPr/>
            <p:nvPr/>
          </p:nvCxnSpPr>
          <p:spPr>
            <a:xfrm>
              <a:off x="8393325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A2CFA1-4907-49FB-86B4-5A1795B8A8E5}"/>
                </a:ext>
              </a:extLst>
            </p:cNvPr>
            <p:cNvCxnSpPr/>
            <p:nvPr/>
          </p:nvCxnSpPr>
          <p:spPr>
            <a:xfrm>
              <a:off x="8817431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7EF60C-8033-4416-8CAB-62CA26EBBF44}"/>
                </a:ext>
              </a:extLst>
            </p:cNvPr>
            <p:cNvCxnSpPr/>
            <p:nvPr/>
          </p:nvCxnSpPr>
          <p:spPr>
            <a:xfrm>
              <a:off x="9241537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251642-3E72-491A-B5FE-0C6DC830CF3A}"/>
                </a:ext>
              </a:extLst>
            </p:cNvPr>
            <p:cNvCxnSpPr/>
            <p:nvPr/>
          </p:nvCxnSpPr>
          <p:spPr>
            <a:xfrm>
              <a:off x="9665643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B3201C4-FBDA-462E-A154-90E7D6F6331E}"/>
                </a:ext>
              </a:extLst>
            </p:cNvPr>
            <p:cNvCxnSpPr/>
            <p:nvPr/>
          </p:nvCxnSpPr>
          <p:spPr>
            <a:xfrm>
              <a:off x="10089749" y="2960926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244EA95-098D-4823-8A17-E527B5CC23D6}"/>
                </a:ext>
              </a:extLst>
            </p:cNvPr>
            <p:cNvCxnSpPr/>
            <p:nvPr/>
          </p:nvCxnSpPr>
          <p:spPr>
            <a:xfrm>
              <a:off x="6974275" y="3320976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79E4F6-62A3-48BA-A40B-6C426933D132}"/>
                </a:ext>
              </a:extLst>
            </p:cNvPr>
            <p:cNvCxnSpPr/>
            <p:nvPr/>
          </p:nvCxnSpPr>
          <p:spPr>
            <a:xfrm>
              <a:off x="6974275" y="3725478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2DC840-FB65-466E-A8B0-D536A4D8ECC1}"/>
                </a:ext>
              </a:extLst>
            </p:cNvPr>
            <p:cNvCxnSpPr/>
            <p:nvPr/>
          </p:nvCxnSpPr>
          <p:spPr>
            <a:xfrm>
              <a:off x="6974275" y="4129980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028E83-71F4-412A-BBFB-375AF88CB5EF}"/>
                </a:ext>
              </a:extLst>
            </p:cNvPr>
            <p:cNvCxnSpPr/>
            <p:nvPr/>
          </p:nvCxnSpPr>
          <p:spPr>
            <a:xfrm>
              <a:off x="6974275" y="4534482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9D7C86-018C-4694-B52F-535AC071F3E6}"/>
                </a:ext>
              </a:extLst>
            </p:cNvPr>
            <p:cNvCxnSpPr/>
            <p:nvPr/>
          </p:nvCxnSpPr>
          <p:spPr>
            <a:xfrm>
              <a:off x="6974275" y="4938984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45D0E8B-2F7B-43F5-AA6D-CD5F17F3F1E3}"/>
                    </a:ext>
                  </a:extLst>
                </p:cNvPr>
                <p:cNvSpPr txBox="1"/>
                <p:nvPr/>
              </p:nvSpPr>
              <p:spPr>
                <a:xfrm>
                  <a:off x="10196448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45D0E8B-2F7B-43F5-AA6D-CD5F17F3F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6448" y="5363818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848B3C-830C-4CE4-9F6E-8C1296974761}"/>
                    </a:ext>
                  </a:extLst>
                </p:cNvPr>
                <p:cNvSpPr txBox="1"/>
                <p:nvPr/>
              </p:nvSpPr>
              <p:spPr>
                <a:xfrm>
                  <a:off x="6771131" y="2859172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848B3C-830C-4CE4-9F6E-8C1296974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2859172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69DF02-D315-4D05-BD0B-1230D93A7D53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69DF02-D315-4D05-BD0B-1230D93A7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DE59BA5-DDEC-41BE-8421-1FA8898970FC}"/>
                </a:ext>
              </a:extLst>
            </p:cNvPr>
            <p:cNvSpPr/>
            <p:nvPr/>
          </p:nvSpPr>
          <p:spPr>
            <a:xfrm>
              <a:off x="7496771" y="449739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5496ABE-141D-4E88-8E0F-243D7F800ECE}"/>
                    </a:ext>
                  </a:extLst>
                </p:cNvPr>
                <p:cNvSpPr txBox="1"/>
                <p:nvPr/>
              </p:nvSpPr>
              <p:spPr>
                <a:xfrm>
                  <a:off x="7255680" y="425756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5496ABE-141D-4E88-8E0F-243D7F800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680" y="4257567"/>
                  <a:ext cx="391877" cy="238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F0EE99-96FD-4A1C-8A8A-2B71A8C91A70}"/>
                </a:ext>
              </a:extLst>
            </p:cNvPr>
            <p:cNvSpPr/>
            <p:nvPr/>
          </p:nvSpPr>
          <p:spPr>
            <a:xfrm>
              <a:off x="9617301" y="488064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B8B4AC8-F2A6-4DF4-AF06-B388FDD27F44}"/>
                </a:ext>
              </a:extLst>
            </p:cNvPr>
            <p:cNvSpPr/>
            <p:nvPr/>
          </p:nvSpPr>
          <p:spPr>
            <a:xfrm>
              <a:off x="8344990" y="365849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7CF7DF3-C4B5-4C5A-A173-1391155B5581}"/>
                    </a:ext>
                  </a:extLst>
                </p:cNvPr>
                <p:cNvSpPr txBox="1"/>
                <p:nvPr/>
              </p:nvSpPr>
              <p:spPr>
                <a:xfrm>
                  <a:off x="8097616" y="347546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7CF7DF3-C4B5-4C5A-A173-1391155B5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616" y="3475469"/>
                  <a:ext cx="391877" cy="238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ADF4796-EFF1-422F-94EB-F5E3E3605081}"/>
                    </a:ext>
                  </a:extLst>
                </p:cNvPr>
                <p:cNvSpPr txBox="1"/>
                <p:nvPr/>
              </p:nvSpPr>
              <p:spPr>
                <a:xfrm>
                  <a:off x="9591174" y="467646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ADF4796-EFF1-422F-94EB-F5E3E3605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1174" y="4676464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270C464-6CED-4BD6-932C-E817AB1E2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2491" y="3725580"/>
              <a:ext cx="847959" cy="81423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73B7C8-881E-4144-ADFE-F48DCD0AEFDA}"/>
                </a:ext>
              </a:extLst>
            </p:cNvPr>
            <p:cNvCxnSpPr>
              <a:cxnSpLocks/>
            </p:cNvCxnSpPr>
            <p:nvPr/>
          </p:nvCxnSpPr>
          <p:spPr>
            <a:xfrm>
              <a:off x="7550460" y="4549415"/>
              <a:ext cx="2114408" cy="38393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780453-5A3A-43E5-ACAE-9F170388212F}"/>
                </a:ext>
              </a:extLst>
            </p:cNvPr>
            <p:cNvCxnSpPr>
              <a:cxnSpLocks/>
            </p:cNvCxnSpPr>
            <p:nvPr/>
          </p:nvCxnSpPr>
          <p:spPr>
            <a:xfrm>
              <a:off x="8398531" y="3730458"/>
              <a:ext cx="1274302" cy="119202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 descr="Shape, circle&#10;&#10;Description automatically generated">
            <a:extLst>
              <a:ext uri="{FF2B5EF4-FFF2-40B4-BE49-F238E27FC236}">
                <a16:creationId xmlns:a16="http://schemas.microsoft.com/office/drawing/2014/main" id="{38F890A1-91F6-4F96-8DB8-320A379A0C5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58986" y="2754918"/>
            <a:ext cx="449827" cy="430035"/>
          </a:xfrm>
          <a:prstGeom prst="rect">
            <a:avLst/>
          </a:prstGeom>
        </p:spPr>
      </p:pic>
      <p:pic>
        <p:nvPicPr>
          <p:cNvPr id="83" name="Picture 82" descr="Shape, circle&#10;&#10;Description automatically generated">
            <a:extLst>
              <a:ext uri="{FF2B5EF4-FFF2-40B4-BE49-F238E27FC236}">
                <a16:creationId xmlns:a16="http://schemas.microsoft.com/office/drawing/2014/main" id="{63696135-9D99-48FE-9563-8C1F3E1AC23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70344" y="2754918"/>
            <a:ext cx="449827" cy="430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64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Tính chất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/>
                  <a:t>: các đỉnh của tam giác được liệt kê thuận chiều kim đồng hồ (clockwise - cw)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/>
                  <a:t>: các đỉnh của tam giác được liệt kê ngược chiều kim đồng hồ (counter clockwise - ccw)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771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C581C-3DF9-415C-AE5B-EAEEDEC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Các đối tượng cơ bản của hình học mặt phẳng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Cấu trúc dữ liệu biểu diễn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Diện tích đại số của tam giác</a:t>
            </a:r>
          </a:p>
          <a:p>
            <a:r>
              <a:rPr lang="en-US"/>
              <a:t>Ứng dụng 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Một số bài toán cơ bản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Bài toán bao lồi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527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Ứng dụng 1: kiểm tra 2 điểm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cùng hoặc khác phía so với đường thẳng đi qua 2 điểm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39B4917-5553-4E32-9D89-726C1D5645F9}"/>
              </a:ext>
            </a:extLst>
          </p:cNvPr>
          <p:cNvSpPr/>
          <p:nvPr/>
        </p:nvSpPr>
        <p:spPr>
          <a:xfrm>
            <a:off x="2088753" y="406970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/>
              <p:nvPr/>
            </p:nvSpPr>
            <p:spPr>
              <a:xfrm>
                <a:off x="1856371" y="386471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71" y="3864712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71DEBB-E586-4DDE-9E1C-74711723C96E}"/>
              </a:ext>
            </a:extLst>
          </p:cNvPr>
          <p:cNvSpPr/>
          <p:nvPr/>
        </p:nvSpPr>
        <p:spPr>
          <a:xfrm>
            <a:off x="4209283" y="445295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6097A-B403-4376-8327-0CDCD13335FA}"/>
              </a:ext>
            </a:extLst>
          </p:cNvPr>
          <p:cNvSpPr/>
          <p:nvPr/>
        </p:nvSpPr>
        <p:spPr>
          <a:xfrm>
            <a:off x="2936972" y="3248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/>
              <p:nvPr/>
            </p:nvSpPr>
            <p:spPr>
              <a:xfrm>
                <a:off x="4209283" y="423603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3" y="4236034"/>
                <a:ext cx="391877" cy="238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A3767-BA25-455E-994F-558620AA6112}"/>
              </a:ext>
            </a:extLst>
          </p:cNvPr>
          <p:cNvCxnSpPr>
            <a:cxnSpLocks/>
          </p:cNvCxnSpPr>
          <p:nvPr/>
        </p:nvCxnSpPr>
        <p:spPr>
          <a:xfrm>
            <a:off x="1306286" y="3983934"/>
            <a:ext cx="3718560" cy="6590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/>
              <p:nvPr/>
            </p:nvSpPr>
            <p:spPr>
              <a:xfrm>
                <a:off x="2636275" y="307939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275" y="3079398"/>
                <a:ext cx="391877" cy="238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1A2438C-44F2-400D-88F4-3B8D1753EFF9}"/>
              </a:ext>
            </a:extLst>
          </p:cNvPr>
          <p:cNvSpPr/>
          <p:nvPr/>
        </p:nvSpPr>
        <p:spPr>
          <a:xfrm>
            <a:off x="3199646" y="504218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/>
              <p:nvPr/>
            </p:nvSpPr>
            <p:spPr>
              <a:xfrm>
                <a:off x="3199646" y="496868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646" y="4968686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6FAFA83-5C1A-4D95-AE2C-C7A21DDFCA44}"/>
              </a:ext>
            </a:extLst>
          </p:cNvPr>
          <p:cNvSpPr/>
          <p:nvPr/>
        </p:nvSpPr>
        <p:spPr>
          <a:xfrm>
            <a:off x="7276987" y="423853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/>
              <p:nvPr/>
            </p:nvSpPr>
            <p:spPr>
              <a:xfrm>
                <a:off x="7044605" y="403353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05" y="4033537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8A8AD93-2FA4-40D7-91A8-DC70144735C3}"/>
              </a:ext>
            </a:extLst>
          </p:cNvPr>
          <p:cNvSpPr/>
          <p:nvPr/>
        </p:nvSpPr>
        <p:spPr>
          <a:xfrm>
            <a:off x="9397517" y="462178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651D0-E182-44DD-9F8B-2F28AB1326FB}"/>
              </a:ext>
            </a:extLst>
          </p:cNvPr>
          <p:cNvSpPr/>
          <p:nvPr/>
        </p:nvSpPr>
        <p:spPr>
          <a:xfrm>
            <a:off x="8125206" y="341704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/>
              <p:nvPr/>
            </p:nvSpPr>
            <p:spPr>
              <a:xfrm>
                <a:off x="9397517" y="440485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17" y="4404859"/>
                <a:ext cx="391877" cy="238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1613E6-DE91-483E-9D22-4C43D422A164}"/>
              </a:ext>
            </a:extLst>
          </p:cNvPr>
          <p:cNvCxnSpPr>
            <a:cxnSpLocks/>
          </p:cNvCxnSpPr>
          <p:nvPr/>
        </p:nvCxnSpPr>
        <p:spPr>
          <a:xfrm>
            <a:off x="6494520" y="4152759"/>
            <a:ext cx="3718560" cy="6590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/>
              <p:nvPr/>
            </p:nvSpPr>
            <p:spPr>
              <a:xfrm>
                <a:off x="7824509" y="324822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509" y="3248223"/>
                <a:ext cx="391877" cy="238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BD7469D-A354-49E3-9506-684D39308162}"/>
              </a:ext>
            </a:extLst>
          </p:cNvPr>
          <p:cNvSpPr/>
          <p:nvPr/>
        </p:nvSpPr>
        <p:spPr>
          <a:xfrm>
            <a:off x="9201578" y="366568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/>
              <p:nvPr/>
            </p:nvSpPr>
            <p:spPr>
              <a:xfrm>
                <a:off x="9201578" y="359218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578" y="3592180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34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  <p:bldP spid="8" grpId="0" animBg="1"/>
      <p:bldP spid="9" grpId="0" animBg="1"/>
      <p:bldP spid="10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 animBg="1"/>
      <p:bldP spid="23" grpId="0"/>
      <p:bldP spid="25" grpId="0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C581C-3DF9-415C-AE5B-EAEEDEC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đối tượng cơ bản của hình học mặt phẳng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Cấu trúc dữ liệu biểu diễn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Ứng dụng 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Một số bài toán cơ bản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71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Nhận xét</a:t>
                </a:r>
              </a:p>
              <a:p>
                <a:pPr lvl="1"/>
                <a:endParaRPr lang="en-US"/>
              </a:p>
              <a:p>
                <a:pPr lvl="1"/>
                <a:endParaRPr lang="en-US" sz="4000"/>
              </a:p>
              <a:p>
                <a:pPr lvl="1"/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khác phía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</m:sub>
                    </m:sSub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𝐵𝐶𝐷</m:t>
                        </m:r>
                      </m:sub>
                    </m:sSub>
                  </m:oMath>
                </a14:m>
                <a:r>
                  <a:rPr lang="en-US"/>
                  <a:t> trái dấu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cùng phía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</m:sub>
                    </m:sSub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𝐵𝐶𝐷</m:t>
                        </m:r>
                      </m:sub>
                    </m:sSub>
                  </m:oMath>
                </a14:m>
                <a:r>
                  <a:rPr lang="en-US"/>
                  <a:t> cùng dấu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39B4917-5553-4E32-9D89-726C1D5645F9}"/>
              </a:ext>
            </a:extLst>
          </p:cNvPr>
          <p:cNvSpPr/>
          <p:nvPr/>
        </p:nvSpPr>
        <p:spPr>
          <a:xfrm>
            <a:off x="2298303" y="317435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/>
              <p:nvPr/>
            </p:nvSpPr>
            <p:spPr>
              <a:xfrm>
                <a:off x="2065921" y="296936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21" y="2969362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71DEBB-E586-4DDE-9E1C-74711723C96E}"/>
              </a:ext>
            </a:extLst>
          </p:cNvPr>
          <p:cNvSpPr/>
          <p:nvPr/>
        </p:nvSpPr>
        <p:spPr>
          <a:xfrm>
            <a:off x="4418833" y="35576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6097A-B403-4376-8327-0CDCD13335FA}"/>
              </a:ext>
            </a:extLst>
          </p:cNvPr>
          <p:cNvSpPr/>
          <p:nvPr/>
        </p:nvSpPr>
        <p:spPr>
          <a:xfrm>
            <a:off x="3146522" y="23528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/>
              <p:nvPr/>
            </p:nvSpPr>
            <p:spPr>
              <a:xfrm>
                <a:off x="4418833" y="334068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33" y="3340684"/>
                <a:ext cx="391877" cy="238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A3767-BA25-455E-994F-558620AA6112}"/>
              </a:ext>
            </a:extLst>
          </p:cNvPr>
          <p:cNvCxnSpPr>
            <a:cxnSpLocks/>
          </p:cNvCxnSpPr>
          <p:nvPr/>
        </p:nvCxnSpPr>
        <p:spPr>
          <a:xfrm>
            <a:off x="1515836" y="3088584"/>
            <a:ext cx="3718560" cy="6590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/>
              <p:nvPr/>
            </p:nvSpPr>
            <p:spPr>
              <a:xfrm>
                <a:off x="2845825" y="218404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25" y="2184048"/>
                <a:ext cx="391877" cy="238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1A2438C-44F2-400D-88F4-3B8D1753EFF9}"/>
              </a:ext>
            </a:extLst>
          </p:cNvPr>
          <p:cNvSpPr/>
          <p:nvPr/>
        </p:nvSpPr>
        <p:spPr>
          <a:xfrm>
            <a:off x="3409196" y="414683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/>
              <p:nvPr/>
            </p:nvSpPr>
            <p:spPr>
              <a:xfrm>
                <a:off x="3409196" y="407333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96" y="4073336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6FAFA83-5C1A-4D95-AE2C-C7A21DDFCA44}"/>
              </a:ext>
            </a:extLst>
          </p:cNvPr>
          <p:cNvSpPr/>
          <p:nvPr/>
        </p:nvSpPr>
        <p:spPr>
          <a:xfrm>
            <a:off x="7486537" y="334318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/>
              <p:nvPr/>
            </p:nvSpPr>
            <p:spPr>
              <a:xfrm>
                <a:off x="7254155" y="313818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155" y="3138187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8A8AD93-2FA4-40D7-91A8-DC70144735C3}"/>
              </a:ext>
            </a:extLst>
          </p:cNvPr>
          <p:cNvSpPr/>
          <p:nvPr/>
        </p:nvSpPr>
        <p:spPr>
          <a:xfrm>
            <a:off x="9607067" y="372643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651D0-E182-44DD-9F8B-2F28AB1326FB}"/>
              </a:ext>
            </a:extLst>
          </p:cNvPr>
          <p:cNvSpPr/>
          <p:nvPr/>
        </p:nvSpPr>
        <p:spPr>
          <a:xfrm>
            <a:off x="8334756" y="252169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/>
              <p:nvPr/>
            </p:nvSpPr>
            <p:spPr>
              <a:xfrm>
                <a:off x="9607067" y="350950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067" y="3509509"/>
                <a:ext cx="391877" cy="238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1613E6-DE91-483E-9D22-4C43D422A164}"/>
              </a:ext>
            </a:extLst>
          </p:cNvPr>
          <p:cNvCxnSpPr>
            <a:cxnSpLocks/>
          </p:cNvCxnSpPr>
          <p:nvPr/>
        </p:nvCxnSpPr>
        <p:spPr>
          <a:xfrm>
            <a:off x="6704070" y="3257409"/>
            <a:ext cx="3718560" cy="6590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/>
              <p:nvPr/>
            </p:nvSpPr>
            <p:spPr>
              <a:xfrm>
                <a:off x="8034059" y="235287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59" y="2352873"/>
                <a:ext cx="391877" cy="238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BD7469D-A354-49E3-9506-684D39308162}"/>
              </a:ext>
            </a:extLst>
          </p:cNvPr>
          <p:cNvSpPr/>
          <p:nvPr/>
        </p:nvSpPr>
        <p:spPr>
          <a:xfrm>
            <a:off x="9411128" y="277033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/>
              <p:nvPr/>
            </p:nvSpPr>
            <p:spPr>
              <a:xfrm>
                <a:off x="9411128" y="269683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28" y="2696830"/>
                <a:ext cx="391877" cy="238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A65829-A37C-4C54-A3CE-F1B252F30742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224571" y="2430922"/>
            <a:ext cx="1232362" cy="11533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AC305C-F9E3-4894-B074-19C6C6AB18AA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2376352" y="2430922"/>
            <a:ext cx="783561" cy="75682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E2977F-9CB6-4282-8CCE-1B1DC1619EC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329763" y="3241195"/>
            <a:ext cx="1079433" cy="95136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7B2A48-A198-44D6-807E-D8047A65BDF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471708" y="3635657"/>
            <a:ext cx="960516" cy="56062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59B06E-22FE-4755-B13B-97EE7F2F792D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7536237" y="2599747"/>
            <a:ext cx="811910" cy="7686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86281F-964B-41B7-876A-786DAB9A96F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76496" y="2573077"/>
            <a:ext cx="1276291" cy="11533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9E2623-87C7-4ECF-8F7E-5CC4C71C6A1F}"/>
              </a:ext>
            </a:extLst>
          </p:cNvPr>
          <p:cNvCxnSpPr>
            <a:cxnSpLocks/>
            <a:stCxn id="26" idx="2"/>
            <a:endCxn id="19" idx="6"/>
          </p:cNvCxnSpPr>
          <p:nvPr/>
        </p:nvCxnSpPr>
        <p:spPr>
          <a:xfrm flipH="1">
            <a:off x="7577977" y="2816052"/>
            <a:ext cx="1833151" cy="5728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82AC66-F808-4053-A89E-47AF2372DFCC}"/>
              </a:ext>
            </a:extLst>
          </p:cNvPr>
          <p:cNvCxnSpPr>
            <a:cxnSpLocks/>
            <a:stCxn id="26" idx="5"/>
            <a:endCxn id="21" idx="7"/>
          </p:cNvCxnSpPr>
          <p:nvPr/>
        </p:nvCxnSpPr>
        <p:spPr>
          <a:xfrm>
            <a:off x="9489177" y="2848381"/>
            <a:ext cx="195939" cy="8914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Shape, circle&#10;&#10;Description automatically generated">
            <a:extLst>
              <a:ext uri="{FF2B5EF4-FFF2-40B4-BE49-F238E27FC236}">
                <a16:creationId xmlns:a16="http://schemas.microsoft.com/office/drawing/2014/main" id="{FAF02D13-FF74-412E-BB74-81B4E93400E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54" y="3568502"/>
            <a:ext cx="449827" cy="430035"/>
          </a:xfrm>
          <a:prstGeom prst="rect">
            <a:avLst/>
          </a:prstGeom>
        </p:spPr>
      </p:pic>
      <p:pic>
        <p:nvPicPr>
          <p:cNvPr id="57" name="Picture 56" descr="Shape, circle&#10;&#10;Description automatically generated">
            <a:extLst>
              <a:ext uri="{FF2B5EF4-FFF2-40B4-BE49-F238E27FC236}">
                <a16:creationId xmlns:a16="http://schemas.microsoft.com/office/drawing/2014/main" id="{E4EEC486-20F6-408D-8908-0CBCF16A596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05089" y="2717763"/>
            <a:ext cx="449827" cy="430035"/>
          </a:xfrm>
          <a:prstGeom prst="rect">
            <a:avLst/>
          </a:prstGeom>
        </p:spPr>
      </p:pic>
      <p:pic>
        <p:nvPicPr>
          <p:cNvPr id="58" name="Picture 57" descr="Shape, circle&#10;&#10;Description automatically generated">
            <a:extLst>
              <a:ext uri="{FF2B5EF4-FFF2-40B4-BE49-F238E27FC236}">
                <a16:creationId xmlns:a16="http://schemas.microsoft.com/office/drawing/2014/main" id="{14241B55-2DB2-4D95-874A-CF9D0F11680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33799" y="3138187"/>
            <a:ext cx="449827" cy="430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09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/>
      <p:bldP spid="8" grpId="0" animBg="1"/>
      <p:bldP spid="9" grpId="0" animBg="1"/>
      <p:bldP spid="10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 animBg="1"/>
      <p:bldP spid="23" grpId="0"/>
      <p:bldP spid="25" grpId="0"/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1613E6-DE91-483E-9D22-4C43D422A164}"/>
              </a:ext>
            </a:extLst>
          </p:cNvPr>
          <p:cNvCxnSpPr>
            <a:cxnSpLocks/>
          </p:cNvCxnSpPr>
          <p:nvPr/>
        </p:nvCxnSpPr>
        <p:spPr>
          <a:xfrm>
            <a:off x="7436482" y="3477689"/>
            <a:ext cx="2052475" cy="79560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B987E-8F13-4353-A4BC-6A7AE72834D5}"/>
              </a:ext>
            </a:extLst>
          </p:cNvPr>
          <p:cNvCxnSpPr>
            <a:cxnSpLocks/>
          </p:cNvCxnSpPr>
          <p:nvPr/>
        </p:nvCxnSpPr>
        <p:spPr>
          <a:xfrm flipV="1">
            <a:off x="8265119" y="3173224"/>
            <a:ext cx="1757622" cy="9144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A3767-BA25-455E-994F-558620AA6112}"/>
              </a:ext>
            </a:extLst>
          </p:cNvPr>
          <p:cNvCxnSpPr>
            <a:cxnSpLocks/>
          </p:cNvCxnSpPr>
          <p:nvPr/>
        </p:nvCxnSpPr>
        <p:spPr>
          <a:xfrm>
            <a:off x="2029940" y="3391035"/>
            <a:ext cx="2374005" cy="40790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699EE3-1B7F-4ED7-840D-5AD9AE860695}"/>
              </a:ext>
            </a:extLst>
          </p:cNvPr>
          <p:cNvCxnSpPr>
            <a:cxnSpLocks/>
          </p:cNvCxnSpPr>
          <p:nvPr/>
        </p:nvCxnSpPr>
        <p:spPr>
          <a:xfrm>
            <a:off x="2656540" y="2873925"/>
            <a:ext cx="1265545" cy="14496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Ứng dụng 2: kiểm tra 2 đoạn thẳng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en-US"/>
                  <a:t> có cắt nhau.</a:t>
                </a:r>
              </a:p>
              <a:p>
                <a:pPr lvl="1"/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:endParaRPr lang="en-US" i="1">
                  <a:latin typeface="Cambria Math" panose="02040503050406030204" pitchFamily="18" charset="0"/>
                </a:endParaRP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khác phía so với đường thẳng qua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/>
                  <a:t> khác phía so với đường thẳng qua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4000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39B4917-5553-4E32-9D89-726C1D5645F9}"/>
              </a:ext>
            </a:extLst>
          </p:cNvPr>
          <p:cNvSpPr/>
          <p:nvPr/>
        </p:nvSpPr>
        <p:spPr>
          <a:xfrm>
            <a:off x="1970461" y="333728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/>
              <p:nvPr/>
            </p:nvSpPr>
            <p:spPr>
              <a:xfrm>
                <a:off x="1738079" y="313229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79" y="3132290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71DEBB-E586-4DDE-9E1C-74711723C96E}"/>
              </a:ext>
            </a:extLst>
          </p:cNvPr>
          <p:cNvSpPr/>
          <p:nvPr/>
        </p:nvSpPr>
        <p:spPr>
          <a:xfrm>
            <a:off x="4366294" y="374993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6097A-B403-4376-8327-0CDCD13335FA}"/>
              </a:ext>
            </a:extLst>
          </p:cNvPr>
          <p:cNvSpPr/>
          <p:nvPr/>
        </p:nvSpPr>
        <p:spPr>
          <a:xfrm>
            <a:off x="2610820" y="282820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/>
              <p:nvPr/>
            </p:nvSpPr>
            <p:spPr>
              <a:xfrm>
                <a:off x="4336682" y="355548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82" y="3555487"/>
                <a:ext cx="391877" cy="238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/>
              <p:nvPr/>
            </p:nvSpPr>
            <p:spPr>
              <a:xfrm>
                <a:off x="2341951" y="265226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951" y="2652268"/>
                <a:ext cx="391877" cy="238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1A2438C-44F2-400D-88F4-3B8D1753EFF9}"/>
              </a:ext>
            </a:extLst>
          </p:cNvPr>
          <p:cNvSpPr/>
          <p:nvPr/>
        </p:nvSpPr>
        <p:spPr>
          <a:xfrm>
            <a:off x="3844797" y="425624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/>
              <p:nvPr/>
            </p:nvSpPr>
            <p:spPr>
              <a:xfrm>
                <a:off x="3844797" y="422461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97" y="4224611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6FAFA83-5C1A-4D95-AE2C-C7A21DDFCA44}"/>
              </a:ext>
            </a:extLst>
          </p:cNvPr>
          <p:cNvSpPr/>
          <p:nvPr/>
        </p:nvSpPr>
        <p:spPr>
          <a:xfrm>
            <a:off x="7381835" y="34239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/>
              <p:nvPr/>
            </p:nvSpPr>
            <p:spPr>
              <a:xfrm>
                <a:off x="7149453" y="321894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53" y="3218944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8A8AD93-2FA4-40D7-91A8-DC70144735C3}"/>
              </a:ext>
            </a:extLst>
          </p:cNvPr>
          <p:cNvSpPr/>
          <p:nvPr/>
        </p:nvSpPr>
        <p:spPr>
          <a:xfrm>
            <a:off x="9425820" y="420522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651D0-E182-44DD-9F8B-2F28AB1326FB}"/>
              </a:ext>
            </a:extLst>
          </p:cNvPr>
          <p:cNvSpPr/>
          <p:nvPr/>
        </p:nvSpPr>
        <p:spPr>
          <a:xfrm>
            <a:off x="8219398" y="321374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/>
              <p:nvPr/>
            </p:nvSpPr>
            <p:spPr>
              <a:xfrm>
                <a:off x="9374800" y="401249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800" y="4012497"/>
                <a:ext cx="391877" cy="238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/>
              <p:nvPr/>
            </p:nvSpPr>
            <p:spPr>
              <a:xfrm>
                <a:off x="8069180" y="299538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80" y="2995384"/>
                <a:ext cx="391877" cy="238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BD7469D-A354-49E3-9506-684D39308162}"/>
              </a:ext>
            </a:extLst>
          </p:cNvPr>
          <p:cNvSpPr/>
          <p:nvPr/>
        </p:nvSpPr>
        <p:spPr>
          <a:xfrm>
            <a:off x="9962260" y="311460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/>
              <p:nvPr/>
            </p:nvSpPr>
            <p:spPr>
              <a:xfrm>
                <a:off x="9842965" y="287238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65" y="2872388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4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/>
      <p:bldP spid="8" grpId="0" animBg="1"/>
      <p:bldP spid="9" grpId="0" animBg="1"/>
      <p:bldP spid="10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 animBg="1"/>
      <p:bldP spid="23" grpId="0"/>
      <p:bldP spid="25" grpId="0"/>
      <p:bldP spid="26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Ứng dụng 3: kiểm tra tứ giác không tự cắt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US"/>
                  <a:t> lồi hay lõm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39B4917-5553-4E32-9D89-726C1D5645F9}"/>
              </a:ext>
            </a:extLst>
          </p:cNvPr>
          <p:cNvSpPr/>
          <p:nvPr/>
        </p:nvSpPr>
        <p:spPr>
          <a:xfrm>
            <a:off x="2411385" y="439942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/>
              <p:nvPr/>
            </p:nvSpPr>
            <p:spPr>
              <a:xfrm>
                <a:off x="2089743" y="426802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43" y="4268029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71DEBB-E586-4DDE-9E1C-74711723C96E}"/>
              </a:ext>
            </a:extLst>
          </p:cNvPr>
          <p:cNvSpPr/>
          <p:nvPr/>
        </p:nvSpPr>
        <p:spPr>
          <a:xfrm>
            <a:off x="4614079" y="44577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6097A-B403-4376-8327-0CDCD13335FA}"/>
              </a:ext>
            </a:extLst>
          </p:cNvPr>
          <p:cNvSpPr/>
          <p:nvPr/>
        </p:nvSpPr>
        <p:spPr>
          <a:xfrm>
            <a:off x="3248548" y="337639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/>
              <p:nvPr/>
            </p:nvSpPr>
            <p:spPr>
              <a:xfrm>
                <a:off x="4105157" y="350767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57" y="3507670"/>
                <a:ext cx="391877" cy="238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/>
              <p:nvPr/>
            </p:nvSpPr>
            <p:spPr>
              <a:xfrm>
                <a:off x="2947851" y="320756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851" y="3207566"/>
                <a:ext cx="391877" cy="238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1A2438C-44F2-400D-88F4-3B8D1753EFF9}"/>
              </a:ext>
            </a:extLst>
          </p:cNvPr>
          <p:cNvSpPr/>
          <p:nvPr/>
        </p:nvSpPr>
        <p:spPr>
          <a:xfrm>
            <a:off x="4128600" y="372687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/>
              <p:nvPr/>
            </p:nvSpPr>
            <p:spPr>
              <a:xfrm>
                <a:off x="4594934" y="446814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934" y="4468142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1613E6-DE91-483E-9D22-4C43D422A164}"/>
              </a:ext>
            </a:extLst>
          </p:cNvPr>
          <p:cNvCxnSpPr>
            <a:cxnSpLocks/>
          </p:cNvCxnSpPr>
          <p:nvPr/>
        </p:nvCxnSpPr>
        <p:spPr>
          <a:xfrm>
            <a:off x="3302897" y="3430808"/>
            <a:ext cx="871423" cy="3417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7DE255-3C0B-405F-8A9D-257DA0D8459B}"/>
              </a:ext>
            </a:extLst>
          </p:cNvPr>
          <p:cNvCxnSpPr>
            <a:cxnSpLocks/>
            <a:stCxn id="8" idx="5"/>
          </p:cNvCxnSpPr>
          <p:nvPr/>
        </p:nvCxnSpPr>
        <p:spPr>
          <a:xfrm flipH="1" flipV="1">
            <a:off x="4228669" y="3798598"/>
            <a:ext cx="463459" cy="7372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5BE6D-DB7D-44B1-BE1D-E01BA79E89B7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2489434" y="3454440"/>
            <a:ext cx="772505" cy="9583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8331A-DB95-465B-839B-52B08E51BF44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>
            <a:off x="2502825" y="4445147"/>
            <a:ext cx="2156974" cy="1040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6FAFA83-5C1A-4D95-AE2C-C7A21DDFCA44}"/>
              </a:ext>
            </a:extLst>
          </p:cNvPr>
          <p:cNvSpPr/>
          <p:nvPr/>
        </p:nvSpPr>
        <p:spPr>
          <a:xfrm>
            <a:off x="7311302" y="44334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/>
              <p:nvPr/>
            </p:nvSpPr>
            <p:spPr>
              <a:xfrm>
                <a:off x="7078920" y="422850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20" y="4228501"/>
                <a:ext cx="391877" cy="238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8A8AD93-2FA4-40D7-91A8-DC70144735C3}"/>
              </a:ext>
            </a:extLst>
          </p:cNvPr>
          <p:cNvSpPr/>
          <p:nvPr/>
        </p:nvSpPr>
        <p:spPr>
          <a:xfrm>
            <a:off x="9376024" y="441860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651D0-E182-44DD-9F8B-2F28AB1326FB}"/>
              </a:ext>
            </a:extLst>
          </p:cNvPr>
          <p:cNvSpPr/>
          <p:nvPr/>
        </p:nvSpPr>
        <p:spPr>
          <a:xfrm>
            <a:off x="8550046" y="318048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/>
              <p:nvPr/>
            </p:nvSpPr>
            <p:spPr>
              <a:xfrm>
                <a:off x="9411598" y="441281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598" y="4412818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/>
              <p:nvPr/>
            </p:nvSpPr>
            <p:spPr>
              <a:xfrm>
                <a:off x="8249349" y="301165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49" y="3011659"/>
                <a:ext cx="391877" cy="238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BD7469D-A354-49E3-9506-684D39308162}"/>
              </a:ext>
            </a:extLst>
          </p:cNvPr>
          <p:cNvSpPr/>
          <p:nvPr/>
        </p:nvSpPr>
        <p:spPr>
          <a:xfrm>
            <a:off x="8445287" y="404950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/>
              <p:nvPr/>
            </p:nvSpPr>
            <p:spPr>
              <a:xfrm>
                <a:off x="8445287" y="3918855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287" y="3918855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9B5AE8-ABB1-490F-9A7C-08C647CE29A9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389351" y="3226204"/>
            <a:ext cx="1194262" cy="122068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1EE8F-32F0-4F4C-9DBC-8320AF5FDCEE}"/>
              </a:ext>
            </a:extLst>
          </p:cNvPr>
          <p:cNvCxnSpPr>
            <a:cxnSpLocks/>
            <a:stCxn id="22" idx="5"/>
            <a:endCxn id="26" idx="7"/>
          </p:cNvCxnSpPr>
          <p:nvPr/>
        </p:nvCxnSpPr>
        <p:spPr>
          <a:xfrm flipH="1">
            <a:off x="8523336" y="3258533"/>
            <a:ext cx="104759" cy="8043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EDB625-9178-4768-B946-10B8FF46681E}"/>
              </a:ext>
            </a:extLst>
          </p:cNvPr>
          <p:cNvCxnSpPr>
            <a:cxnSpLocks/>
            <a:stCxn id="21" idx="5"/>
          </p:cNvCxnSpPr>
          <p:nvPr/>
        </p:nvCxnSpPr>
        <p:spPr>
          <a:xfrm flipH="1" flipV="1">
            <a:off x="8527203" y="4114278"/>
            <a:ext cx="926870" cy="3823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4B22D5-5182-4F41-983E-7F3B0E5EB6C9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7357024" y="4505885"/>
            <a:ext cx="2064720" cy="41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9FA7C9-801C-48F9-AC9E-FD56067933E5}"/>
              </a:ext>
            </a:extLst>
          </p:cNvPr>
          <p:cNvSpPr txBox="1"/>
          <p:nvPr/>
        </p:nvSpPr>
        <p:spPr>
          <a:xfrm>
            <a:off x="2988430" y="4848197"/>
            <a:ext cx="1174460" cy="3373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Tứ giác lồi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41AF0-74FC-4046-9D99-986D9740CC6D}"/>
              </a:ext>
            </a:extLst>
          </p:cNvPr>
          <p:cNvSpPr txBox="1"/>
          <p:nvPr/>
        </p:nvSpPr>
        <p:spPr>
          <a:xfrm>
            <a:off x="7880976" y="4848197"/>
            <a:ext cx="1305241" cy="3373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Tứ giác lõm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0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  <p:bldP spid="8" grpId="0" animBg="1"/>
      <p:bldP spid="9" grpId="0" animBg="1"/>
      <p:bldP spid="10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 animBg="1"/>
      <p:bldP spid="23" grpId="0"/>
      <p:bldP spid="25" grpId="0"/>
      <p:bldP spid="26" grpId="0" animBg="1"/>
      <p:bldP spid="27" grpId="0"/>
      <p:bldP spid="48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Nhận xét:</a:t>
                </a:r>
              </a:p>
              <a:p>
                <a:pPr lvl="1"/>
                <a:r>
                  <a:rPr lang="en-US"/>
                  <a:t>Tứ giác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US"/>
                  <a:t> lồi nếu thỏa cả 2 điều kiện sau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khác phía so với đường thẳng qua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/>
                  <a:t> khác phía so với đường thẳng qua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Ngược lại là tứ giác lõm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39B4917-5553-4E32-9D89-726C1D5645F9}"/>
              </a:ext>
            </a:extLst>
          </p:cNvPr>
          <p:cNvSpPr/>
          <p:nvPr/>
        </p:nvSpPr>
        <p:spPr>
          <a:xfrm>
            <a:off x="2411385" y="550106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/>
              <p:nvPr/>
            </p:nvSpPr>
            <p:spPr>
              <a:xfrm>
                <a:off x="2089743" y="5369665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24D9E-B95F-4C2B-B332-9258F211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43" y="5369665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71DEBB-E586-4DDE-9E1C-74711723C96E}"/>
              </a:ext>
            </a:extLst>
          </p:cNvPr>
          <p:cNvSpPr/>
          <p:nvPr/>
        </p:nvSpPr>
        <p:spPr>
          <a:xfrm>
            <a:off x="4614079" y="555943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6097A-B403-4376-8327-0CDCD13335FA}"/>
              </a:ext>
            </a:extLst>
          </p:cNvPr>
          <p:cNvSpPr/>
          <p:nvPr/>
        </p:nvSpPr>
        <p:spPr>
          <a:xfrm>
            <a:off x="3248548" y="447802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/>
              <p:nvPr/>
            </p:nvSpPr>
            <p:spPr>
              <a:xfrm>
                <a:off x="4105157" y="460930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5797DE-96DB-452C-AD22-E381B800D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57" y="4609306"/>
                <a:ext cx="391877" cy="238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/>
              <p:nvPr/>
            </p:nvSpPr>
            <p:spPr>
              <a:xfrm>
                <a:off x="2947851" y="430920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851" y="4309202"/>
                <a:ext cx="391877" cy="238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1A2438C-44F2-400D-88F4-3B8D1753EFF9}"/>
              </a:ext>
            </a:extLst>
          </p:cNvPr>
          <p:cNvSpPr/>
          <p:nvPr/>
        </p:nvSpPr>
        <p:spPr>
          <a:xfrm>
            <a:off x="4128600" y="482851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/>
              <p:nvPr/>
            </p:nvSpPr>
            <p:spPr>
              <a:xfrm>
                <a:off x="4594934" y="556977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934" y="5569778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1613E6-DE91-483E-9D22-4C43D422A164}"/>
              </a:ext>
            </a:extLst>
          </p:cNvPr>
          <p:cNvCxnSpPr>
            <a:cxnSpLocks/>
          </p:cNvCxnSpPr>
          <p:nvPr/>
        </p:nvCxnSpPr>
        <p:spPr>
          <a:xfrm>
            <a:off x="3302897" y="4532444"/>
            <a:ext cx="871423" cy="3417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7DE255-3C0B-405F-8A9D-257DA0D8459B}"/>
              </a:ext>
            </a:extLst>
          </p:cNvPr>
          <p:cNvCxnSpPr>
            <a:cxnSpLocks/>
            <a:stCxn id="8" idx="5"/>
            <a:endCxn id="15" idx="5"/>
          </p:cNvCxnSpPr>
          <p:nvPr/>
        </p:nvCxnSpPr>
        <p:spPr>
          <a:xfrm flipH="1" flipV="1">
            <a:off x="4206649" y="4906564"/>
            <a:ext cx="485479" cy="73091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5BE6D-DB7D-44B1-BE1D-E01BA79E89B7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2489434" y="4556076"/>
            <a:ext cx="772505" cy="9583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8331A-DB95-465B-839B-52B08E51BF44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>
            <a:off x="2502825" y="5546783"/>
            <a:ext cx="2156974" cy="1040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6FAFA83-5C1A-4D95-AE2C-C7A21DDFCA44}"/>
              </a:ext>
            </a:extLst>
          </p:cNvPr>
          <p:cNvSpPr/>
          <p:nvPr/>
        </p:nvSpPr>
        <p:spPr>
          <a:xfrm>
            <a:off x="7311302" y="553513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/>
              <p:nvPr/>
            </p:nvSpPr>
            <p:spPr>
              <a:xfrm>
                <a:off x="7078920" y="533013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A099D7-48E1-45F8-95EE-2A559337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20" y="5330137"/>
                <a:ext cx="391877" cy="238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8A8AD93-2FA4-40D7-91A8-DC70144735C3}"/>
              </a:ext>
            </a:extLst>
          </p:cNvPr>
          <p:cNvSpPr/>
          <p:nvPr/>
        </p:nvSpPr>
        <p:spPr>
          <a:xfrm>
            <a:off x="9376024" y="55202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1651D0-E182-44DD-9F8B-2F28AB1326FB}"/>
              </a:ext>
            </a:extLst>
          </p:cNvPr>
          <p:cNvSpPr/>
          <p:nvPr/>
        </p:nvSpPr>
        <p:spPr>
          <a:xfrm>
            <a:off x="8550046" y="428212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/>
              <p:nvPr/>
            </p:nvSpPr>
            <p:spPr>
              <a:xfrm>
                <a:off x="9411598" y="551445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022F0-D0C4-487E-9D8B-C910A165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598" y="5514454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/>
              <p:nvPr/>
            </p:nvSpPr>
            <p:spPr>
              <a:xfrm>
                <a:off x="8249349" y="4113295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2CCD0-1BF6-46E1-BD8C-14FA7CC1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49" y="4113295"/>
                <a:ext cx="391877" cy="238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BD7469D-A354-49E3-9506-684D39308162}"/>
              </a:ext>
            </a:extLst>
          </p:cNvPr>
          <p:cNvSpPr/>
          <p:nvPr/>
        </p:nvSpPr>
        <p:spPr>
          <a:xfrm>
            <a:off x="8445287" y="515114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/>
              <p:nvPr/>
            </p:nvSpPr>
            <p:spPr>
              <a:xfrm>
                <a:off x="8445287" y="502049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87443-25B4-4345-BDEA-F9B68CD0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287" y="5020491"/>
                <a:ext cx="391877" cy="238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9B5AE8-ABB1-490F-9A7C-08C647CE29A9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389351" y="4327840"/>
            <a:ext cx="1194262" cy="122068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1EE8F-32F0-4F4C-9DBC-8320AF5FDCEE}"/>
              </a:ext>
            </a:extLst>
          </p:cNvPr>
          <p:cNvCxnSpPr>
            <a:cxnSpLocks/>
            <a:stCxn id="22" idx="5"/>
            <a:endCxn id="26" idx="7"/>
          </p:cNvCxnSpPr>
          <p:nvPr/>
        </p:nvCxnSpPr>
        <p:spPr>
          <a:xfrm flipH="1">
            <a:off x="8523336" y="4360169"/>
            <a:ext cx="104759" cy="8043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EDB625-9178-4768-B946-10B8FF46681E}"/>
              </a:ext>
            </a:extLst>
          </p:cNvPr>
          <p:cNvCxnSpPr>
            <a:cxnSpLocks/>
            <a:stCxn id="21" idx="5"/>
          </p:cNvCxnSpPr>
          <p:nvPr/>
        </p:nvCxnSpPr>
        <p:spPr>
          <a:xfrm flipH="1" flipV="1">
            <a:off x="8527203" y="5215914"/>
            <a:ext cx="926870" cy="3823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4B22D5-5182-4F41-983E-7F3B0E5EB6C9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7357024" y="5607521"/>
            <a:ext cx="2064720" cy="41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9FA7C9-801C-48F9-AC9E-FD56067933E5}"/>
              </a:ext>
            </a:extLst>
          </p:cNvPr>
          <p:cNvSpPr txBox="1"/>
          <p:nvPr/>
        </p:nvSpPr>
        <p:spPr>
          <a:xfrm>
            <a:off x="2988430" y="5784857"/>
            <a:ext cx="1174460" cy="3373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Tứ giác lồi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41AF0-74FC-4046-9D99-986D9740CC6D}"/>
              </a:ext>
            </a:extLst>
          </p:cNvPr>
          <p:cNvSpPr txBox="1"/>
          <p:nvPr/>
        </p:nvSpPr>
        <p:spPr>
          <a:xfrm>
            <a:off x="7880976" y="5784857"/>
            <a:ext cx="1305241" cy="3373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Tứ giác lõm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9F292-00D0-4C14-A25A-9731214946F9}"/>
              </a:ext>
            </a:extLst>
          </p:cNvPr>
          <p:cNvCxnSpPr>
            <a:cxnSpLocks/>
          </p:cNvCxnSpPr>
          <p:nvPr/>
        </p:nvCxnSpPr>
        <p:spPr>
          <a:xfrm>
            <a:off x="3303996" y="4520826"/>
            <a:ext cx="1347245" cy="1086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28C466-7808-4D43-9818-B68D954B9BC0}"/>
              </a:ext>
            </a:extLst>
          </p:cNvPr>
          <p:cNvCxnSpPr>
            <a:cxnSpLocks/>
            <a:stCxn id="6" idx="7"/>
            <a:endCxn id="15" idx="3"/>
          </p:cNvCxnSpPr>
          <p:nvPr/>
        </p:nvCxnSpPr>
        <p:spPr>
          <a:xfrm flipV="1">
            <a:off x="2489434" y="4906564"/>
            <a:ext cx="1652557" cy="607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732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 animBg="1"/>
      <p:bldP spid="23" grpId="0"/>
      <p:bldP spid="25" grpId="0"/>
      <p:bldP spid="26" grpId="0" animBg="1"/>
      <p:bldP spid="27" grpId="0"/>
      <p:bldP spid="48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7467422" cy="4572752"/>
              </a:xfrm>
            </p:spPr>
            <p:txBody>
              <a:bodyPr/>
              <a:lstStyle/>
              <a:p>
                <a:r>
                  <a:rPr lang="en-US"/>
                  <a:t>Ứng dụng 4: kiểm tra đa giác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đỉnh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 có là đa giác lồi</a:t>
                </a:r>
              </a:p>
              <a:p>
                <a:pPr lvl="1"/>
                <a:r>
                  <a:rPr lang="en-US"/>
                  <a:t>Nhận xét: đa giác là lồi nếu diện tích tất cả tam giác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có cùng dấu</a:t>
                </a:r>
              </a:p>
              <a:p>
                <a:pPr lvl="2"/>
                <a:r>
                  <a:rPr lang="en-US"/>
                  <a:t>Cùng dấu dương: thuận chiều kim đồng hồ</a:t>
                </a:r>
              </a:p>
              <a:p>
                <a:pPr lvl="2"/>
                <a:r>
                  <a:rPr lang="en-US"/>
                  <a:t>Cùng dấu âm: ngược chiều kim đồng hồ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7467422" cy="4572752"/>
              </a:xfrm>
              <a:blipFill>
                <a:blip r:embed="rId3"/>
                <a:stretch>
                  <a:fillRect l="-2449" t="-2933" r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009ADFF-7EC4-417D-BF44-4ABA8D3EE361}"/>
              </a:ext>
            </a:extLst>
          </p:cNvPr>
          <p:cNvGrpSpPr/>
          <p:nvPr/>
        </p:nvGrpSpPr>
        <p:grpSpPr>
          <a:xfrm>
            <a:off x="8098598" y="2229062"/>
            <a:ext cx="3259322" cy="2711550"/>
            <a:chOff x="8098598" y="2229062"/>
            <a:chExt cx="3259322" cy="27115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9B4917-5553-4E32-9D89-726C1D5645F9}"/>
                </a:ext>
              </a:extLst>
            </p:cNvPr>
            <p:cNvSpPr/>
            <p:nvPr/>
          </p:nvSpPr>
          <p:spPr>
            <a:xfrm>
              <a:off x="8438961" y="350554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F24D9E-B95F-4C2B-B332-9258F211E75B}"/>
                    </a:ext>
                  </a:extLst>
                </p:cNvPr>
                <p:cNvSpPr txBox="1"/>
                <p:nvPr/>
              </p:nvSpPr>
              <p:spPr>
                <a:xfrm>
                  <a:off x="8098598" y="333916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F24D9E-B95F-4C2B-B332-9258F211E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598" y="3339161"/>
                  <a:ext cx="391877" cy="238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71DEBB-E586-4DDE-9E1C-74711723C96E}"/>
                </a:ext>
              </a:extLst>
            </p:cNvPr>
            <p:cNvSpPr/>
            <p:nvPr/>
          </p:nvSpPr>
          <p:spPr>
            <a:xfrm>
              <a:off x="10921573" y="36511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D6097A-B403-4376-8327-0CDCD13335FA}"/>
                </a:ext>
              </a:extLst>
            </p:cNvPr>
            <p:cNvSpPr/>
            <p:nvPr/>
          </p:nvSpPr>
          <p:spPr>
            <a:xfrm>
              <a:off x="9276124" y="24825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5797DE-96DB-452C-AD22-E381B800D746}"/>
                    </a:ext>
                  </a:extLst>
                </p:cNvPr>
                <p:cNvSpPr txBox="1"/>
                <p:nvPr/>
              </p:nvSpPr>
              <p:spPr>
                <a:xfrm>
                  <a:off x="10271401" y="251535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5797DE-96DB-452C-AD22-E381B800D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01" y="2515358"/>
                  <a:ext cx="391877" cy="238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C9A4EE-C119-4240-883B-48FA2343373C}"/>
                    </a:ext>
                  </a:extLst>
                </p:cNvPr>
                <p:cNvSpPr txBox="1"/>
                <p:nvPr/>
              </p:nvSpPr>
              <p:spPr>
                <a:xfrm>
                  <a:off x="9125905" y="2229062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C9A4EE-C119-4240-883B-48FA23433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905" y="2229062"/>
                  <a:ext cx="391877" cy="238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A2438C-44F2-400D-88F4-3B8D1753EFF9}"/>
                </a:ext>
              </a:extLst>
            </p:cNvPr>
            <p:cNvSpPr/>
            <p:nvPr/>
          </p:nvSpPr>
          <p:spPr>
            <a:xfrm>
              <a:off x="10356346" y="274127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5BE6D-DB7D-44B1-BE1D-E01BA79E89B7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8517010" y="2560555"/>
              <a:ext cx="772505" cy="95837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F9F48C4-3A33-4786-9559-CD1DC8A7D27B}"/>
                </a:ext>
              </a:extLst>
            </p:cNvPr>
            <p:cNvSpPr/>
            <p:nvPr/>
          </p:nvSpPr>
          <p:spPr>
            <a:xfrm>
              <a:off x="8976653" y="453872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52CFDEC-5195-4DA2-AD22-1C49E0B69114}"/>
                </a:ext>
              </a:extLst>
            </p:cNvPr>
            <p:cNvSpPr/>
            <p:nvPr/>
          </p:nvSpPr>
          <p:spPr>
            <a:xfrm>
              <a:off x="10151395" y="459471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BB24-7BFF-4B85-A60E-0082338159B0}"/>
                    </a:ext>
                  </a:extLst>
                </p:cNvPr>
                <p:cNvSpPr txBox="1"/>
                <p:nvPr/>
              </p:nvSpPr>
              <p:spPr>
                <a:xfrm>
                  <a:off x="10019826" y="470216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BB24-7BFF-4B85-A60E-008233815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826" y="4702168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5CB84B5-9569-4641-AE85-090D1BF46492}"/>
                    </a:ext>
                  </a:extLst>
                </p:cNvPr>
                <p:cNvSpPr txBox="1"/>
                <p:nvPr/>
              </p:nvSpPr>
              <p:spPr>
                <a:xfrm>
                  <a:off x="10966043" y="3477760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5CB84B5-9569-4641-AE85-090D1BF46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6043" y="3477760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5249AF-0551-449B-BDA6-04737F1F7701}"/>
                    </a:ext>
                  </a:extLst>
                </p:cNvPr>
                <p:cNvSpPr txBox="1"/>
                <p:nvPr/>
              </p:nvSpPr>
              <p:spPr>
                <a:xfrm>
                  <a:off x="8780974" y="467588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5249AF-0551-449B-BDA6-04737F1F7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74" y="4675884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6B304B-FE3E-4C77-975C-D52ED5F171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5511" y="2523231"/>
              <a:ext cx="1047893" cy="27216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BE400E-4D6D-48DF-ACA6-EAF77FC33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9793" y="2796330"/>
              <a:ext cx="519507" cy="86410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6304CF-E0D4-4450-A02B-D4E60369E1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5350" y="3559658"/>
              <a:ext cx="541737" cy="101233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876FF7-9E93-4452-9080-4E4CD2E1E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4842" y="3719825"/>
              <a:ext cx="756787" cy="91127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E85A49-1D37-4CEC-A7FA-712A26037433}"/>
                </a:ext>
              </a:extLst>
            </p:cNvPr>
            <p:cNvSpPr txBox="1"/>
            <p:nvPr/>
          </p:nvSpPr>
          <p:spPr>
            <a:xfrm>
              <a:off x="9485314" y="4494593"/>
              <a:ext cx="391877" cy="238444"/>
            </a:xfrm>
            <a:prstGeom prst="rect">
              <a:avLst/>
            </a:prstGeom>
          </p:spPr>
          <p:txBody>
            <a:bodyPr vert="horz" wrap="square" lIns="91440" tIns="0" rIns="91440" bIns="45720" rtlCol="0">
              <a:noAutofit/>
            </a:bodyPr>
            <a:lstStyle/>
            <a:p>
              <a:pPr marL="0" indent="0" algn="l">
                <a:lnSpc>
                  <a:spcPts val="1800"/>
                </a:lnSpc>
                <a:spcAft>
                  <a:spcPts val="600"/>
                </a:spcAft>
                <a:buNone/>
              </a:pPr>
              <a:r>
                <a:rPr lang="en-US" sz="12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233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Ứng dụng 5: Kiểm tra điểm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có thuộc đoạn thẳng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thẳng hàng: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801879A-6250-4DB6-97F7-3047F3EC41DE}"/>
              </a:ext>
            </a:extLst>
          </p:cNvPr>
          <p:cNvGrpSpPr/>
          <p:nvPr/>
        </p:nvGrpSpPr>
        <p:grpSpPr>
          <a:xfrm>
            <a:off x="7376171" y="2557553"/>
            <a:ext cx="3764109" cy="2995044"/>
            <a:chOff x="5939254" y="3141027"/>
            <a:chExt cx="3764109" cy="2995044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EC6B0D-9078-472E-9A0A-25B6CEAD1217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5939254" y="6046668"/>
                <a:ext cx="2" cy="2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EC6B0D-9078-472E-9A0A-25B6CEAD121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76171" y="5463194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FA0D28E-CC1B-4D0B-A931-EF25C9C77D1F}"/>
                </a:ext>
              </a:extLst>
            </p:cNvPr>
            <p:cNvCxnSpPr/>
            <p:nvPr/>
          </p:nvCxnSpPr>
          <p:spPr>
            <a:xfrm>
              <a:off x="6277124" y="5877296"/>
              <a:ext cx="325181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0A7479C-5E82-4CF0-A25E-4F84FC71BE28}"/>
                </a:ext>
              </a:extLst>
            </p:cNvPr>
            <p:cNvCxnSpPr/>
            <p:nvPr/>
          </p:nvCxnSpPr>
          <p:spPr>
            <a:xfrm flipV="1">
              <a:off x="6363362" y="3250579"/>
              <a:ext cx="0" cy="283960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2DB7B2-2291-4551-84B6-77C1DE6B7EC8}"/>
                </a:ext>
              </a:extLst>
            </p:cNvPr>
            <p:cNvCxnSpPr/>
            <p:nvPr/>
          </p:nvCxnSpPr>
          <p:spPr>
            <a:xfrm>
              <a:off x="6787468" y="3242999"/>
              <a:ext cx="0" cy="27938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8654965-467B-466B-A4C4-9D63AF247C6F}"/>
                </a:ext>
              </a:extLst>
            </p:cNvPr>
            <p:cNvCxnSpPr/>
            <p:nvPr/>
          </p:nvCxnSpPr>
          <p:spPr>
            <a:xfrm>
              <a:off x="7211574" y="3242999"/>
              <a:ext cx="0" cy="27938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91C8ED2-31FA-4239-9BE8-6C41E5026873}"/>
                </a:ext>
              </a:extLst>
            </p:cNvPr>
            <p:cNvCxnSpPr/>
            <p:nvPr/>
          </p:nvCxnSpPr>
          <p:spPr>
            <a:xfrm>
              <a:off x="7635680" y="3242999"/>
              <a:ext cx="0" cy="27938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F299656-821B-4120-8E01-F5E4DC69140F}"/>
                </a:ext>
              </a:extLst>
            </p:cNvPr>
            <p:cNvCxnSpPr/>
            <p:nvPr/>
          </p:nvCxnSpPr>
          <p:spPr>
            <a:xfrm>
              <a:off x="8059786" y="3242999"/>
              <a:ext cx="0" cy="27938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4295C8-3EB1-41FF-954E-9D41CDEA99D1}"/>
                </a:ext>
              </a:extLst>
            </p:cNvPr>
            <p:cNvCxnSpPr/>
            <p:nvPr/>
          </p:nvCxnSpPr>
          <p:spPr>
            <a:xfrm>
              <a:off x="8483892" y="3242999"/>
              <a:ext cx="0" cy="27938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877486-F6B2-49FD-9F66-A07D30C4D617}"/>
                </a:ext>
              </a:extLst>
            </p:cNvPr>
            <p:cNvCxnSpPr/>
            <p:nvPr/>
          </p:nvCxnSpPr>
          <p:spPr>
            <a:xfrm>
              <a:off x="8907998" y="3242999"/>
              <a:ext cx="0" cy="27938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31BA456-0191-4E9E-ABAC-DC6B3A9ECAE0}"/>
                </a:ext>
              </a:extLst>
            </p:cNvPr>
            <p:cNvCxnSpPr/>
            <p:nvPr/>
          </p:nvCxnSpPr>
          <p:spPr>
            <a:xfrm>
              <a:off x="9332104" y="3242999"/>
              <a:ext cx="0" cy="279380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C9BDB0-5121-481F-9089-BE65B3CDABB4}"/>
                </a:ext>
              </a:extLst>
            </p:cNvPr>
            <p:cNvCxnSpPr/>
            <p:nvPr/>
          </p:nvCxnSpPr>
          <p:spPr>
            <a:xfrm>
              <a:off x="6261205" y="3450283"/>
              <a:ext cx="31556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C788111-65A1-4F07-B349-4F0B5FED2909}"/>
                </a:ext>
              </a:extLst>
            </p:cNvPr>
            <p:cNvCxnSpPr/>
            <p:nvPr/>
          </p:nvCxnSpPr>
          <p:spPr>
            <a:xfrm>
              <a:off x="6261205" y="3854785"/>
              <a:ext cx="31556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4144781-3099-4B1F-8A14-57A8651CE5ED}"/>
                </a:ext>
              </a:extLst>
            </p:cNvPr>
            <p:cNvCxnSpPr/>
            <p:nvPr/>
          </p:nvCxnSpPr>
          <p:spPr>
            <a:xfrm>
              <a:off x="6261205" y="4259287"/>
              <a:ext cx="31556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1FA37F4-4DCB-40A0-AA74-243923AE3D59}"/>
                </a:ext>
              </a:extLst>
            </p:cNvPr>
            <p:cNvCxnSpPr/>
            <p:nvPr/>
          </p:nvCxnSpPr>
          <p:spPr>
            <a:xfrm>
              <a:off x="6261205" y="4663789"/>
              <a:ext cx="31556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BBD81CA-91C9-420D-9E0F-23C848B33EB8}"/>
                </a:ext>
              </a:extLst>
            </p:cNvPr>
            <p:cNvCxnSpPr/>
            <p:nvPr/>
          </p:nvCxnSpPr>
          <p:spPr>
            <a:xfrm>
              <a:off x="6261205" y="5068291"/>
              <a:ext cx="31556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8BD81EC-DAE9-456B-AD15-7802471FAEEA}"/>
                </a:ext>
              </a:extLst>
            </p:cNvPr>
            <p:cNvCxnSpPr/>
            <p:nvPr/>
          </p:nvCxnSpPr>
          <p:spPr>
            <a:xfrm>
              <a:off x="6261205" y="5472793"/>
              <a:ext cx="31556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C70C62B-A5A7-4EE7-82E1-0ECAA5825968}"/>
                    </a:ext>
                  </a:extLst>
                </p:cNvPr>
                <p:cNvSpPr txBox="1"/>
                <p:nvPr/>
              </p:nvSpPr>
              <p:spPr>
                <a:xfrm>
                  <a:off x="9377664" y="5897627"/>
                  <a:ext cx="325699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C70C62B-A5A7-4EE7-82E1-0ECAA5825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7664" y="5897627"/>
                  <a:ext cx="325699" cy="238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B526B2-3250-4E16-B958-33D6E51AC24F}"/>
                    </a:ext>
                  </a:extLst>
                </p:cNvPr>
                <p:cNvSpPr txBox="1"/>
                <p:nvPr/>
              </p:nvSpPr>
              <p:spPr>
                <a:xfrm>
                  <a:off x="6013486" y="314102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B526B2-3250-4E16-B958-33D6E51AC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486" y="3141027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2FBD4D3-C4A6-4173-A6C4-CA58197A63DB}"/>
                    </a:ext>
                  </a:extLst>
                </p:cNvPr>
                <p:cNvSpPr txBox="1"/>
                <p:nvPr/>
              </p:nvSpPr>
              <p:spPr>
                <a:xfrm>
                  <a:off x="6070048" y="588875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2FBD4D3-C4A6-4173-A6C4-CA58197A6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048" y="5888758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A1B4E996-F5BF-462D-ACDA-21AA14DCC770}"/>
              </a:ext>
            </a:extLst>
          </p:cNvPr>
          <p:cNvSpPr/>
          <p:nvPr/>
        </p:nvSpPr>
        <p:spPr>
          <a:xfrm>
            <a:off x="8179386" y="364155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DAC242C-AB75-427C-88E7-30E5BAEBDBA3}"/>
                  </a:ext>
                </a:extLst>
              </p:cNvPr>
              <p:cNvSpPr txBox="1"/>
              <p:nvPr/>
            </p:nvSpPr>
            <p:spPr>
              <a:xfrm>
                <a:off x="8035863" y="340311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DAC242C-AB75-427C-88E7-30E5BAEB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863" y="3403112"/>
                <a:ext cx="391877" cy="238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7815285F-EFE6-44CA-BBD6-A80F9410437E}"/>
              </a:ext>
            </a:extLst>
          </p:cNvPr>
          <p:cNvSpPr/>
          <p:nvPr/>
        </p:nvSpPr>
        <p:spPr>
          <a:xfrm>
            <a:off x="9447078" y="40345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F2A8346-4BCE-4B90-A583-416DC6F5E162}"/>
                  </a:ext>
                </a:extLst>
              </p:cNvPr>
              <p:cNvSpPr txBox="1"/>
              <p:nvPr/>
            </p:nvSpPr>
            <p:spPr>
              <a:xfrm>
                <a:off x="9305568" y="379991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F2A8346-4BCE-4B90-A583-416DC6F5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568" y="3799919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7BC8AC5B-FED4-4978-827E-820400EC0857}"/>
              </a:ext>
            </a:extLst>
          </p:cNvPr>
          <p:cNvSpPr/>
          <p:nvPr/>
        </p:nvSpPr>
        <p:spPr>
          <a:xfrm>
            <a:off x="10723462" y="44390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2EB51EE-E760-4EED-BB54-FB32E8E5F925}"/>
                  </a:ext>
                </a:extLst>
              </p:cNvPr>
              <p:cNvSpPr txBox="1"/>
              <p:nvPr/>
            </p:nvSpPr>
            <p:spPr>
              <a:xfrm>
                <a:off x="10608312" y="4200653"/>
                <a:ext cx="356252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2EB51EE-E760-4EED-BB54-FB32E8E5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312" y="4200653"/>
                <a:ext cx="356252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BCBA561-179A-4D30-B8F6-7FF07914547B}"/>
              </a:ext>
            </a:extLst>
          </p:cNvPr>
          <p:cNvCxnSpPr>
            <a:cxnSpLocks/>
          </p:cNvCxnSpPr>
          <p:nvPr/>
        </p:nvCxnSpPr>
        <p:spPr>
          <a:xfrm>
            <a:off x="9501507" y="4088621"/>
            <a:ext cx="0" cy="121350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9A97E5D-3992-4019-A889-209E8DE431A8}"/>
                  </a:ext>
                </a:extLst>
              </p:cNvPr>
              <p:cNvSpPr txBox="1"/>
              <p:nvPr/>
            </p:nvSpPr>
            <p:spPr>
              <a:xfrm>
                <a:off x="9323545" y="537772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9A97E5D-3992-4019-A889-209E8DE4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545" y="5377727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02556A6-6B22-40AC-88FB-EFC4BBE4601C}"/>
                  </a:ext>
                </a:extLst>
              </p:cNvPr>
              <p:cNvSpPr txBox="1"/>
              <p:nvPr/>
            </p:nvSpPr>
            <p:spPr>
              <a:xfrm>
                <a:off x="10578445" y="537772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02556A6-6B22-40AC-88FB-EFC4BBE46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445" y="5377727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FAB5901-6DF5-4EF8-B289-5FA98FA91427}"/>
                  </a:ext>
                </a:extLst>
              </p:cNvPr>
              <p:cNvSpPr txBox="1"/>
              <p:nvPr/>
            </p:nvSpPr>
            <p:spPr>
              <a:xfrm>
                <a:off x="8027816" y="537772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FAB5901-6DF5-4EF8-B289-5FA98FA91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816" y="5377727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5E5E1E-5F64-4358-9825-289182636603}"/>
                  </a:ext>
                </a:extLst>
              </p:cNvPr>
              <p:cNvSpPr txBox="1"/>
              <p:nvPr/>
            </p:nvSpPr>
            <p:spPr>
              <a:xfrm>
                <a:off x="7376171" y="352123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5E5E1E-5F64-4358-9825-28918263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71" y="3521230"/>
                <a:ext cx="391877" cy="238444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B02403F-6590-4423-8E4F-24CA1163EE61}"/>
                  </a:ext>
                </a:extLst>
              </p:cNvPr>
              <p:cNvSpPr txBox="1"/>
              <p:nvPr/>
            </p:nvSpPr>
            <p:spPr>
              <a:xfrm>
                <a:off x="7376171" y="393823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B02403F-6590-4423-8E4F-24CA1163E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71" y="3938233"/>
                <a:ext cx="391877" cy="238444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D520CCE-68A5-4AAE-945A-B413C84E891E}"/>
                  </a:ext>
                </a:extLst>
              </p:cNvPr>
              <p:cNvSpPr txBox="1"/>
              <p:nvPr/>
            </p:nvSpPr>
            <p:spPr>
              <a:xfrm>
                <a:off x="7376171" y="433023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D520CCE-68A5-4AAE-945A-B413C84E8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71" y="4330234"/>
                <a:ext cx="391877" cy="238444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6E7F8C8-EF8E-4A5C-B3F4-F9AA0A95005B}"/>
              </a:ext>
            </a:extLst>
          </p:cNvPr>
          <p:cNvCxnSpPr>
            <a:cxnSpLocks/>
          </p:cNvCxnSpPr>
          <p:nvPr/>
        </p:nvCxnSpPr>
        <p:spPr>
          <a:xfrm>
            <a:off x="8232919" y="3704900"/>
            <a:ext cx="0" cy="1581912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BB3848B-02D3-442D-A79A-9EAC69E21E7B}"/>
              </a:ext>
            </a:extLst>
          </p:cNvPr>
          <p:cNvCxnSpPr>
            <a:cxnSpLocks/>
          </p:cNvCxnSpPr>
          <p:nvPr/>
        </p:nvCxnSpPr>
        <p:spPr>
          <a:xfrm>
            <a:off x="10777729" y="4498134"/>
            <a:ext cx="0" cy="795528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9840DEC-15AD-42B7-8D2B-4FA1F02C9634}"/>
              </a:ext>
            </a:extLst>
          </p:cNvPr>
          <p:cNvCxnSpPr>
            <a:cxnSpLocks/>
          </p:cNvCxnSpPr>
          <p:nvPr/>
        </p:nvCxnSpPr>
        <p:spPr>
          <a:xfrm>
            <a:off x="7813937" y="4489425"/>
            <a:ext cx="2944368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D4B7892-59E3-4512-843B-4D89807A6F24}"/>
              </a:ext>
            </a:extLst>
          </p:cNvPr>
          <p:cNvCxnSpPr>
            <a:cxnSpLocks/>
          </p:cNvCxnSpPr>
          <p:nvPr/>
        </p:nvCxnSpPr>
        <p:spPr>
          <a:xfrm>
            <a:off x="7810678" y="4097330"/>
            <a:ext cx="1662019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C504792-38ED-4428-AAC2-B2E41D09140E}"/>
              </a:ext>
            </a:extLst>
          </p:cNvPr>
          <p:cNvCxnSpPr>
            <a:cxnSpLocks/>
          </p:cNvCxnSpPr>
          <p:nvPr/>
        </p:nvCxnSpPr>
        <p:spPr>
          <a:xfrm>
            <a:off x="7813251" y="3684522"/>
            <a:ext cx="402336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E2A0E3-DD79-4A84-9080-ECBB942F5E1F}"/>
              </a:ext>
            </a:extLst>
          </p:cNvPr>
          <p:cNvCxnSpPr>
            <a:cxnSpLocks/>
          </p:cNvCxnSpPr>
          <p:nvPr/>
        </p:nvCxnSpPr>
        <p:spPr>
          <a:xfrm>
            <a:off x="8215587" y="3685416"/>
            <a:ext cx="2562142" cy="81771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376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animBg="1"/>
      <p:bldP spid="120" grpId="0" uiExpand="1"/>
      <p:bldP spid="121" grpId="0" uiExpand="1" animBg="1"/>
      <p:bldP spid="122" grpId="0" uiExpand="1"/>
      <p:bldP spid="123" grpId="0" uiExpand="1" animBg="1"/>
      <p:bldP spid="124" grpId="0" uiExpand="1"/>
      <p:bldP spid="126" grpId="0" uiExpand="1"/>
      <p:bldP spid="127" grpId="0" uiExpand="1"/>
      <p:bldP spid="128" grpId="0" uiExpand="1"/>
      <p:bldP spid="129" grpId="0" uiExpand="1"/>
      <p:bldP spid="130" grpId="0" uiExpand="1"/>
      <p:bldP spid="131" grpId="0" uiExpan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diện tích đại số của tam giác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Ứng dụng 6: Tính khoảng cách từ điểm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đến đường thẳng qua 2 điểm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Tính diện tích tam giác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:r>
                  <a:rPr lang="en-US"/>
                  <a:t>Áp dụng công thức: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39B4917-5553-4E32-9D89-726C1D5645F9}"/>
              </a:ext>
            </a:extLst>
          </p:cNvPr>
          <p:cNvSpPr/>
          <p:nvPr/>
        </p:nvSpPr>
        <p:spPr>
          <a:xfrm>
            <a:off x="8708760" y="388005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71DEBB-E586-4DDE-9E1C-74711723C96E}"/>
              </a:ext>
            </a:extLst>
          </p:cNvPr>
          <p:cNvSpPr/>
          <p:nvPr/>
        </p:nvSpPr>
        <p:spPr>
          <a:xfrm>
            <a:off x="10968446" y="388005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6097A-B403-4376-8327-0CDCD13335FA}"/>
              </a:ext>
            </a:extLst>
          </p:cNvPr>
          <p:cNvSpPr/>
          <p:nvPr/>
        </p:nvSpPr>
        <p:spPr>
          <a:xfrm>
            <a:off x="9385663" y="286137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/>
              <p:nvPr/>
            </p:nvSpPr>
            <p:spPr>
              <a:xfrm>
                <a:off x="9235444" y="262746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C9A4EE-C119-4240-883B-48FA2343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44" y="2627462"/>
                <a:ext cx="391877" cy="238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/>
              <p:nvPr/>
            </p:nvSpPr>
            <p:spPr>
              <a:xfrm>
                <a:off x="10840027" y="363254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CE4F3-CA0F-45AA-BC31-7EEA81993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27" y="3632542"/>
                <a:ext cx="391877" cy="238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7DE255-3C0B-405F-8A9D-257DA0D8459B}"/>
              </a:ext>
            </a:extLst>
          </p:cNvPr>
          <p:cNvCxnSpPr>
            <a:cxnSpLocks/>
          </p:cNvCxnSpPr>
          <p:nvPr/>
        </p:nvCxnSpPr>
        <p:spPr>
          <a:xfrm flipH="1" flipV="1">
            <a:off x="9431383" y="2909271"/>
            <a:ext cx="1619795" cy="10275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66C542-4223-43E4-9313-E145F03DE9F5}"/>
                  </a:ext>
                </a:extLst>
              </p:cNvPr>
              <p:cNvSpPr txBox="1"/>
              <p:nvPr/>
            </p:nvSpPr>
            <p:spPr>
              <a:xfrm>
                <a:off x="8487375" y="365232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66C542-4223-43E4-9313-E145F03DE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375" y="3652329"/>
                <a:ext cx="391877" cy="238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85FE7-4076-49DA-82E0-754AD549A59D}"/>
              </a:ext>
            </a:extLst>
          </p:cNvPr>
          <p:cNvCxnSpPr>
            <a:cxnSpLocks/>
          </p:cNvCxnSpPr>
          <p:nvPr/>
        </p:nvCxnSpPr>
        <p:spPr>
          <a:xfrm flipV="1">
            <a:off x="8749865" y="2909273"/>
            <a:ext cx="681518" cy="10165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909841-C965-4487-B42F-36FE423017A5}"/>
              </a:ext>
            </a:extLst>
          </p:cNvPr>
          <p:cNvCxnSpPr>
            <a:cxnSpLocks/>
          </p:cNvCxnSpPr>
          <p:nvPr/>
        </p:nvCxnSpPr>
        <p:spPr>
          <a:xfrm>
            <a:off x="8131213" y="3936842"/>
            <a:ext cx="342991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B2DEAA-4A88-4725-BCC0-06342B3784B6}"/>
              </a:ext>
            </a:extLst>
          </p:cNvPr>
          <p:cNvCxnSpPr>
            <a:cxnSpLocks/>
          </p:cNvCxnSpPr>
          <p:nvPr/>
        </p:nvCxnSpPr>
        <p:spPr>
          <a:xfrm flipH="1">
            <a:off x="9431382" y="2924274"/>
            <a:ext cx="1" cy="10058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24C795-ED9C-4CA3-AC30-62B33103F1CB}"/>
                  </a:ext>
                </a:extLst>
              </p:cNvPr>
              <p:cNvSpPr txBox="1"/>
              <p:nvPr/>
            </p:nvSpPr>
            <p:spPr>
              <a:xfrm>
                <a:off x="9244153" y="396786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𝐻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24C795-ED9C-4CA3-AC30-62B33103F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153" y="3967863"/>
                <a:ext cx="391877" cy="238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35248738-C7D8-4984-A9F2-BD2F667D5047}"/>
              </a:ext>
            </a:extLst>
          </p:cNvPr>
          <p:cNvSpPr/>
          <p:nvPr/>
        </p:nvSpPr>
        <p:spPr>
          <a:xfrm>
            <a:off x="9431382" y="3850792"/>
            <a:ext cx="84715" cy="84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5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/>
      <p:bldP spid="16" grpId="0"/>
      <p:bldP spid="18" grpId="0"/>
      <p:bldP spid="46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C581C-3DF9-415C-AE5B-EAEEDEC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Các đối tượng cơ bản của hình học mặt phẳng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Cấu trúc dữ liệu biểu diễn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Ứng dụng diện tích đại số của tam giác</a:t>
            </a:r>
          </a:p>
          <a:p>
            <a:r>
              <a:rPr lang="en-US"/>
              <a:t>Một số bài toán cơ bản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Bài toán bao lồi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064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1604211"/>
                <a:ext cx="6978371" cy="4572752"/>
              </a:xfrm>
            </p:spPr>
            <p:txBody>
              <a:bodyPr/>
              <a:lstStyle/>
              <a:p>
                <a:r>
                  <a:rPr lang="en-US"/>
                  <a:t>Bài toán 1: độ dài đoạn thẳng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1604211"/>
                <a:ext cx="6978371" cy="4572752"/>
              </a:xfrm>
              <a:blipFill>
                <a:blip r:embed="rId3"/>
                <a:stretch>
                  <a:fillRect l="-2620" t="-2933" r="-2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3F25A27-C3D8-4687-B3E5-5A1AE51C40A6}"/>
              </a:ext>
            </a:extLst>
          </p:cNvPr>
          <p:cNvGrpSpPr/>
          <p:nvPr/>
        </p:nvGrpSpPr>
        <p:grpSpPr>
          <a:xfrm>
            <a:off x="7770370" y="2379083"/>
            <a:ext cx="3817194" cy="2743090"/>
            <a:chOff x="7770370" y="2379083"/>
            <a:chExt cx="3817194" cy="274309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8C49382-F6A6-41DD-9817-77D869F9119B}"/>
                </a:ext>
              </a:extLst>
            </p:cNvPr>
            <p:cNvCxnSpPr/>
            <p:nvPr/>
          </p:nvCxnSpPr>
          <p:spPr>
            <a:xfrm>
              <a:off x="7880132" y="4863398"/>
              <a:ext cx="3576992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4AD34FB-539F-459B-B5A7-546446FAE2DD}"/>
                </a:ext>
              </a:extLst>
            </p:cNvPr>
            <p:cNvCxnSpPr/>
            <p:nvPr/>
          </p:nvCxnSpPr>
          <p:spPr>
            <a:xfrm flipV="1">
              <a:off x="8120246" y="2480837"/>
              <a:ext cx="0" cy="25603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086E6F-851B-4915-9AE9-4A8EEAD3405C}"/>
                </a:ext>
              </a:extLst>
            </p:cNvPr>
            <p:cNvCxnSpPr/>
            <p:nvPr/>
          </p:nvCxnSpPr>
          <p:spPr>
            <a:xfrm>
              <a:off x="8544352" y="2480837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8ED19D-1D51-437F-AC55-D5E5CEEC89CF}"/>
                </a:ext>
              </a:extLst>
            </p:cNvPr>
            <p:cNvCxnSpPr/>
            <p:nvPr/>
          </p:nvCxnSpPr>
          <p:spPr>
            <a:xfrm>
              <a:off x="8968458" y="2480837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E6A3F8-8D33-4FCD-BEB2-DCBB4E49B196}"/>
                </a:ext>
              </a:extLst>
            </p:cNvPr>
            <p:cNvCxnSpPr/>
            <p:nvPr/>
          </p:nvCxnSpPr>
          <p:spPr>
            <a:xfrm>
              <a:off x="9392564" y="2480837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116218-2640-482F-9BA2-2591A7D86BEA}"/>
                </a:ext>
              </a:extLst>
            </p:cNvPr>
            <p:cNvCxnSpPr/>
            <p:nvPr/>
          </p:nvCxnSpPr>
          <p:spPr>
            <a:xfrm>
              <a:off x="9816670" y="2480837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62BC44-DBC6-4595-A421-94D5F8C849D8}"/>
                </a:ext>
              </a:extLst>
            </p:cNvPr>
            <p:cNvCxnSpPr/>
            <p:nvPr/>
          </p:nvCxnSpPr>
          <p:spPr>
            <a:xfrm>
              <a:off x="10240776" y="2480837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5EE39E-194E-4E4E-A6BB-B150278F2D9E}"/>
                </a:ext>
              </a:extLst>
            </p:cNvPr>
            <p:cNvCxnSpPr/>
            <p:nvPr/>
          </p:nvCxnSpPr>
          <p:spPr>
            <a:xfrm>
              <a:off x="10664882" y="2480837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5818B8-C96F-4D0D-B30A-634FD0FAD8F2}"/>
                </a:ext>
              </a:extLst>
            </p:cNvPr>
            <p:cNvCxnSpPr/>
            <p:nvPr/>
          </p:nvCxnSpPr>
          <p:spPr>
            <a:xfrm>
              <a:off x="11088988" y="2480837"/>
              <a:ext cx="0" cy="256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1688A2A-0B85-4535-ACB3-1530F32C271F}"/>
                </a:ext>
              </a:extLst>
            </p:cNvPr>
            <p:cNvCxnSpPr/>
            <p:nvPr/>
          </p:nvCxnSpPr>
          <p:spPr>
            <a:xfrm>
              <a:off x="7973514" y="2840887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B348AC-8063-443F-B7E1-9F5EEE61513A}"/>
                </a:ext>
              </a:extLst>
            </p:cNvPr>
            <p:cNvCxnSpPr/>
            <p:nvPr/>
          </p:nvCxnSpPr>
          <p:spPr>
            <a:xfrm>
              <a:off x="7973514" y="3245389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935A6F9-451F-4329-A52B-3BF6FA92B572}"/>
                </a:ext>
              </a:extLst>
            </p:cNvPr>
            <p:cNvCxnSpPr/>
            <p:nvPr/>
          </p:nvCxnSpPr>
          <p:spPr>
            <a:xfrm>
              <a:off x="7973514" y="3649891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27A0576-D288-44A9-8749-260D3854C8EB}"/>
                </a:ext>
              </a:extLst>
            </p:cNvPr>
            <p:cNvCxnSpPr/>
            <p:nvPr/>
          </p:nvCxnSpPr>
          <p:spPr>
            <a:xfrm>
              <a:off x="7973514" y="4054393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2A4C586-937C-4A6F-9CB8-68BD5AE6BEF7}"/>
                </a:ext>
              </a:extLst>
            </p:cNvPr>
            <p:cNvCxnSpPr/>
            <p:nvPr/>
          </p:nvCxnSpPr>
          <p:spPr>
            <a:xfrm>
              <a:off x="7973514" y="4458895"/>
              <a:ext cx="34711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6EB201F-4381-425D-AAB7-7C7E4A5C4F07}"/>
                    </a:ext>
                  </a:extLst>
                </p:cNvPr>
                <p:cNvSpPr txBox="1"/>
                <p:nvPr/>
              </p:nvSpPr>
              <p:spPr>
                <a:xfrm>
                  <a:off x="11195687" y="488372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6EB201F-4381-425D-AAB7-7C7E4A5C4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687" y="4883729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58EA156-6469-43B1-BD16-BFD1FED0431C}"/>
                    </a:ext>
                  </a:extLst>
                </p:cNvPr>
                <p:cNvSpPr txBox="1"/>
                <p:nvPr/>
              </p:nvSpPr>
              <p:spPr>
                <a:xfrm>
                  <a:off x="7770370" y="237908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58EA156-6469-43B1-BD16-BFD1FED04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370" y="2379083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DC0DAEE-8BB4-4D44-BDE1-175718DBE54D}"/>
                    </a:ext>
                  </a:extLst>
                </p:cNvPr>
                <p:cNvSpPr txBox="1"/>
                <p:nvPr/>
              </p:nvSpPr>
              <p:spPr>
                <a:xfrm>
                  <a:off x="7826932" y="4874860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DC0DAEE-8BB4-4D44-BDE1-175718DBE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932" y="4874860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984C894D-1E93-4026-BEA8-FB0E06D1CA04}"/>
              </a:ext>
            </a:extLst>
          </p:cNvPr>
          <p:cNvSpPr/>
          <p:nvPr/>
        </p:nvSpPr>
        <p:spPr>
          <a:xfrm>
            <a:off x="10620127" y="401861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75C4973-7BE9-46C0-A0F0-20528E1EDFE8}"/>
              </a:ext>
            </a:extLst>
          </p:cNvPr>
          <p:cNvSpPr/>
          <p:nvPr/>
        </p:nvSpPr>
        <p:spPr>
          <a:xfrm>
            <a:off x="8935063" y="320524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71DB065-F965-4A8D-BC5B-34E42B728787}"/>
                  </a:ext>
                </a:extLst>
              </p:cNvPr>
              <p:cNvSpPr txBox="1"/>
              <p:nvPr/>
            </p:nvSpPr>
            <p:spPr>
              <a:xfrm>
                <a:off x="8673957" y="302058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71DB065-F965-4A8D-BC5B-34E42B728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957" y="3020586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258A268-3009-4EF5-9194-33560A50411F}"/>
                  </a:ext>
                </a:extLst>
              </p:cNvPr>
              <p:cNvSpPr txBox="1"/>
              <p:nvPr/>
            </p:nvSpPr>
            <p:spPr>
              <a:xfrm>
                <a:off x="10632621" y="397907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258A268-3009-4EF5-9194-33560A50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21" y="3979079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D8C9AC-2BF2-4476-B2FF-B2ECE018B858}"/>
              </a:ext>
            </a:extLst>
          </p:cNvPr>
          <p:cNvCxnSpPr>
            <a:cxnSpLocks/>
          </p:cNvCxnSpPr>
          <p:nvPr/>
        </p:nvCxnSpPr>
        <p:spPr>
          <a:xfrm>
            <a:off x="8997850" y="3253075"/>
            <a:ext cx="1660351" cy="7837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FC35DB3-4728-4F81-99AE-935D652A11D7}"/>
              </a:ext>
            </a:extLst>
          </p:cNvPr>
          <p:cNvCxnSpPr>
            <a:cxnSpLocks/>
          </p:cNvCxnSpPr>
          <p:nvPr/>
        </p:nvCxnSpPr>
        <p:spPr>
          <a:xfrm>
            <a:off x="10668224" y="4105574"/>
            <a:ext cx="0" cy="753492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62E4667-4CB0-4ED2-AAA3-A62D10A486AD}"/>
                  </a:ext>
                </a:extLst>
              </p:cNvPr>
              <p:cNvSpPr txBox="1"/>
              <p:nvPr/>
            </p:nvSpPr>
            <p:spPr>
              <a:xfrm>
                <a:off x="10480931" y="491274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62E4667-4CB0-4ED2-AAA3-A62D10A4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931" y="4912746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87B61C9-8C26-4BED-8B01-8C37309AB363}"/>
              </a:ext>
            </a:extLst>
          </p:cNvPr>
          <p:cNvCxnSpPr>
            <a:cxnSpLocks/>
          </p:cNvCxnSpPr>
          <p:nvPr/>
        </p:nvCxnSpPr>
        <p:spPr>
          <a:xfrm>
            <a:off x="8977789" y="3310834"/>
            <a:ext cx="0" cy="155448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B311710-F118-40E4-9299-EBD4A8D3A170}"/>
                  </a:ext>
                </a:extLst>
              </p:cNvPr>
              <p:cNvSpPr txBox="1"/>
              <p:nvPr/>
            </p:nvSpPr>
            <p:spPr>
              <a:xfrm>
                <a:off x="8792581" y="491274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B311710-F118-40E4-9299-EBD4A8D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81" y="4912746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9095DD7-FC4F-4D4C-AE70-AAED2FDCE40E}"/>
                  </a:ext>
                </a:extLst>
              </p:cNvPr>
              <p:cNvSpPr txBox="1"/>
              <p:nvPr/>
            </p:nvSpPr>
            <p:spPr>
              <a:xfrm>
                <a:off x="7682225" y="308171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9095DD7-FC4F-4D4C-AE70-AAED2FDC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225" y="3081716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CDADD2-9E55-41EA-B986-CD9279F75DF3}"/>
                  </a:ext>
                </a:extLst>
              </p:cNvPr>
              <p:cNvSpPr txBox="1"/>
              <p:nvPr/>
            </p:nvSpPr>
            <p:spPr>
              <a:xfrm>
                <a:off x="7682225" y="393517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CDADD2-9E55-41EA-B986-CD9279F7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225" y="3935170"/>
                <a:ext cx="391877" cy="238444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91A6FCB-D761-4825-92A4-099FE8412172}"/>
              </a:ext>
            </a:extLst>
          </p:cNvPr>
          <p:cNvCxnSpPr>
            <a:cxnSpLocks/>
          </p:cNvCxnSpPr>
          <p:nvPr/>
        </p:nvCxnSpPr>
        <p:spPr>
          <a:xfrm>
            <a:off x="8132932" y="3253075"/>
            <a:ext cx="852878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656531-4A60-4DC4-89AE-8BFF99F28B00}"/>
              </a:ext>
            </a:extLst>
          </p:cNvPr>
          <p:cNvCxnSpPr>
            <a:cxnSpLocks/>
          </p:cNvCxnSpPr>
          <p:nvPr/>
        </p:nvCxnSpPr>
        <p:spPr>
          <a:xfrm>
            <a:off x="8135795" y="4054393"/>
            <a:ext cx="2505456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692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/>
      <p:bldP spid="78" grpId="0"/>
      <p:bldP spid="83" grpId="0"/>
      <p:bldP spid="85" grpId="0"/>
      <p:bldP spid="86" grpId="0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Bài toán 1: độ dài đoạn thẳng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</a:t>
                </a:r>
                <a:r>
                  <a:rPr lang="en-US" sz="240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2400">
                    <a:latin typeface="Consolas" panose="020B0609020204030204" pitchFamily="49" charset="0"/>
                  </a:rPr>
                  <a:t> Len(Point A, Point B)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{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</a:t>
                </a:r>
                <a:r>
                  <a:rPr lang="en-US" sz="240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400">
                    <a:latin typeface="Consolas" panose="020B0609020204030204" pitchFamily="49" charset="0"/>
                  </a:rPr>
                  <a:t> sqrt((A.x-B.x)*(A.x-B.x)+(A.y-B.y)*(A.y-B.y));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}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808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E912CCF-B574-4CEE-B661-6660B90B4044}"/>
              </a:ext>
            </a:extLst>
          </p:cNvPr>
          <p:cNvGrpSpPr/>
          <p:nvPr/>
        </p:nvGrpSpPr>
        <p:grpSpPr>
          <a:xfrm>
            <a:off x="6696899" y="1773181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96899" y="5512859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D32425-BEFC-474D-9277-EA485BD8142D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F8CAE8-A6DC-44ED-91BB-D6B4C757956A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E08C93-4FBC-4ECD-8F65-B26C569858FC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A538E2-FC38-4150-99FA-69C4D852E0D3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96A1E5-71E4-4657-B261-27FA591F0892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33F9CA-28BB-47B1-AC23-BE0DE174AE87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C90992-E0D7-4475-A857-3059CA1F6F05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A44CD5-1A8A-440F-BE42-6F75A9448936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1151301-3630-4490-AA8B-5870328A04CD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060374-504D-4C66-8E23-BF42C12B93E7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990415-BF2B-4B16-AB1C-44386A8C55B8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F18495-B214-4A52-9C4C-262F5213D4EB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9A0054-84E2-4506-B892-69AFAF6AD131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63FCD1-BAC3-44B6-A292-8B81B5D0CCBA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45FA59-AA65-4911-A4C6-67D6C3488A39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6DDC93-4CBB-4F10-990D-05C4E7447C71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939C67-D477-4645-96D1-6226D2377A5E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C32C7E-6055-4809-9A14-0BEDAB417D3A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039BAC-7F5E-409C-8550-11DD8BC2597D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584C06-C1F3-46CF-8EDE-E72E2B9A202F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584C06-C1F3-46CF-8EDE-E72E2B9A2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5EC41-1FAD-4E88-B974-E3B622826368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5EC41-1FAD-4E88-B974-E3B622826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9A36AF-3A96-4AAF-B18D-EAA25352343B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9A36AF-3A96-4AAF-B18D-EAA253523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1604211"/>
                <a:ext cx="5905035" cy="4572752"/>
              </a:xfrm>
            </p:spPr>
            <p:txBody>
              <a:bodyPr/>
              <a:lstStyle/>
              <a:p>
                <a:r>
                  <a:rPr lang="en-US"/>
                  <a:t>Điểm: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Đoạn thẳng: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/>
              </a:p>
              <a:p>
                <a:r>
                  <a:rPr lang="en-US"/>
                  <a:t>Đường thẳng</a:t>
                </a:r>
              </a:p>
              <a:p>
                <a:pPr lvl="1"/>
                <a:r>
                  <a:rPr lang="en-US"/>
                  <a:t>Tọa độ 2 điểm đi qua</a:t>
                </a:r>
              </a:p>
              <a:p>
                <a:pPr lvl="1"/>
                <a:r>
                  <a:rPr lang="en-US"/>
                  <a:t>Các hệ số của phương trình đường thẳng tổng quát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1604211"/>
                <a:ext cx="5905035" cy="4572752"/>
              </a:xfrm>
              <a:blipFill>
                <a:blip r:embed="rId8"/>
                <a:stretch>
                  <a:fillRect l="-3096" t="-2933" r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cơ bản của hình học mặt phẳng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</a:t>
            </a:fld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2A51AB-F011-443D-B147-4F4F2D2DB43C}"/>
              </a:ext>
            </a:extLst>
          </p:cNvPr>
          <p:cNvSpPr/>
          <p:nvPr/>
        </p:nvSpPr>
        <p:spPr>
          <a:xfrm>
            <a:off x="8357623" y="449433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6DAFB3-F868-4F9E-A6AD-98EE63B1AE12}"/>
              </a:ext>
            </a:extLst>
          </p:cNvPr>
          <p:cNvCxnSpPr/>
          <p:nvPr/>
        </p:nvCxnSpPr>
        <p:spPr>
          <a:xfrm>
            <a:off x="8403343" y="4585775"/>
            <a:ext cx="0" cy="768096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2D61E4-DB77-4F7C-BA48-E2D6D7351901}"/>
              </a:ext>
            </a:extLst>
          </p:cNvPr>
          <p:cNvCxnSpPr/>
          <p:nvPr/>
        </p:nvCxnSpPr>
        <p:spPr>
          <a:xfrm>
            <a:off x="7130735" y="4539017"/>
            <a:ext cx="1243584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AAACEC-F200-4839-9F7B-2DAD2F651057}"/>
                  </a:ext>
                </a:extLst>
              </p:cNvPr>
              <p:cNvSpPr txBox="1"/>
              <p:nvPr/>
            </p:nvSpPr>
            <p:spPr>
              <a:xfrm>
                <a:off x="8347851" y="429425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AAACEC-F200-4839-9F7B-2DAD2F65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51" y="4294258"/>
                <a:ext cx="391877" cy="238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4D7C2-DF06-4781-9947-7D79C2863D18}"/>
                  </a:ext>
                </a:extLst>
              </p:cNvPr>
              <p:cNvSpPr txBox="1"/>
              <p:nvPr/>
            </p:nvSpPr>
            <p:spPr>
              <a:xfrm>
                <a:off x="8238220" y="534375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4D7C2-DF06-4781-9947-7D79C2863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220" y="5343751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633BAA-0440-4074-82E9-6F9E26108F1A}"/>
                  </a:ext>
                </a:extLst>
              </p:cNvPr>
              <p:cNvSpPr txBox="1"/>
              <p:nvPr/>
            </p:nvSpPr>
            <p:spPr>
              <a:xfrm>
                <a:off x="6741432" y="4407505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633BAA-0440-4074-82E9-6F9E26108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32" y="4407505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E4D9892F-4E60-4EF6-8B15-1C19E639D04F}"/>
              </a:ext>
            </a:extLst>
          </p:cNvPr>
          <p:cNvSpPr/>
          <p:nvPr/>
        </p:nvSpPr>
        <p:spPr>
          <a:xfrm>
            <a:off x="10477863" y="3675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9C06958-6C48-4BD7-805D-BFB5A8B8F341}"/>
                  </a:ext>
                </a:extLst>
              </p:cNvPr>
              <p:cNvSpPr txBox="1"/>
              <p:nvPr/>
            </p:nvSpPr>
            <p:spPr>
              <a:xfrm>
                <a:off x="10429228" y="345838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9C06958-6C48-4BD7-805D-BFB5A8B8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228" y="3458383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E6CCE6-A866-4B1E-95DF-8FFD1B8536B1}"/>
              </a:ext>
            </a:extLst>
          </p:cNvPr>
          <p:cNvCxnSpPr>
            <a:cxnSpLocks/>
          </p:cNvCxnSpPr>
          <p:nvPr/>
        </p:nvCxnSpPr>
        <p:spPr>
          <a:xfrm>
            <a:off x="10523583" y="3744667"/>
            <a:ext cx="0" cy="160934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37A943-8702-4CCF-B517-DED9EA3C267D}"/>
              </a:ext>
            </a:extLst>
          </p:cNvPr>
          <p:cNvCxnSpPr/>
          <p:nvPr/>
        </p:nvCxnSpPr>
        <p:spPr>
          <a:xfrm>
            <a:off x="7130735" y="3731139"/>
            <a:ext cx="3383280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8B8F53-536C-4AA8-9BCA-4E02381D197A}"/>
                  </a:ext>
                </a:extLst>
              </p:cNvPr>
              <p:cNvSpPr txBox="1"/>
              <p:nvPr/>
            </p:nvSpPr>
            <p:spPr>
              <a:xfrm>
                <a:off x="10358849" y="534375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8B8F53-536C-4AA8-9BCA-4E02381D1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849" y="5343751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82B28DA-37A3-47B0-A6DC-45F9E58BCB34}"/>
                  </a:ext>
                </a:extLst>
              </p:cNvPr>
              <p:cNvSpPr txBox="1"/>
              <p:nvPr/>
            </p:nvSpPr>
            <p:spPr>
              <a:xfrm>
                <a:off x="6741432" y="359227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82B28DA-37A3-47B0-A6DC-45F9E58B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32" y="3592271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A2E3276-BD95-4BC2-88BB-D85B1B5AAFB6}"/>
              </a:ext>
            </a:extLst>
          </p:cNvPr>
          <p:cNvCxnSpPr>
            <a:cxnSpLocks/>
          </p:cNvCxnSpPr>
          <p:nvPr/>
        </p:nvCxnSpPr>
        <p:spPr>
          <a:xfrm flipV="1">
            <a:off x="8406356" y="3724742"/>
            <a:ext cx="2105722" cy="81842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78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1" grpId="0"/>
      <p:bldP spid="52" grpId="0"/>
      <p:bldP spid="53" grpId="0"/>
      <p:bldP spid="55" grpId="0" animBg="1"/>
      <p:bldP spid="56" grpId="0"/>
      <p:bldP spid="60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6916040" cy="4572752"/>
              </a:xfrm>
            </p:spPr>
            <p:txBody>
              <a:bodyPr/>
              <a:lstStyle/>
              <a:p>
                <a:r>
                  <a:rPr lang="en-US"/>
                  <a:t>Bài toán 2: diện tích đa giác không tự cắt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đỉnh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:r>
                  <a:rPr lang="en-US" sz="2800"/>
                  <a:t>    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6916040" cy="4572752"/>
              </a:xfrm>
              <a:blipFill>
                <a:blip r:embed="rId3"/>
                <a:stretch>
                  <a:fillRect l="-2643" t="-2933" r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E3055-A769-49E9-872E-833606DAAD75}"/>
              </a:ext>
            </a:extLst>
          </p:cNvPr>
          <p:cNvGrpSpPr/>
          <p:nvPr/>
        </p:nvGrpSpPr>
        <p:grpSpPr>
          <a:xfrm>
            <a:off x="6750636" y="2155736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C5E9A4-C362-4F1A-B70C-F5F58983BD6C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96899" y="5512859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654B0E-15C8-43BA-97BB-542EB3302351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7D245A-143E-4C04-A5A9-65875EAD6CE8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E7C4A9-4AC4-4DEE-8A75-A7E91D28706C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DB54A9-8D74-4BBC-A89E-9ABFE5F05ECF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F3788A-E51D-4142-A22A-24C0345C8585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566C5B-017D-4D37-A35B-E6FCA4D7C903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69068C-C076-4E73-B332-0DCDE0AAA0B6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FD5D395-2BE4-4141-B075-7BC862AF69D8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85CC9C-1E40-45DC-8DE8-A7D854710482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F439D8-A77D-4EBA-9B2E-04461164088D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DA6F68-B266-4909-B63C-5C0DBA7F6C99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5ECAB0-CAF7-4CA6-ADC1-18DE998E648B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8C210FD-68DE-4BFB-B30D-D18638754BD9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3D35CD-2730-478D-90EB-6B97EA0FB796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BF701B-13AE-496C-B4DA-832ABF46DBB5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175BA5-029E-4BE0-80F0-EB14745B650B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3ABC7C6-794B-427A-AA6D-C6C6002F01E8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CFEB40-CB86-41FF-9005-E17A040D21DE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D6CC14A-4F67-4636-B523-F1E96FE4B71B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49A3542-653C-446F-BC47-B59F4157AD43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584C06-C1F3-46CF-8EDE-E72E2B9A2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0E3D24-9EF7-45C2-A5EA-573AC5777061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5EC41-1FAD-4E88-B974-E3B622826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8560F29-B34C-4BA9-B0BC-C558F2A6E6A4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9A36AF-3A96-4AAF-B18D-EAA253523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9B0126-0388-4267-A996-01F5AB09431F}"/>
              </a:ext>
            </a:extLst>
          </p:cNvPr>
          <p:cNvGrpSpPr/>
          <p:nvPr/>
        </p:nvGrpSpPr>
        <p:grpSpPr>
          <a:xfrm>
            <a:off x="7256621" y="2192600"/>
            <a:ext cx="3712329" cy="2926461"/>
            <a:chOff x="7256621" y="2192600"/>
            <a:chExt cx="3712329" cy="29264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D02C443-9B75-4261-AA72-31A266A83852}"/>
                </a:ext>
              </a:extLst>
            </p:cNvPr>
            <p:cNvSpPr/>
            <p:nvPr/>
          </p:nvSpPr>
          <p:spPr>
            <a:xfrm>
              <a:off x="7977233" y="285465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A80693-D650-40A0-960D-575A6D8BD08A}"/>
                </a:ext>
              </a:extLst>
            </p:cNvPr>
            <p:cNvSpPr/>
            <p:nvPr/>
          </p:nvSpPr>
          <p:spPr>
            <a:xfrm>
              <a:off x="7548339" y="365643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DADA05B-821D-409C-ACC9-3566ED86B24C}"/>
                </a:ext>
              </a:extLst>
            </p:cNvPr>
            <p:cNvSpPr/>
            <p:nvPr/>
          </p:nvSpPr>
          <p:spPr>
            <a:xfrm>
              <a:off x="9252101" y="24597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FC41E7C-9D59-44AA-B52D-EABD1D2C2EB2}"/>
                </a:ext>
              </a:extLst>
            </p:cNvPr>
            <p:cNvSpPr/>
            <p:nvPr/>
          </p:nvSpPr>
          <p:spPr>
            <a:xfrm>
              <a:off x="10092975" y="286189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C64050A-68C0-4C8A-BC24-6086C6404056}"/>
                </a:ext>
              </a:extLst>
            </p:cNvPr>
            <p:cNvSpPr/>
            <p:nvPr/>
          </p:nvSpPr>
          <p:spPr>
            <a:xfrm>
              <a:off x="10521872" y="368466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A93F4-830B-452A-B3F6-3EE719CE41C3}"/>
                </a:ext>
              </a:extLst>
            </p:cNvPr>
            <p:cNvSpPr/>
            <p:nvPr/>
          </p:nvSpPr>
          <p:spPr>
            <a:xfrm>
              <a:off x="9680180" y="48867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F33988-197A-4CAB-AE91-04BC0A13E96D}"/>
                </a:ext>
              </a:extLst>
            </p:cNvPr>
            <p:cNvSpPr/>
            <p:nvPr/>
          </p:nvSpPr>
          <p:spPr>
            <a:xfrm>
              <a:off x="8830240" y="408549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E571F1D-B8EA-4229-855E-D7E3883A41E3}"/>
                </a:ext>
              </a:extLst>
            </p:cNvPr>
            <p:cNvSpPr/>
            <p:nvPr/>
          </p:nvSpPr>
          <p:spPr>
            <a:xfrm>
              <a:off x="8394562" y="4860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4FA34D6-01E6-4328-9248-7CEE4072DE11}"/>
                </a:ext>
              </a:extLst>
            </p:cNvPr>
            <p:cNvCxnSpPr>
              <a:cxnSpLocks/>
              <a:stCxn id="98" idx="1"/>
              <a:endCxn id="97" idx="6"/>
            </p:cNvCxnSpPr>
            <p:nvPr/>
          </p:nvCxnSpPr>
          <p:spPr>
            <a:xfrm flipH="1" flipV="1">
              <a:off x="9343541" y="2505484"/>
              <a:ext cx="762825" cy="36979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3AD285-0257-4A9A-BB7A-E6461E3035D0}"/>
                </a:ext>
              </a:extLst>
            </p:cNvPr>
            <p:cNvCxnSpPr>
              <a:cxnSpLocks/>
              <a:stCxn id="99" idx="0"/>
              <a:endCxn id="98" idx="5"/>
            </p:cNvCxnSpPr>
            <p:nvPr/>
          </p:nvCxnSpPr>
          <p:spPr>
            <a:xfrm flipH="1" flipV="1">
              <a:off x="10171024" y="2939939"/>
              <a:ext cx="396568" cy="74472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74F75E7-9F33-414C-9A47-0A1F53E0F42A}"/>
                </a:ext>
              </a:extLst>
            </p:cNvPr>
            <p:cNvCxnSpPr>
              <a:cxnSpLocks/>
              <a:stCxn id="100" idx="6"/>
              <a:endCxn id="99" idx="4"/>
            </p:cNvCxnSpPr>
            <p:nvPr/>
          </p:nvCxnSpPr>
          <p:spPr>
            <a:xfrm flipV="1">
              <a:off x="9771620" y="3776102"/>
              <a:ext cx="795972" cy="11563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A9E22E6-4C19-4021-9204-E97697C81614}"/>
                </a:ext>
              </a:extLst>
            </p:cNvPr>
            <p:cNvCxnSpPr>
              <a:cxnSpLocks/>
              <a:stCxn id="96" idx="0"/>
              <a:endCxn id="95" idx="3"/>
            </p:cNvCxnSpPr>
            <p:nvPr/>
          </p:nvCxnSpPr>
          <p:spPr>
            <a:xfrm flipV="1">
              <a:off x="7594059" y="2932707"/>
              <a:ext cx="396565" cy="72372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8B5F24-3D1D-4093-AFCC-EE7A1CEDFB26}"/>
                </a:ext>
              </a:extLst>
            </p:cNvPr>
            <p:cNvCxnSpPr>
              <a:cxnSpLocks/>
              <a:stCxn id="95" idx="7"/>
              <a:endCxn id="97" idx="2"/>
            </p:cNvCxnSpPr>
            <p:nvPr/>
          </p:nvCxnSpPr>
          <p:spPr>
            <a:xfrm flipV="1">
              <a:off x="8055282" y="2505484"/>
              <a:ext cx="1196819" cy="36256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6F8359F-9FAB-47F5-8838-6B9616E04A88}"/>
                </a:ext>
              </a:extLst>
            </p:cNvPr>
            <p:cNvCxnSpPr>
              <a:cxnSpLocks/>
              <a:stCxn id="101" idx="6"/>
              <a:endCxn id="100" idx="1"/>
            </p:cNvCxnSpPr>
            <p:nvPr/>
          </p:nvCxnSpPr>
          <p:spPr>
            <a:xfrm>
              <a:off x="8921680" y="4131215"/>
              <a:ext cx="771891" cy="76895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AB9187-4B1F-46FE-8178-7E9628ED32B7}"/>
                </a:ext>
              </a:extLst>
            </p:cNvPr>
            <p:cNvCxnSpPr>
              <a:cxnSpLocks/>
              <a:stCxn id="96" idx="4"/>
              <a:endCxn id="102" idx="2"/>
            </p:cNvCxnSpPr>
            <p:nvPr/>
          </p:nvCxnSpPr>
          <p:spPr>
            <a:xfrm>
              <a:off x="7594059" y="3747871"/>
              <a:ext cx="800503" cy="115884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F299B0-9801-4724-BEE3-BDA034F0FD76}"/>
                </a:ext>
              </a:extLst>
            </p:cNvPr>
            <p:cNvCxnSpPr>
              <a:cxnSpLocks/>
              <a:stCxn id="102" idx="7"/>
              <a:endCxn id="101" idx="3"/>
            </p:cNvCxnSpPr>
            <p:nvPr/>
          </p:nvCxnSpPr>
          <p:spPr>
            <a:xfrm flipV="1">
              <a:off x="8472611" y="4163544"/>
              <a:ext cx="371020" cy="71083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A8C690F-D440-4B69-A47C-D51E0E75DBC7}"/>
                    </a:ext>
                  </a:extLst>
                </p:cNvPr>
                <p:cNvSpPr txBox="1"/>
                <p:nvPr/>
              </p:nvSpPr>
              <p:spPr>
                <a:xfrm>
                  <a:off x="7256621" y="344076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A8C690F-D440-4B69-A47C-D51E0E75D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621" y="3440763"/>
                  <a:ext cx="391877" cy="238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7AE4012-A3D6-4257-9B5F-8F34E77889F8}"/>
                    </a:ext>
                  </a:extLst>
                </p:cNvPr>
                <p:cNvSpPr txBox="1"/>
                <p:nvPr/>
              </p:nvSpPr>
              <p:spPr>
                <a:xfrm>
                  <a:off x="7724736" y="258349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7AE4012-A3D6-4257-9B5F-8F34E7788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736" y="2583499"/>
                  <a:ext cx="391877" cy="238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E79A84-A04E-46C9-9CA3-1C6E36AE1823}"/>
                    </a:ext>
                  </a:extLst>
                </p:cNvPr>
                <p:cNvSpPr txBox="1"/>
                <p:nvPr/>
              </p:nvSpPr>
              <p:spPr>
                <a:xfrm>
                  <a:off x="9145056" y="2192600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E79A84-A04E-46C9-9CA3-1C6E36AE1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5056" y="2192600"/>
                  <a:ext cx="391877" cy="238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B05511A-AC93-4AD0-82C9-CFFABED57528}"/>
                    </a:ext>
                  </a:extLst>
                </p:cNvPr>
                <p:cNvSpPr txBox="1"/>
                <p:nvPr/>
              </p:nvSpPr>
              <p:spPr>
                <a:xfrm>
                  <a:off x="10090328" y="2621486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B05511A-AC93-4AD0-82C9-CFFABED57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0328" y="2621486"/>
                  <a:ext cx="391877" cy="238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454495B-543A-4631-8444-910EC5A34195}"/>
                    </a:ext>
                  </a:extLst>
                </p:cNvPr>
                <p:cNvSpPr txBox="1"/>
                <p:nvPr/>
              </p:nvSpPr>
              <p:spPr>
                <a:xfrm>
                  <a:off x="10577073" y="358257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454495B-543A-4631-8444-910EC5A34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7073" y="3582571"/>
                  <a:ext cx="391877" cy="238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E18E74D-2DE2-4734-9A74-77AE4C0891DF}"/>
                    </a:ext>
                  </a:extLst>
                </p:cNvPr>
                <p:cNvSpPr txBox="1"/>
                <p:nvPr/>
              </p:nvSpPr>
              <p:spPr>
                <a:xfrm>
                  <a:off x="9742133" y="488061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E18E74D-2DE2-4734-9A74-77AE4C089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2133" y="4880617"/>
                  <a:ext cx="391877" cy="238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EADF0BF-2149-49D0-9814-883434F4BC61}"/>
                    </a:ext>
                  </a:extLst>
                </p:cNvPr>
                <p:cNvSpPr txBox="1"/>
                <p:nvPr/>
              </p:nvSpPr>
              <p:spPr>
                <a:xfrm>
                  <a:off x="8812148" y="384419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EADF0BF-2149-49D0-9814-883434F4B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148" y="3844193"/>
                  <a:ext cx="391877" cy="238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E1003D-26AC-415E-A7BB-0E48C51CC874}"/>
                    </a:ext>
                  </a:extLst>
                </p:cNvPr>
                <p:cNvSpPr txBox="1"/>
                <p:nvPr/>
              </p:nvSpPr>
              <p:spPr>
                <a:xfrm>
                  <a:off x="8020511" y="481327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E1003D-26AC-415E-A7BB-0E48C51CC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511" y="4813274"/>
                  <a:ext cx="391877" cy="238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E2E690-8E43-49EC-9CD4-E834CC8BEFC7}"/>
              </a:ext>
            </a:extLst>
          </p:cNvPr>
          <p:cNvCxnSpPr/>
          <p:nvPr/>
        </p:nvCxnSpPr>
        <p:spPr>
          <a:xfrm>
            <a:off x="10566502" y="3743115"/>
            <a:ext cx="0" cy="201168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A4043B-EB61-485F-9BDA-648E3DEAA76F}"/>
              </a:ext>
            </a:extLst>
          </p:cNvPr>
          <p:cNvCxnSpPr/>
          <p:nvPr/>
        </p:nvCxnSpPr>
        <p:spPr>
          <a:xfrm>
            <a:off x="10141628" y="2922015"/>
            <a:ext cx="0" cy="283464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A7D61A6-AA2A-4C6C-A7A6-8EC9F2D37C17}"/>
              </a:ext>
            </a:extLst>
          </p:cNvPr>
          <p:cNvCxnSpPr/>
          <p:nvPr/>
        </p:nvCxnSpPr>
        <p:spPr>
          <a:xfrm>
            <a:off x="9295274" y="2539456"/>
            <a:ext cx="0" cy="32004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23624F-E858-4B89-937C-53F8C7FEFC66}"/>
              </a:ext>
            </a:extLst>
          </p:cNvPr>
          <p:cNvCxnSpPr/>
          <p:nvPr/>
        </p:nvCxnSpPr>
        <p:spPr>
          <a:xfrm>
            <a:off x="8024004" y="2912684"/>
            <a:ext cx="0" cy="283464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311595D-8906-4173-A945-15621182ACD5}"/>
              </a:ext>
            </a:extLst>
          </p:cNvPr>
          <p:cNvCxnSpPr/>
          <p:nvPr/>
        </p:nvCxnSpPr>
        <p:spPr>
          <a:xfrm>
            <a:off x="7594059" y="3705786"/>
            <a:ext cx="0" cy="201168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EE63FFF-7DCA-4401-9529-FFEFAA69CCA4}"/>
              </a:ext>
            </a:extLst>
          </p:cNvPr>
          <p:cNvCxnSpPr/>
          <p:nvPr/>
        </p:nvCxnSpPr>
        <p:spPr>
          <a:xfrm>
            <a:off x="8871168" y="4144325"/>
            <a:ext cx="0" cy="155448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1636312-3A86-430C-882D-E5659F607E8F}"/>
              </a:ext>
            </a:extLst>
          </p:cNvPr>
          <p:cNvCxnSpPr/>
          <p:nvPr/>
        </p:nvCxnSpPr>
        <p:spPr>
          <a:xfrm>
            <a:off x="8447062" y="4885076"/>
            <a:ext cx="0" cy="8229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9005853-DF0D-4757-BCB8-530A1A4ECE94}"/>
              </a:ext>
            </a:extLst>
          </p:cNvPr>
          <p:cNvCxnSpPr/>
          <p:nvPr/>
        </p:nvCxnSpPr>
        <p:spPr>
          <a:xfrm>
            <a:off x="9719380" y="4903738"/>
            <a:ext cx="0" cy="8229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138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6154033" cy="4572752"/>
              </a:xfrm>
            </p:spPr>
            <p:txBody>
              <a:bodyPr/>
              <a:lstStyle/>
              <a:p>
                <a:r>
                  <a:rPr lang="en-US"/>
                  <a:t>Tính chất: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/>
                  <a:t>: các đỉnh của đa giác liệt kê thuận chiều kim đồng hồ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/>
                  <a:t>: các đỉnh của đa giác liệt kê ngược chiều kim đồng hồ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6154033" cy="4572752"/>
              </a:xfrm>
              <a:blipFill>
                <a:blip r:embed="rId3"/>
                <a:stretch>
                  <a:fillRect l="-2970" t="-2933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5A6D6B4-2438-4580-955C-C8214B31BF36}"/>
              </a:ext>
            </a:extLst>
          </p:cNvPr>
          <p:cNvGrpSpPr/>
          <p:nvPr/>
        </p:nvGrpSpPr>
        <p:grpSpPr>
          <a:xfrm>
            <a:off x="6750636" y="2155736"/>
            <a:ext cx="4780942" cy="3869973"/>
            <a:chOff x="6750636" y="2155736"/>
            <a:chExt cx="4780942" cy="38699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FE3055-A769-49E9-872E-833606DAAD75}"/>
                </a:ext>
              </a:extLst>
            </p:cNvPr>
            <p:cNvGrpSpPr/>
            <p:nvPr/>
          </p:nvGrpSpPr>
          <p:grpSpPr>
            <a:xfrm>
              <a:off x="6750636" y="2155736"/>
              <a:ext cx="4780942" cy="3869973"/>
              <a:chOff x="6696899" y="1773181"/>
              <a:chExt cx="4780942" cy="3869973"/>
            </a:xfrm>
          </p:grpSpPr>
          <mc:AlternateContent xmlns:mc="http://schemas.openxmlformats.org/markup-compatibility/2006" xmlns:p14="http://schemas.microsoft.com/office/powerpoint/2010/main" xmlns:iact="http://schemas.microsoft.com/office/powerpoint/2014/inkAction">
            <mc:Choice Requires="p14 iact">
              <p:contentPart p14:bwMode="auto" r:id="rId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2C5E9A4-C362-4F1A-B70C-F5F58983BD6C}"/>
                      </a:ext>
                    </a:extLst>
                  </p14:cNvPr>
                  <p14:cNvContentPartPr/>
                  <p14:nvPr>
                    <p:extLst>
                      <p:ext uri="{42D2F446-02D8-4167-A562-619A0277C38B}">
                        <p15:isNarration xmlns:p15="http://schemas.microsoft.com/office/powerpoint/2012/main" val="1"/>
                      </p:ext>
                    </p:extLst>
                  </p14:nvPr>
                </p14:nvContentPartPr>
                <p14:xfrm>
                  <a:off x="6696899" y="5512859"/>
                  <a:ext cx="2" cy="2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42C5E9A4-C362-4F1A-B70C-F5F58983BD6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750636" y="5895414"/>
                    <a:ext cx="2" cy="2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E654B0E-15C8-43BA-97BB-542EB3302351}"/>
                  </a:ext>
                </a:extLst>
              </p:cNvPr>
              <p:cNvCxnSpPr/>
              <p:nvPr/>
            </p:nvCxnSpPr>
            <p:spPr>
              <a:xfrm>
                <a:off x="6992983" y="5343487"/>
                <a:ext cx="432816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17D245A-143E-4C04-A5A9-65875EAD6CE8}"/>
                  </a:ext>
                </a:extLst>
              </p:cNvPr>
              <p:cNvCxnSpPr/>
              <p:nvPr/>
            </p:nvCxnSpPr>
            <p:spPr>
              <a:xfrm flipV="1">
                <a:off x="7121007" y="1863634"/>
                <a:ext cx="0" cy="377952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1E7C4A9-4AC4-4DEE-8A75-A7E91D28706C}"/>
                  </a:ext>
                </a:extLst>
              </p:cNvPr>
              <p:cNvCxnSpPr/>
              <p:nvPr/>
            </p:nvCxnSpPr>
            <p:spPr>
              <a:xfrm>
                <a:off x="7545113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DDB54A9-8D74-4BBC-A89E-9ABFE5F05ECF}"/>
                  </a:ext>
                </a:extLst>
              </p:cNvPr>
              <p:cNvCxnSpPr/>
              <p:nvPr/>
            </p:nvCxnSpPr>
            <p:spPr>
              <a:xfrm>
                <a:off x="7969219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F3788A-E51D-4142-A22A-24C0345C8585}"/>
                  </a:ext>
                </a:extLst>
              </p:cNvPr>
              <p:cNvCxnSpPr/>
              <p:nvPr/>
            </p:nvCxnSpPr>
            <p:spPr>
              <a:xfrm>
                <a:off x="839332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566C5B-017D-4D37-A35B-E6FCA4D7C903}"/>
                  </a:ext>
                </a:extLst>
              </p:cNvPr>
              <p:cNvCxnSpPr/>
              <p:nvPr/>
            </p:nvCxnSpPr>
            <p:spPr>
              <a:xfrm>
                <a:off x="8817431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869068C-C076-4E73-B332-0DCDE0AAA0B6}"/>
                  </a:ext>
                </a:extLst>
              </p:cNvPr>
              <p:cNvCxnSpPr/>
              <p:nvPr/>
            </p:nvCxnSpPr>
            <p:spPr>
              <a:xfrm>
                <a:off x="9241537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FD5D395-2BE4-4141-B075-7BC862AF69D8}"/>
                  </a:ext>
                </a:extLst>
              </p:cNvPr>
              <p:cNvCxnSpPr/>
              <p:nvPr/>
            </p:nvCxnSpPr>
            <p:spPr>
              <a:xfrm>
                <a:off x="9665643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85CC9C-1E40-45DC-8DE8-A7D854710482}"/>
                  </a:ext>
                </a:extLst>
              </p:cNvPr>
              <p:cNvCxnSpPr/>
              <p:nvPr/>
            </p:nvCxnSpPr>
            <p:spPr>
              <a:xfrm>
                <a:off x="10089749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6F439D8-A77D-4EBA-9B2E-04461164088D}"/>
                  </a:ext>
                </a:extLst>
              </p:cNvPr>
              <p:cNvCxnSpPr/>
              <p:nvPr/>
            </p:nvCxnSpPr>
            <p:spPr>
              <a:xfrm>
                <a:off x="1051385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3DA6F68-B266-4909-B63C-5C0DBA7F6C99}"/>
                  </a:ext>
                </a:extLst>
              </p:cNvPr>
              <p:cNvCxnSpPr/>
              <p:nvPr/>
            </p:nvCxnSpPr>
            <p:spPr>
              <a:xfrm>
                <a:off x="1093796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E5ECAB0-CAF7-4CA6-ADC1-18DE998E648B}"/>
                  </a:ext>
                </a:extLst>
              </p:cNvPr>
              <p:cNvCxnSpPr/>
              <p:nvPr/>
            </p:nvCxnSpPr>
            <p:spPr>
              <a:xfrm>
                <a:off x="6992983" y="2107470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8C210FD-68DE-4BFB-B30D-D18638754BD9}"/>
                  </a:ext>
                </a:extLst>
              </p:cNvPr>
              <p:cNvCxnSpPr/>
              <p:nvPr/>
            </p:nvCxnSpPr>
            <p:spPr>
              <a:xfrm>
                <a:off x="6992983" y="2511972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23D35CD-2730-478D-90EB-6B97EA0FB796}"/>
                  </a:ext>
                </a:extLst>
              </p:cNvPr>
              <p:cNvCxnSpPr/>
              <p:nvPr/>
            </p:nvCxnSpPr>
            <p:spPr>
              <a:xfrm>
                <a:off x="6992983" y="2916474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4BF701B-13AE-496C-B4DA-832ABF46DBB5}"/>
                  </a:ext>
                </a:extLst>
              </p:cNvPr>
              <p:cNvCxnSpPr/>
              <p:nvPr/>
            </p:nvCxnSpPr>
            <p:spPr>
              <a:xfrm>
                <a:off x="6992983" y="3320976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9175BA5-029E-4BE0-80F0-EB14745B650B}"/>
                  </a:ext>
                </a:extLst>
              </p:cNvPr>
              <p:cNvCxnSpPr/>
              <p:nvPr/>
            </p:nvCxnSpPr>
            <p:spPr>
              <a:xfrm>
                <a:off x="6992983" y="3725478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3ABC7C6-794B-427A-AA6D-C6C6002F01E8}"/>
                  </a:ext>
                </a:extLst>
              </p:cNvPr>
              <p:cNvCxnSpPr/>
              <p:nvPr/>
            </p:nvCxnSpPr>
            <p:spPr>
              <a:xfrm>
                <a:off x="6992983" y="4129980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6CFEB40-CB86-41FF-9005-E17A040D21DE}"/>
                  </a:ext>
                </a:extLst>
              </p:cNvPr>
              <p:cNvCxnSpPr/>
              <p:nvPr/>
            </p:nvCxnSpPr>
            <p:spPr>
              <a:xfrm>
                <a:off x="6992983" y="4534482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D6CC14A-4F67-4636-B523-F1E96FE4B71B}"/>
                  </a:ext>
                </a:extLst>
              </p:cNvPr>
              <p:cNvCxnSpPr/>
              <p:nvPr/>
            </p:nvCxnSpPr>
            <p:spPr>
              <a:xfrm>
                <a:off x="6992983" y="4938984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49A3542-653C-446F-BC47-B59F4157AD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5964" y="5363818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49A3542-653C-446F-BC47-B59F4157AD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5964" y="5363818"/>
                    <a:ext cx="391877" cy="238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D0E3D24-9EF7-45C2-A5EA-573AC5777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131" y="1773181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D0E3D24-9EF7-45C2-A5EA-573AC5777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131" y="1773181"/>
                    <a:ext cx="391877" cy="238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8560F29-B34C-4BA9-B0BC-C558F2A6E6A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7693" y="5354949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8560F29-B34C-4BA9-B0BC-C558F2A6E6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7693" y="5354949"/>
                    <a:ext cx="391877" cy="238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D02C443-9B75-4261-AA72-31A266A83852}"/>
                </a:ext>
              </a:extLst>
            </p:cNvPr>
            <p:cNvSpPr/>
            <p:nvPr/>
          </p:nvSpPr>
          <p:spPr>
            <a:xfrm>
              <a:off x="7977233" y="285465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A80693-D650-40A0-960D-575A6D8BD08A}"/>
                </a:ext>
              </a:extLst>
            </p:cNvPr>
            <p:cNvSpPr/>
            <p:nvPr/>
          </p:nvSpPr>
          <p:spPr>
            <a:xfrm>
              <a:off x="7548339" y="365643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DADA05B-821D-409C-ACC9-3566ED86B24C}"/>
                </a:ext>
              </a:extLst>
            </p:cNvPr>
            <p:cNvSpPr/>
            <p:nvPr/>
          </p:nvSpPr>
          <p:spPr>
            <a:xfrm>
              <a:off x="9252101" y="24597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FC41E7C-9D59-44AA-B52D-EABD1D2C2EB2}"/>
                </a:ext>
              </a:extLst>
            </p:cNvPr>
            <p:cNvSpPr/>
            <p:nvPr/>
          </p:nvSpPr>
          <p:spPr>
            <a:xfrm>
              <a:off x="10092975" y="286189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C64050A-68C0-4C8A-BC24-6086C6404056}"/>
                </a:ext>
              </a:extLst>
            </p:cNvPr>
            <p:cNvSpPr/>
            <p:nvPr/>
          </p:nvSpPr>
          <p:spPr>
            <a:xfrm>
              <a:off x="10521872" y="368466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A93F4-830B-452A-B3F6-3EE719CE41C3}"/>
                </a:ext>
              </a:extLst>
            </p:cNvPr>
            <p:cNvSpPr/>
            <p:nvPr/>
          </p:nvSpPr>
          <p:spPr>
            <a:xfrm>
              <a:off x="9680180" y="48867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F33988-197A-4CAB-AE91-04BC0A13E96D}"/>
                </a:ext>
              </a:extLst>
            </p:cNvPr>
            <p:cNvSpPr/>
            <p:nvPr/>
          </p:nvSpPr>
          <p:spPr>
            <a:xfrm>
              <a:off x="8830240" y="408549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E571F1D-B8EA-4229-855E-D7E3883A41E3}"/>
                </a:ext>
              </a:extLst>
            </p:cNvPr>
            <p:cNvSpPr/>
            <p:nvPr/>
          </p:nvSpPr>
          <p:spPr>
            <a:xfrm>
              <a:off x="8394562" y="4860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4FA34D6-01E6-4328-9248-7CEE4072DE11}"/>
                </a:ext>
              </a:extLst>
            </p:cNvPr>
            <p:cNvCxnSpPr>
              <a:cxnSpLocks/>
              <a:stCxn id="98" idx="1"/>
              <a:endCxn id="97" idx="6"/>
            </p:cNvCxnSpPr>
            <p:nvPr/>
          </p:nvCxnSpPr>
          <p:spPr>
            <a:xfrm flipH="1" flipV="1">
              <a:off x="9343541" y="2505484"/>
              <a:ext cx="762825" cy="36979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3AD285-0257-4A9A-BB7A-E6461E3035D0}"/>
                </a:ext>
              </a:extLst>
            </p:cNvPr>
            <p:cNvCxnSpPr>
              <a:cxnSpLocks/>
              <a:stCxn id="99" idx="0"/>
              <a:endCxn id="98" idx="5"/>
            </p:cNvCxnSpPr>
            <p:nvPr/>
          </p:nvCxnSpPr>
          <p:spPr>
            <a:xfrm flipH="1" flipV="1">
              <a:off x="10171024" y="2939939"/>
              <a:ext cx="396568" cy="744723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74F75E7-9F33-414C-9A47-0A1F53E0F42A}"/>
                </a:ext>
              </a:extLst>
            </p:cNvPr>
            <p:cNvCxnSpPr>
              <a:cxnSpLocks/>
              <a:stCxn id="100" idx="6"/>
              <a:endCxn id="99" idx="4"/>
            </p:cNvCxnSpPr>
            <p:nvPr/>
          </p:nvCxnSpPr>
          <p:spPr>
            <a:xfrm flipV="1">
              <a:off x="9771620" y="3776102"/>
              <a:ext cx="795972" cy="11563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A9E22E6-4C19-4021-9204-E97697C81614}"/>
                </a:ext>
              </a:extLst>
            </p:cNvPr>
            <p:cNvCxnSpPr>
              <a:cxnSpLocks/>
              <a:stCxn id="96" idx="0"/>
              <a:endCxn id="95" idx="3"/>
            </p:cNvCxnSpPr>
            <p:nvPr/>
          </p:nvCxnSpPr>
          <p:spPr>
            <a:xfrm flipV="1">
              <a:off x="7594059" y="2932707"/>
              <a:ext cx="396565" cy="72372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8B5F24-3D1D-4093-AFCC-EE7A1CEDFB26}"/>
                </a:ext>
              </a:extLst>
            </p:cNvPr>
            <p:cNvCxnSpPr>
              <a:cxnSpLocks/>
              <a:stCxn id="95" idx="6"/>
              <a:endCxn id="97" idx="2"/>
            </p:cNvCxnSpPr>
            <p:nvPr/>
          </p:nvCxnSpPr>
          <p:spPr>
            <a:xfrm flipV="1">
              <a:off x="8068673" y="2505484"/>
              <a:ext cx="1183428" cy="3948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6F8359F-9FAB-47F5-8838-6B9616E04A88}"/>
                </a:ext>
              </a:extLst>
            </p:cNvPr>
            <p:cNvCxnSpPr>
              <a:cxnSpLocks/>
              <a:stCxn id="101" idx="6"/>
              <a:endCxn id="100" idx="2"/>
            </p:cNvCxnSpPr>
            <p:nvPr/>
          </p:nvCxnSpPr>
          <p:spPr>
            <a:xfrm>
              <a:off x="8921680" y="4131215"/>
              <a:ext cx="758500" cy="80128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AB9187-4B1F-46FE-8178-7E9628ED32B7}"/>
                </a:ext>
              </a:extLst>
            </p:cNvPr>
            <p:cNvCxnSpPr>
              <a:cxnSpLocks/>
              <a:stCxn id="96" idx="4"/>
              <a:endCxn id="102" idx="1"/>
            </p:cNvCxnSpPr>
            <p:nvPr/>
          </p:nvCxnSpPr>
          <p:spPr>
            <a:xfrm>
              <a:off x="7594059" y="3747871"/>
              <a:ext cx="813894" cy="112651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F299B0-9801-4724-BEE3-BDA034F0FD76}"/>
                </a:ext>
              </a:extLst>
            </p:cNvPr>
            <p:cNvCxnSpPr>
              <a:cxnSpLocks/>
              <a:stCxn id="102" idx="7"/>
              <a:endCxn id="101" idx="3"/>
            </p:cNvCxnSpPr>
            <p:nvPr/>
          </p:nvCxnSpPr>
          <p:spPr>
            <a:xfrm flipV="1">
              <a:off x="8472611" y="4163544"/>
              <a:ext cx="371020" cy="71083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A8C690F-D440-4B69-A47C-D51E0E75DBC7}"/>
                    </a:ext>
                  </a:extLst>
                </p:cNvPr>
                <p:cNvSpPr txBox="1"/>
                <p:nvPr/>
              </p:nvSpPr>
              <p:spPr>
                <a:xfrm>
                  <a:off x="7256621" y="344076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A8C690F-D440-4B69-A47C-D51E0E75D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621" y="3440763"/>
                  <a:ext cx="391877" cy="238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7AE4012-A3D6-4257-9B5F-8F34E77889F8}"/>
                    </a:ext>
                  </a:extLst>
                </p:cNvPr>
                <p:cNvSpPr txBox="1"/>
                <p:nvPr/>
              </p:nvSpPr>
              <p:spPr>
                <a:xfrm>
                  <a:off x="7724736" y="258349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7AE4012-A3D6-4257-9B5F-8F34E7788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736" y="2583499"/>
                  <a:ext cx="391877" cy="238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E79A84-A04E-46C9-9CA3-1C6E36AE1823}"/>
                    </a:ext>
                  </a:extLst>
                </p:cNvPr>
                <p:cNvSpPr txBox="1"/>
                <p:nvPr/>
              </p:nvSpPr>
              <p:spPr>
                <a:xfrm>
                  <a:off x="9145056" y="2192600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E79A84-A04E-46C9-9CA3-1C6E36AE1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5056" y="2192600"/>
                  <a:ext cx="391877" cy="238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B05511A-AC93-4AD0-82C9-CFFABED57528}"/>
                    </a:ext>
                  </a:extLst>
                </p:cNvPr>
                <p:cNvSpPr txBox="1"/>
                <p:nvPr/>
              </p:nvSpPr>
              <p:spPr>
                <a:xfrm>
                  <a:off x="10090328" y="2621486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B05511A-AC93-4AD0-82C9-CFFABED57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0328" y="2621486"/>
                  <a:ext cx="391877" cy="238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454495B-543A-4631-8444-910EC5A34195}"/>
                    </a:ext>
                  </a:extLst>
                </p:cNvPr>
                <p:cNvSpPr txBox="1"/>
                <p:nvPr/>
              </p:nvSpPr>
              <p:spPr>
                <a:xfrm>
                  <a:off x="10577073" y="358257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454495B-543A-4631-8444-910EC5A34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7073" y="3582571"/>
                  <a:ext cx="391877" cy="238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E18E74D-2DE2-4734-9A74-77AE4C0891DF}"/>
                    </a:ext>
                  </a:extLst>
                </p:cNvPr>
                <p:cNvSpPr txBox="1"/>
                <p:nvPr/>
              </p:nvSpPr>
              <p:spPr>
                <a:xfrm>
                  <a:off x="9742133" y="488061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E18E74D-2DE2-4734-9A74-77AE4C089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2133" y="4880617"/>
                  <a:ext cx="391877" cy="238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EADF0BF-2149-49D0-9814-883434F4BC61}"/>
                    </a:ext>
                  </a:extLst>
                </p:cNvPr>
                <p:cNvSpPr txBox="1"/>
                <p:nvPr/>
              </p:nvSpPr>
              <p:spPr>
                <a:xfrm>
                  <a:off x="8812148" y="384419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EADF0BF-2149-49D0-9814-883434F4B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148" y="3844193"/>
                  <a:ext cx="391877" cy="238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E1003D-26AC-415E-A7BB-0E48C51CC874}"/>
                    </a:ext>
                  </a:extLst>
                </p:cNvPr>
                <p:cNvSpPr txBox="1"/>
                <p:nvPr/>
              </p:nvSpPr>
              <p:spPr>
                <a:xfrm>
                  <a:off x="8020511" y="481327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E1003D-26AC-415E-A7BB-0E48C51CC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511" y="4813274"/>
                  <a:ext cx="391877" cy="238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E2E690-8E43-49EC-9CD4-E834CC8BEFC7}"/>
                </a:ext>
              </a:extLst>
            </p:cNvPr>
            <p:cNvCxnSpPr/>
            <p:nvPr/>
          </p:nvCxnSpPr>
          <p:spPr>
            <a:xfrm>
              <a:off x="10566502" y="3743115"/>
              <a:ext cx="0" cy="201168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7A4043B-EB61-485F-9BDA-648E3DEAA76F}"/>
                </a:ext>
              </a:extLst>
            </p:cNvPr>
            <p:cNvCxnSpPr/>
            <p:nvPr/>
          </p:nvCxnSpPr>
          <p:spPr>
            <a:xfrm>
              <a:off x="10141628" y="2922015"/>
              <a:ext cx="0" cy="283464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A7D61A6-AA2A-4C6C-A7A6-8EC9F2D37C17}"/>
                </a:ext>
              </a:extLst>
            </p:cNvPr>
            <p:cNvCxnSpPr/>
            <p:nvPr/>
          </p:nvCxnSpPr>
          <p:spPr>
            <a:xfrm>
              <a:off x="9295274" y="2539456"/>
              <a:ext cx="0" cy="320040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A23624F-E858-4B89-937C-53F8C7FEFC66}"/>
                </a:ext>
              </a:extLst>
            </p:cNvPr>
            <p:cNvCxnSpPr>
              <a:cxnSpLocks/>
            </p:cNvCxnSpPr>
            <p:nvPr/>
          </p:nvCxnSpPr>
          <p:spPr>
            <a:xfrm>
              <a:off x="8024004" y="2912684"/>
              <a:ext cx="0" cy="283464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311595D-8906-4173-A945-15621182ACD5}"/>
                </a:ext>
              </a:extLst>
            </p:cNvPr>
            <p:cNvCxnSpPr/>
            <p:nvPr/>
          </p:nvCxnSpPr>
          <p:spPr>
            <a:xfrm>
              <a:off x="7594059" y="3705786"/>
              <a:ext cx="0" cy="201168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EE63FFF-7DCA-4401-9529-FFEFAA69CCA4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>
              <a:off x="8843631" y="4163544"/>
              <a:ext cx="27537" cy="153526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1636312-3A86-430C-882D-E5659F607E8F}"/>
                </a:ext>
              </a:extLst>
            </p:cNvPr>
            <p:cNvCxnSpPr/>
            <p:nvPr/>
          </p:nvCxnSpPr>
          <p:spPr>
            <a:xfrm>
              <a:off x="8447062" y="4885076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9005853-DF0D-4757-BCB8-530A1A4ECE94}"/>
                </a:ext>
              </a:extLst>
            </p:cNvPr>
            <p:cNvCxnSpPr/>
            <p:nvPr/>
          </p:nvCxnSpPr>
          <p:spPr>
            <a:xfrm>
              <a:off x="9719380" y="4903738"/>
              <a:ext cx="0" cy="82296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1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Bài toán 2: diện tích đa giác không tự cắt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đỉnh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</a:t>
                </a:r>
                <a:r>
                  <a:rPr lang="en-US" sz="240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2400">
                    <a:latin typeface="Consolas" panose="020B0609020204030204" pitchFamily="49" charset="0"/>
                  </a:rPr>
                  <a:t> Area(Point P[], </a:t>
                </a:r>
                <a:r>
                  <a:rPr lang="en-US" sz="240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400">
                    <a:latin typeface="Consolas" panose="020B0609020204030204" pitchFamily="49" charset="0"/>
                  </a:rPr>
                  <a:t> n)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{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</a:t>
                </a:r>
                <a:r>
                  <a:rPr lang="en-US" sz="240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2400">
                    <a:latin typeface="Consolas" panose="020B0609020204030204" pitchFamily="49" charset="0"/>
                  </a:rPr>
                  <a:t> S = 0;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P[n] = P[0];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for (int i = 0; i &lt; n; ++i)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	S = S + (P[i+1].x - P[i].x)*(P[i+1].y + P[i].y);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	</a:t>
                </a:r>
                <a:r>
                  <a:rPr lang="en-US" sz="240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400">
                    <a:latin typeface="Consolas" panose="020B0609020204030204" pitchFamily="49" charset="0"/>
                  </a:rPr>
                  <a:t> S/2;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65138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</a:tabLst>
                </a:pPr>
                <a:r>
                  <a:rPr lang="en-US" sz="2400">
                    <a:latin typeface="Consolas" panose="020B0609020204030204" pitchFamily="49" charset="0"/>
                  </a:rPr>
                  <a:t>	}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22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6916040" cy="4572752"/>
              </a:xfrm>
            </p:spPr>
            <p:txBody>
              <a:bodyPr/>
              <a:lstStyle/>
              <a:p>
                <a:r>
                  <a:rPr lang="en-US"/>
                  <a:t>Bài toán 3: số điểm nguyên thuộc đoạn thẳng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6916040" cy="4572752"/>
              </a:xfrm>
              <a:blipFill>
                <a:blip r:embed="rId3"/>
                <a:stretch>
                  <a:fillRect l="-2643" t="-2933" r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E3055-A769-49E9-872E-833606DAAD75}"/>
              </a:ext>
            </a:extLst>
          </p:cNvPr>
          <p:cNvGrpSpPr/>
          <p:nvPr/>
        </p:nvGrpSpPr>
        <p:grpSpPr>
          <a:xfrm>
            <a:off x="6750636" y="2155736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C5E9A4-C362-4F1A-B70C-F5F58983BD6C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C5E9A4-C362-4F1A-B70C-F5F58983BD6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50636" y="5895414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654B0E-15C8-43BA-97BB-542EB3302351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7D245A-143E-4C04-A5A9-65875EAD6CE8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E7C4A9-4AC4-4DEE-8A75-A7E91D28706C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DB54A9-8D74-4BBC-A89E-9ABFE5F05ECF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F3788A-E51D-4142-A22A-24C0345C8585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566C5B-017D-4D37-A35B-E6FCA4D7C903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69068C-C076-4E73-B332-0DCDE0AAA0B6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FD5D395-2BE4-4141-B075-7BC862AF69D8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85CC9C-1E40-45DC-8DE8-A7D854710482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F439D8-A77D-4EBA-9B2E-04461164088D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DA6F68-B266-4909-B63C-5C0DBA7F6C99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5ECAB0-CAF7-4CA6-ADC1-18DE998E648B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8C210FD-68DE-4BFB-B30D-D18638754BD9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3D35CD-2730-478D-90EB-6B97EA0FB796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BF701B-13AE-496C-B4DA-832ABF46DBB5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175BA5-029E-4BE0-80F0-EB14745B650B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3ABC7C6-794B-427A-AA6D-C6C6002F01E8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CFEB40-CB86-41FF-9005-E17A040D21DE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D6CC14A-4F67-4636-B523-F1E96FE4B71B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49A3542-653C-446F-BC47-B59F4157AD43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49A3542-653C-446F-BC47-B59F4157A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0E3D24-9EF7-45C2-A5EA-573AC5777061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0E3D24-9EF7-45C2-A5EA-573AC5777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8560F29-B34C-4BA9-B0BC-C558F2A6E6A4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8560F29-B34C-4BA9-B0BC-C558F2A6E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E2E690-8E43-49EC-9CD4-E834CC8BEFC7}"/>
              </a:ext>
            </a:extLst>
          </p:cNvPr>
          <p:cNvCxnSpPr/>
          <p:nvPr/>
        </p:nvCxnSpPr>
        <p:spPr>
          <a:xfrm>
            <a:off x="7601339" y="3294579"/>
            <a:ext cx="0" cy="243413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E3A8A2-3ABC-4F4A-8979-9D3BB5716AA9}"/>
              </a:ext>
            </a:extLst>
          </p:cNvPr>
          <p:cNvCxnSpPr>
            <a:cxnSpLocks/>
          </p:cNvCxnSpPr>
          <p:nvPr/>
        </p:nvCxnSpPr>
        <p:spPr>
          <a:xfrm>
            <a:off x="7598850" y="3299029"/>
            <a:ext cx="3392852" cy="161800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5B5C93-ACFC-4FA4-928C-9E7BF4E4E525}"/>
              </a:ext>
            </a:extLst>
          </p:cNvPr>
          <p:cNvCxnSpPr/>
          <p:nvPr/>
        </p:nvCxnSpPr>
        <p:spPr>
          <a:xfrm>
            <a:off x="10995432" y="4921133"/>
            <a:ext cx="0" cy="795528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6E75BE-7B30-46D9-BD30-DB44BA8D9E12}"/>
              </a:ext>
            </a:extLst>
          </p:cNvPr>
          <p:cNvCxnSpPr/>
          <p:nvPr/>
        </p:nvCxnSpPr>
        <p:spPr>
          <a:xfrm>
            <a:off x="7164419" y="4916639"/>
            <a:ext cx="3840480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E6EC4F-4453-4329-8980-3DED50DB1F33}"/>
              </a:ext>
            </a:extLst>
          </p:cNvPr>
          <p:cNvCxnSpPr/>
          <p:nvPr/>
        </p:nvCxnSpPr>
        <p:spPr>
          <a:xfrm>
            <a:off x="7181375" y="3303910"/>
            <a:ext cx="428897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9DB5F4-C58D-4826-B8C9-2BA11A4C24D9}"/>
              </a:ext>
            </a:extLst>
          </p:cNvPr>
          <p:cNvCxnSpPr/>
          <p:nvPr/>
        </p:nvCxnSpPr>
        <p:spPr>
          <a:xfrm>
            <a:off x="7179654" y="4114951"/>
            <a:ext cx="2130552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5487E01-B906-4B13-9983-5B93E026ADB7}"/>
              </a:ext>
            </a:extLst>
          </p:cNvPr>
          <p:cNvCxnSpPr/>
          <p:nvPr/>
        </p:nvCxnSpPr>
        <p:spPr>
          <a:xfrm>
            <a:off x="7178579" y="4512535"/>
            <a:ext cx="2944368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AF3B262-712F-4DAB-9AC3-75371CE84E54}"/>
              </a:ext>
            </a:extLst>
          </p:cNvPr>
          <p:cNvCxnSpPr/>
          <p:nvPr/>
        </p:nvCxnSpPr>
        <p:spPr>
          <a:xfrm>
            <a:off x="7179654" y="3703681"/>
            <a:ext cx="1280160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041842-0688-40DC-9674-95926CEEDD83}"/>
              </a:ext>
            </a:extLst>
          </p:cNvPr>
          <p:cNvGrpSpPr/>
          <p:nvPr/>
        </p:nvGrpSpPr>
        <p:grpSpPr>
          <a:xfrm>
            <a:off x="7395183" y="3011172"/>
            <a:ext cx="3791381" cy="1950399"/>
            <a:chOff x="7395183" y="3011172"/>
            <a:chExt cx="3791381" cy="19503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9C8B23-CD28-4EA9-BFA8-EA5AF3187394}"/>
                </a:ext>
              </a:extLst>
            </p:cNvPr>
            <p:cNvSpPr/>
            <p:nvPr/>
          </p:nvSpPr>
          <p:spPr>
            <a:xfrm>
              <a:off x="7558973" y="325449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AFFF46-C244-4EF6-BEE7-6FD051737024}"/>
                </a:ext>
              </a:extLst>
            </p:cNvPr>
            <p:cNvSpPr/>
            <p:nvPr/>
          </p:nvSpPr>
          <p:spPr>
            <a:xfrm>
              <a:off x="10940381" y="487013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97DB507-F05C-47A9-80D4-F9936EACD1B9}"/>
                    </a:ext>
                  </a:extLst>
                </p:cNvPr>
                <p:cNvSpPr txBox="1"/>
                <p:nvPr/>
              </p:nvSpPr>
              <p:spPr>
                <a:xfrm>
                  <a:off x="7395183" y="3011172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97DB507-F05C-47A9-80D4-F9936EACD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183" y="3011172"/>
                  <a:ext cx="391877" cy="238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F78BE41-B755-4C8A-AF2D-D8904BA664CE}"/>
                    </a:ext>
                  </a:extLst>
                </p:cNvPr>
                <p:cNvSpPr txBox="1"/>
                <p:nvPr/>
              </p:nvSpPr>
              <p:spPr>
                <a:xfrm>
                  <a:off x="10794687" y="459781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F78BE41-B755-4C8A-AF2D-D8904BA6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4687" y="4597814"/>
                  <a:ext cx="391877" cy="238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EA17868-5F83-4880-90D2-4D4ED8DD2B2D}"/>
              </a:ext>
            </a:extLst>
          </p:cNvPr>
          <p:cNvCxnSpPr/>
          <p:nvPr/>
        </p:nvCxnSpPr>
        <p:spPr>
          <a:xfrm>
            <a:off x="8443555" y="3727020"/>
            <a:ext cx="0" cy="201168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A2F987E-8EB8-40D6-A141-1992EF757ADF}"/>
              </a:ext>
            </a:extLst>
          </p:cNvPr>
          <p:cNvCxnSpPr/>
          <p:nvPr/>
        </p:nvCxnSpPr>
        <p:spPr>
          <a:xfrm>
            <a:off x="9295274" y="4137572"/>
            <a:ext cx="0" cy="160020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41680E-1529-4822-A79E-30B4533D0A7C}"/>
              </a:ext>
            </a:extLst>
          </p:cNvPr>
          <p:cNvCxnSpPr/>
          <p:nvPr/>
        </p:nvCxnSpPr>
        <p:spPr>
          <a:xfrm>
            <a:off x="10143592" y="4493586"/>
            <a:ext cx="0" cy="124909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2464C-9DAA-4E6B-B5CB-FED35B0043A5}"/>
              </a:ext>
            </a:extLst>
          </p:cNvPr>
          <p:cNvCxnSpPr/>
          <p:nvPr/>
        </p:nvCxnSpPr>
        <p:spPr>
          <a:xfrm>
            <a:off x="7598850" y="3326917"/>
            <a:ext cx="0" cy="15910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29CB9F-CB15-4552-B46D-0D7574C227F2}"/>
              </a:ext>
            </a:extLst>
          </p:cNvPr>
          <p:cNvCxnSpPr/>
          <p:nvPr/>
        </p:nvCxnSpPr>
        <p:spPr>
          <a:xfrm>
            <a:off x="7598848" y="4916639"/>
            <a:ext cx="336499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5EE63D-1542-46AD-A817-74A73F21011E}"/>
                  </a:ext>
                </a:extLst>
              </p:cNvPr>
              <p:cNvSpPr txBox="1"/>
              <p:nvPr/>
            </p:nvSpPr>
            <p:spPr>
              <a:xfrm>
                <a:off x="7402805" y="582697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5EE63D-1542-46AD-A817-74A73F210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05" y="5826972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157212-CB41-4E63-9688-7F6F61DE9774}"/>
                  </a:ext>
                </a:extLst>
              </p:cNvPr>
              <p:cNvSpPr txBox="1"/>
              <p:nvPr/>
            </p:nvSpPr>
            <p:spPr>
              <a:xfrm>
                <a:off x="10835882" y="582697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157212-CB41-4E63-9688-7F6F61DE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882" y="5826972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CB1AE3-B3B0-4BC8-80FB-01F57B4B5338}"/>
                  </a:ext>
                </a:extLst>
              </p:cNvPr>
              <p:cNvSpPr txBox="1"/>
              <p:nvPr/>
            </p:nvSpPr>
            <p:spPr>
              <a:xfrm>
                <a:off x="6730283" y="315190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CB1AE3-B3B0-4BC8-80FB-01F57B4B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3151903"/>
                <a:ext cx="391877" cy="238444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4D75EA-D744-4747-821F-28C238A16809}"/>
                  </a:ext>
                </a:extLst>
              </p:cNvPr>
              <p:cNvSpPr txBox="1"/>
              <p:nvPr/>
            </p:nvSpPr>
            <p:spPr>
              <a:xfrm>
                <a:off x="6730283" y="475633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4D75EA-D744-4747-821F-28C238A16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4756339"/>
                <a:ext cx="391877" cy="238444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94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4D2A305-A3C7-42E3-B932-66C302560C3C}"/>
              </a:ext>
            </a:extLst>
          </p:cNvPr>
          <p:cNvCxnSpPr>
            <a:cxnSpLocks/>
          </p:cNvCxnSpPr>
          <p:nvPr/>
        </p:nvCxnSpPr>
        <p:spPr>
          <a:xfrm flipV="1">
            <a:off x="9435029" y="3713237"/>
            <a:ext cx="293056" cy="778969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6133006" cy="4572752"/>
              </a:xfrm>
            </p:spPr>
            <p:txBody>
              <a:bodyPr/>
              <a:lstStyle/>
              <a:p>
                <a:r>
                  <a:rPr lang="en-US"/>
                  <a:t>Bài toán 4: Tính khoảng cách từ điểm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đến đoạn thẳng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r>
                  <a:rPr lang="en-US"/>
                  <a:t>TH1: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acc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𝐴𝐶𝐵</m:t>
                        </m:r>
                      </m:e>
                    </m:acc>
                  </m:oMath>
                </a14:m>
                <a:r>
                  <a:rPr lang="en-US"/>
                  <a:t> nhọn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den>
                      </m:f>
                    </m:oMath>
                  </m:oMathPara>
                </a14:m>
                <a:endParaRPr lang="en-US" sz="240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6133006" cy="4572752"/>
              </a:xfrm>
              <a:blipFill>
                <a:blip r:embed="rId3"/>
                <a:stretch>
                  <a:fillRect l="-2982" t="-2933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E3055-A769-49E9-872E-833606DAAD75}"/>
              </a:ext>
            </a:extLst>
          </p:cNvPr>
          <p:cNvGrpSpPr/>
          <p:nvPr/>
        </p:nvGrpSpPr>
        <p:grpSpPr>
          <a:xfrm>
            <a:off x="6750636" y="2155736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C5E9A4-C362-4F1A-B70C-F5F58983BD6C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C5E9A4-C362-4F1A-B70C-F5F58983BD6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50636" y="5895414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654B0E-15C8-43BA-97BB-542EB3302351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7D245A-143E-4C04-A5A9-65875EAD6CE8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E7C4A9-4AC4-4DEE-8A75-A7E91D28706C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DB54A9-8D74-4BBC-A89E-9ABFE5F05ECF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F3788A-E51D-4142-A22A-24C0345C8585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566C5B-017D-4D37-A35B-E6FCA4D7C903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69068C-C076-4E73-B332-0DCDE0AAA0B6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FD5D395-2BE4-4141-B075-7BC862AF69D8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85CC9C-1E40-45DC-8DE8-A7D854710482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F439D8-A77D-4EBA-9B2E-04461164088D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DA6F68-B266-4909-B63C-5C0DBA7F6C99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5ECAB0-CAF7-4CA6-ADC1-18DE998E648B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8C210FD-68DE-4BFB-B30D-D18638754BD9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3D35CD-2730-478D-90EB-6B97EA0FB796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BF701B-13AE-496C-B4DA-832ABF46DBB5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175BA5-029E-4BE0-80F0-EB14745B650B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3ABC7C6-794B-427A-AA6D-C6C6002F01E8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CFEB40-CB86-41FF-9005-E17A040D21DE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D6CC14A-4F67-4636-B523-F1E96FE4B71B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49A3542-653C-446F-BC47-B59F4157AD43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49A3542-653C-446F-BC47-B59F4157A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0E3D24-9EF7-45C2-A5EA-573AC5777061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0E3D24-9EF7-45C2-A5EA-573AC5777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8560F29-B34C-4BA9-B0BC-C558F2A6E6A4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8560F29-B34C-4BA9-B0BC-C558F2A6E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056715-4659-49D2-AD5A-4352D6D261E1}"/>
              </a:ext>
            </a:extLst>
          </p:cNvPr>
          <p:cNvCxnSpPr>
            <a:cxnSpLocks/>
          </p:cNvCxnSpPr>
          <p:nvPr/>
        </p:nvCxnSpPr>
        <p:spPr>
          <a:xfrm flipH="1" flipV="1">
            <a:off x="9719378" y="3703531"/>
            <a:ext cx="857500" cy="121350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CC3512-C6D0-4B1A-9A37-881C74C4762D}"/>
              </a:ext>
            </a:extLst>
          </p:cNvPr>
          <p:cNvCxnSpPr>
            <a:cxnSpLocks/>
            <a:stCxn id="82" idx="2"/>
          </p:cNvCxnSpPr>
          <p:nvPr/>
        </p:nvCxnSpPr>
        <p:spPr>
          <a:xfrm flipV="1">
            <a:off x="8456349" y="3713698"/>
            <a:ext cx="1263028" cy="3828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E3A8A2-3ABC-4F4A-8979-9D3BB5716AA9}"/>
              </a:ext>
            </a:extLst>
          </p:cNvPr>
          <p:cNvCxnSpPr>
            <a:cxnSpLocks/>
          </p:cNvCxnSpPr>
          <p:nvPr/>
        </p:nvCxnSpPr>
        <p:spPr>
          <a:xfrm>
            <a:off x="8447058" y="4113765"/>
            <a:ext cx="2120534" cy="80900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49C8B23-CD28-4EA9-BFA8-EA5AF3187394}"/>
              </a:ext>
            </a:extLst>
          </p:cNvPr>
          <p:cNvSpPr/>
          <p:nvPr/>
        </p:nvSpPr>
        <p:spPr>
          <a:xfrm>
            <a:off x="8410628" y="405737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AFFF46-C244-4EF6-BEE7-6FD051737024}"/>
              </a:ext>
            </a:extLst>
          </p:cNvPr>
          <p:cNvSpPr/>
          <p:nvPr/>
        </p:nvSpPr>
        <p:spPr>
          <a:xfrm>
            <a:off x="10517085" y="486987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F78BE41-B755-4C8A-AF2D-D8904BA664CE}"/>
                  </a:ext>
                </a:extLst>
              </p:cNvPr>
              <p:cNvSpPr txBox="1"/>
              <p:nvPr/>
            </p:nvSpPr>
            <p:spPr>
              <a:xfrm>
                <a:off x="8260410" y="385812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F78BE41-B755-4C8A-AF2D-D8904BA6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10" y="3858128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17FAEC-0C6F-4F50-8CF8-88D90D568623}"/>
                  </a:ext>
                </a:extLst>
              </p:cNvPr>
              <p:cNvSpPr txBox="1"/>
              <p:nvPr/>
            </p:nvSpPr>
            <p:spPr>
              <a:xfrm>
                <a:off x="10387767" y="465261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17FAEC-0C6F-4F50-8CF8-88D90D568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767" y="4652617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3A0A35-AC61-4B7E-B1D0-01EBAA5D4FD9}"/>
                  </a:ext>
                </a:extLst>
              </p:cNvPr>
              <p:cNvSpPr txBox="1"/>
              <p:nvPr/>
            </p:nvSpPr>
            <p:spPr>
              <a:xfrm>
                <a:off x="9524937" y="344498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3A0A35-AC61-4B7E-B1D0-01EBAA5D4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37" y="3444981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DAB9BDD6-35CF-4856-A7BD-D50E847C3425}"/>
              </a:ext>
            </a:extLst>
          </p:cNvPr>
          <p:cNvSpPr/>
          <p:nvPr/>
        </p:nvSpPr>
        <p:spPr>
          <a:xfrm>
            <a:off x="9673400" y="366074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8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3" grpId="0" animBg="1"/>
      <p:bldP spid="82" grpId="0"/>
      <p:bldP spid="60" grpId="0"/>
      <p:bldP spid="62" grpId="0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6133006" cy="4572752"/>
              </a:xfrm>
            </p:spPr>
            <p:txBody>
              <a:bodyPr/>
              <a:lstStyle/>
              <a:p>
                <a:r>
                  <a:rPr lang="en-US"/>
                  <a:t>Bài toán 4: Tính khoảng cách từ điểm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đến đoạn thẳng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r>
                  <a:rPr lang="en-US"/>
                  <a:t>TH2: 1 trong 2 góc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acc>
                  </m:oMath>
                </a14:m>
                <a:r>
                  <a:rPr lang="en-US"/>
                  <a:t> hoặc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𝐴𝐶𝐵</m:t>
                        </m:r>
                      </m:e>
                    </m:acc>
                  </m:oMath>
                </a14:m>
                <a:r>
                  <a:rPr lang="en-US"/>
                  <a:t> là góc tù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6133006" cy="4572752"/>
              </a:xfrm>
              <a:blipFill>
                <a:blip r:embed="rId3"/>
                <a:stretch>
                  <a:fillRect l="-2982" t="-2933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E3055-A769-49E9-872E-833606DAAD75}"/>
              </a:ext>
            </a:extLst>
          </p:cNvPr>
          <p:cNvGrpSpPr/>
          <p:nvPr/>
        </p:nvGrpSpPr>
        <p:grpSpPr>
          <a:xfrm>
            <a:off x="6750636" y="2155736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C5E9A4-C362-4F1A-B70C-F5F58983BD6C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C5E9A4-C362-4F1A-B70C-F5F58983BD6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50636" y="5895414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654B0E-15C8-43BA-97BB-542EB3302351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7D245A-143E-4C04-A5A9-65875EAD6CE8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E7C4A9-4AC4-4DEE-8A75-A7E91D28706C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DB54A9-8D74-4BBC-A89E-9ABFE5F05ECF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F3788A-E51D-4142-A22A-24C0345C8585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566C5B-017D-4D37-A35B-E6FCA4D7C903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69068C-C076-4E73-B332-0DCDE0AAA0B6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FD5D395-2BE4-4141-B075-7BC862AF69D8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85CC9C-1E40-45DC-8DE8-A7D854710482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F439D8-A77D-4EBA-9B2E-04461164088D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DA6F68-B266-4909-B63C-5C0DBA7F6C99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5ECAB0-CAF7-4CA6-ADC1-18DE998E648B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8C210FD-68DE-4BFB-B30D-D18638754BD9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3D35CD-2730-478D-90EB-6B97EA0FB796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BF701B-13AE-496C-B4DA-832ABF46DBB5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175BA5-029E-4BE0-80F0-EB14745B650B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3ABC7C6-794B-427A-AA6D-C6C6002F01E8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CFEB40-CB86-41FF-9005-E17A040D21DE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D6CC14A-4F67-4636-B523-F1E96FE4B71B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49A3542-653C-446F-BC47-B59F4157AD43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49A3542-653C-446F-BC47-B59F4157A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0E3D24-9EF7-45C2-A5EA-573AC5777061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0E3D24-9EF7-45C2-A5EA-573AC5777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8560F29-B34C-4BA9-B0BC-C558F2A6E6A4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8560F29-B34C-4BA9-B0BC-C558F2A6E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056715-4659-49D2-AD5A-4352D6D261E1}"/>
              </a:ext>
            </a:extLst>
          </p:cNvPr>
          <p:cNvCxnSpPr>
            <a:cxnSpLocks/>
          </p:cNvCxnSpPr>
          <p:nvPr/>
        </p:nvCxnSpPr>
        <p:spPr>
          <a:xfrm flipH="1" flipV="1">
            <a:off x="8027924" y="2900259"/>
            <a:ext cx="413572" cy="1219236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CC3512-C6D0-4B1A-9A37-881C74C4762D}"/>
              </a:ext>
            </a:extLst>
          </p:cNvPr>
          <p:cNvCxnSpPr>
            <a:cxnSpLocks/>
          </p:cNvCxnSpPr>
          <p:nvPr/>
        </p:nvCxnSpPr>
        <p:spPr>
          <a:xfrm>
            <a:off x="8019500" y="2900260"/>
            <a:ext cx="2537197" cy="2005316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E3A8A2-3ABC-4F4A-8979-9D3BB5716AA9}"/>
              </a:ext>
            </a:extLst>
          </p:cNvPr>
          <p:cNvCxnSpPr>
            <a:cxnSpLocks/>
          </p:cNvCxnSpPr>
          <p:nvPr/>
        </p:nvCxnSpPr>
        <p:spPr>
          <a:xfrm>
            <a:off x="8447058" y="4113765"/>
            <a:ext cx="2120534" cy="80900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49C8B23-CD28-4EA9-BFA8-EA5AF3187394}"/>
              </a:ext>
            </a:extLst>
          </p:cNvPr>
          <p:cNvSpPr/>
          <p:nvPr/>
        </p:nvSpPr>
        <p:spPr>
          <a:xfrm>
            <a:off x="8410628" y="405737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AFFF46-C244-4EF6-BEE7-6FD051737024}"/>
              </a:ext>
            </a:extLst>
          </p:cNvPr>
          <p:cNvSpPr/>
          <p:nvPr/>
        </p:nvSpPr>
        <p:spPr>
          <a:xfrm>
            <a:off x="10517085" y="486987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F78BE41-B755-4C8A-AF2D-D8904BA664CE}"/>
                  </a:ext>
                </a:extLst>
              </p:cNvPr>
              <p:cNvSpPr txBox="1"/>
              <p:nvPr/>
            </p:nvSpPr>
            <p:spPr>
              <a:xfrm>
                <a:off x="8260410" y="385812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F78BE41-B755-4C8A-AF2D-D8904BA6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10" y="3858128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17FAEC-0C6F-4F50-8CF8-88D90D568623}"/>
                  </a:ext>
                </a:extLst>
              </p:cNvPr>
              <p:cNvSpPr txBox="1"/>
              <p:nvPr/>
            </p:nvSpPr>
            <p:spPr>
              <a:xfrm>
                <a:off x="10387767" y="465261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17FAEC-0C6F-4F50-8CF8-88D90D568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767" y="4652617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3A0A35-AC61-4B7E-B1D0-01EBAA5D4FD9}"/>
                  </a:ext>
                </a:extLst>
              </p:cNvPr>
              <p:cNvSpPr txBox="1"/>
              <p:nvPr/>
            </p:nvSpPr>
            <p:spPr>
              <a:xfrm>
                <a:off x="7832493" y="264613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3A0A35-AC61-4B7E-B1D0-01EBAA5D4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493" y="2646134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DAB9BDD6-35CF-4856-A7BD-D50E847C3425}"/>
              </a:ext>
            </a:extLst>
          </p:cNvPr>
          <p:cNvSpPr/>
          <p:nvPr/>
        </p:nvSpPr>
        <p:spPr>
          <a:xfrm>
            <a:off x="7980956" y="28618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58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Bài toán 5: Tính khoảng cách từ điểm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đến đa giác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/>
                  <a:t>	Nhận xét:</a:t>
                </a:r>
              </a:p>
              <a:p>
                <a:pPr lvl="1"/>
                <a:r>
                  <a:rPr lang="en-US"/>
                  <a:t>Khoảng cách 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đến đa giác là khoảng cách nhỏ nhất 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đến các cạnh của đa giác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sz="2400"/>
                  <a:t>	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/>
                  <a:t> khoảng cách từ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/>
                  <a:t> đến cạnh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5574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1604211"/>
                <a:ext cx="6018178" cy="4572752"/>
              </a:xfrm>
            </p:spPr>
            <p:txBody>
              <a:bodyPr/>
              <a:lstStyle/>
              <a:p>
                <a:r>
                  <a:rPr lang="en-US"/>
                  <a:t>Bài toán 6: Kiểm tra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thuộc miền trong, miền ngoài hay trên biên đa giác.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1604211"/>
                <a:ext cx="6018178" cy="4572752"/>
              </a:xfrm>
              <a:blipFill>
                <a:blip r:embed="rId3"/>
                <a:stretch>
                  <a:fillRect l="-3040" t="-2933" r="-2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8F23DFB-DFFE-4FB4-B29D-FDB11547ED5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8F23DFB-DFFE-4FB4-B29D-FDB11547ED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E48451-2FDA-4C33-B07E-7D785355E5B9}"/>
              </a:ext>
            </a:extLst>
          </p:cNvPr>
          <p:cNvGrpSpPr/>
          <p:nvPr/>
        </p:nvGrpSpPr>
        <p:grpSpPr>
          <a:xfrm>
            <a:off x="6824868" y="1446943"/>
            <a:ext cx="4706710" cy="4600529"/>
            <a:chOff x="6824868" y="1446943"/>
            <a:chExt cx="4706710" cy="460052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1A50C1-87AA-40EA-83E1-634B15D94DB8}"/>
                </a:ext>
              </a:extLst>
            </p:cNvPr>
            <p:cNvCxnSpPr/>
            <p:nvPr/>
          </p:nvCxnSpPr>
          <p:spPr>
            <a:xfrm>
              <a:off x="7046720" y="5726042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7159F2-9704-4831-8DF8-9DB940B9E860}"/>
                </a:ext>
              </a:extLst>
            </p:cNvPr>
            <p:cNvCxnSpPr/>
            <p:nvPr/>
          </p:nvCxnSpPr>
          <p:spPr>
            <a:xfrm flipV="1">
              <a:off x="7174744" y="1566912"/>
              <a:ext cx="0" cy="448056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FBDA68-40E2-4300-869C-2E914A454534}"/>
                </a:ext>
              </a:extLst>
            </p:cNvPr>
            <p:cNvCxnSpPr/>
            <p:nvPr/>
          </p:nvCxnSpPr>
          <p:spPr>
            <a:xfrm>
              <a:off x="7598850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E9FA56-519E-4FBD-9EFC-49678351448B}"/>
                </a:ext>
              </a:extLst>
            </p:cNvPr>
            <p:cNvCxnSpPr/>
            <p:nvPr/>
          </p:nvCxnSpPr>
          <p:spPr>
            <a:xfrm>
              <a:off x="8022956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E3774F5-A4E1-4585-BA39-3564186D024F}"/>
                </a:ext>
              </a:extLst>
            </p:cNvPr>
            <p:cNvCxnSpPr/>
            <p:nvPr/>
          </p:nvCxnSpPr>
          <p:spPr>
            <a:xfrm>
              <a:off x="844706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FB5A168-B691-4C07-8604-0E797708D518}"/>
                </a:ext>
              </a:extLst>
            </p:cNvPr>
            <p:cNvCxnSpPr/>
            <p:nvPr/>
          </p:nvCxnSpPr>
          <p:spPr>
            <a:xfrm>
              <a:off x="8871168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F090F2-23C0-4D9B-AB3C-BD888C34940C}"/>
                </a:ext>
              </a:extLst>
            </p:cNvPr>
            <p:cNvCxnSpPr/>
            <p:nvPr/>
          </p:nvCxnSpPr>
          <p:spPr>
            <a:xfrm>
              <a:off x="9295274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1C7FCB-1C67-413C-9B1E-08C714491916}"/>
                </a:ext>
              </a:extLst>
            </p:cNvPr>
            <p:cNvCxnSpPr/>
            <p:nvPr/>
          </p:nvCxnSpPr>
          <p:spPr>
            <a:xfrm>
              <a:off x="9719380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39DD2D8-DAA3-4AB7-B252-7F22ABBD0374}"/>
                </a:ext>
              </a:extLst>
            </p:cNvPr>
            <p:cNvCxnSpPr/>
            <p:nvPr/>
          </p:nvCxnSpPr>
          <p:spPr>
            <a:xfrm>
              <a:off x="10143486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7ACC5F0-BE21-48EB-A3F8-93DECE4E99E9}"/>
                </a:ext>
              </a:extLst>
            </p:cNvPr>
            <p:cNvCxnSpPr/>
            <p:nvPr/>
          </p:nvCxnSpPr>
          <p:spPr>
            <a:xfrm>
              <a:off x="1056759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03636D-5C20-4AD9-84CB-D19986E9BE6B}"/>
                </a:ext>
              </a:extLst>
            </p:cNvPr>
            <p:cNvCxnSpPr/>
            <p:nvPr/>
          </p:nvCxnSpPr>
          <p:spPr>
            <a:xfrm>
              <a:off x="1099170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F0EDC0-5642-429D-B47C-44F9A8295238}"/>
                </a:ext>
              </a:extLst>
            </p:cNvPr>
            <p:cNvCxnSpPr/>
            <p:nvPr/>
          </p:nvCxnSpPr>
          <p:spPr>
            <a:xfrm>
              <a:off x="7046720" y="2490025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24CE6E-B614-4FD9-BF35-FD4915E384A0}"/>
                </a:ext>
              </a:extLst>
            </p:cNvPr>
            <p:cNvCxnSpPr/>
            <p:nvPr/>
          </p:nvCxnSpPr>
          <p:spPr>
            <a:xfrm>
              <a:off x="7046720" y="2894527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A2073EE-861E-48CF-813D-D6A58404E351}"/>
                </a:ext>
              </a:extLst>
            </p:cNvPr>
            <p:cNvCxnSpPr/>
            <p:nvPr/>
          </p:nvCxnSpPr>
          <p:spPr>
            <a:xfrm>
              <a:off x="7046720" y="3299029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AC1F86-336B-44E5-9732-F34F715FE819}"/>
                </a:ext>
              </a:extLst>
            </p:cNvPr>
            <p:cNvCxnSpPr/>
            <p:nvPr/>
          </p:nvCxnSpPr>
          <p:spPr>
            <a:xfrm>
              <a:off x="7046720" y="3703531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7FCC805-6A1A-4393-8A79-556088015B9D}"/>
                </a:ext>
              </a:extLst>
            </p:cNvPr>
            <p:cNvCxnSpPr/>
            <p:nvPr/>
          </p:nvCxnSpPr>
          <p:spPr>
            <a:xfrm>
              <a:off x="7046720" y="4108033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86D732-BFF4-4033-9B10-5FAEF072FAA3}"/>
                </a:ext>
              </a:extLst>
            </p:cNvPr>
            <p:cNvCxnSpPr/>
            <p:nvPr/>
          </p:nvCxnSpPr>
          <p:spPr>
            <a:xfrm>
              <a:off x="7046720" y="4512535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380541-C947-41D8-88AB-A1F58F847C2F}"/>
                </a:ext>
              </a:extLst>
            </p:cNvPr>
            <p:cNvCxnSpPr/>
            <p:nvPr/>
          </p:nvCxnSpPr>
          <p:spPr>
            <a:xfrm>
              <a:off x="7046720" y="4917037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DA825E-7AD1-44E7-84FF-9EDF2D36B4CF}"/>
                </a:ext>
              </a:extLst>
            </p:cNvPr>
            <p:cNvCxnSpPr/>
            <p:nvPr/>
          </p:nvCxnSpPr>
          <p:spPr>
            <a:xfrm>
              <a:off x="7046720" y="5321539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F3D015E-A334-4373-80D2-243565E9771C}"/>
                    </a:ext>
                  </a:extLst>
                </p:cNvPr>
                <p:cNvSpPr txBox="1"/>
                <p:nvPr/>
              </p:nvSpPr>
              <p:spPr>
                <a:xfrm>
                  <a:off x="11139701" y="574637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F3D015E-A334-4373-80D2-243565E97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701" y="5746373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542D2B-836F-44FC-B001-68DD67A7C384}"/>
                    </a:ext>
                  </a:extLst>
                </p:cNvPr>
                <p:cNvSpPr txBox="1"/>
                <p:nvPr/>
              </p:nvSpPr>
              <p:spPr>
                <a:xfrm>
                  <a:off x="6824868" y="144694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542D2B-836F-44FC-B001-68DD67A7C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868" y="1446943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71A9F4E-4CAA-4FCB-9C7E-2CD9DDE3273A}"/>
                    </a:ext>
                  </a:extLst>
                </p:cNvPr>
                <p:cNvSpPr txBox="1"/>
                <p:nvPr/>
              </p:nvSpPr>
              <p:spPr>
                <a:xfrm>
                  <a:off x="6881430" y="573750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71A9F4E-4CAA-4FCB-9C7E-2CD9DDE32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430" y="5737504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3E6BD3B-9B0F-46BA-9D5D-5C46D3F9466B}"/>
                </a:ext>
              </a:extLst>
            </p:cNvPr>
            <p:cNvCxnSpPr/>
            <p:nvPr/>
          </p:nvCxnSpPr>
          <p:spPr>
            <a:xfrm>
              <a:off x="7046720" y="208543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F989071-7080-477D-B47A-9945AE7991B9}"/>
              </a:ext>
            </a:extLst>
          </p:cNvPr>
          <p:cNvCxnSpPr>
            <a:cxnSpLocks/>
          </p:cNvCxnSpPr>
          <p:nvPr/>
        </p:nvCxnSpPr>
        <p:spPr>
          <a:xfrm>
            <a:off x="9303756" y="4921278"/>
            <a:ext cx="0" cy="807434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65EECF-01DB-4C9B-941D-898F66BE4277}"/>
              </a:ext>
            </a:extLst>
          </p:cNvPr>
          <p:cNvCxnSpPr>
            <a:cxnSpLocks/>
          </p:cNvCxnSpPr>
          <p:nvPr/>
        </p:nvCxnSpPr>
        <p:spPr>
          <a:xfrm>
            <a:off x="7164419" y="4916639"/>
            <a:ext cx="2129609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1C29F77-6FFF-4C80-9C14-59107ADBD748}"/>
                  </a:ext>
                </a:extLst>
              </p:cNvPr>
              <p:cNvSpPr txBox="1"/>
              <p:nvPr/>
            </p:nvSpPr>
            <p:spPr>
              <a:xfrm>
                <a:off x="9144521" y="582697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1C29F77-6FFF-4C80-9C14-59107ADBD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521" y="5826972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8B0BEF3-368E-48C8-B54B-6BB3C3D21329}"/>
                  </a:ext>
                </a:extLst>
              </p:cNvPr>
              <p:cNvSpPr txBox="1"/>
              <p:nvPr/>
            </p:nvSpPr>
            <p:spPr>
              <a:xfrm>
                <a:off x="6730283" y="475633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8B0BEF3-368E-48C8-B54B-6BB3C3D2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4756339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CA5B4F17-1E5E-4FD8-9EBF-9ACB4702D5DE}"/>
              </a:ext>
            </a:extLst>
          </p:cNvPr>
          <p:cNvSpPr/>
          <p:nvPr/>
        </p:nvSpPr>
        <p:spPr>
          <a:xfrm>
            <a:off x="9249556" y="48670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D6A7063-3A9A-4CC7-B398-329301C6FDC8}"/>
              </a:ext>
            </a:extLst>
          </p:cNvPr>
          <p:cNvCxnSpPr>
            <a:cxnSpLocks/>
          </p:cNvCxnSpPr>
          <p:nvPr/>
        </p:nvCxnSpPr>
        <p:spPr>
          <a:xfrm>
            <a:off x="7598850" y="3299029"/>
            <a:ext cx="0" cy="121261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F3FA30-6036-4E81-8B22-23D3955E4F1B}"/>
              </a:ext>
            </a:extLst>
          </p:cNvPr>
          <p:cNvCxnSpPr>
            <a:cxnSpLocks/>
          </p:cNvCxnSpPr>
          <p:nvPr/>
        </p:nvCxnSpPr>
        <p:spPr>
          <a:xfrm flipH="1">
            <a:off x="7598851" y="2490025"/>
            <a:ext cx="848211" cy="8045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DE54BCB-63CD-4A54-9FB7-4487145B9C2A}"/>
              </a:ext>
            </a:extLst>
          </p:cNvPr>
          <p:cNvCxnSpPr>
            <a:cxnSpLocks/>
          </p:cNvCxnSpPr>
          <p:nvPr/>
        </p:nvCxnSpPr>
        <p:spPr>
          <a:xfrm flipH="1">
            <a:off x="8444573" y="2089889"/>
            <a:ext cx="1698910" cy="40236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A32EF45-6EE8-4748-A0A9-4B90FD106A3A}"/>
              </a:ext>
            </a:extLst>
          </p:cNvPr>
          <p:cNvCxnSpPr>
            <a:cxnSpLocks/>
          </p:cNvCxnSpPr>
          <p:nvPr/>
        </p:nvCxnSpPr>
        <p:spPr>
          <a:xfrm flipH="1" flipV="1">
            <a:off x="10143484" y="2089889"/>
            <a:ext cx="861415" cy="4005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9180CBC-6A5E-4A8D-8D15-4C4A2C5F30AE}"/>
              </a:ext>
            </a:extLst>
          </p:cNvPr>
          <p:cNvCxnSpPr>
            <a:cxnSpLocks/>
          </p:cNvCxnSpPr>
          <p:nvPr/>
        </p:nvCxnSpPr>
        <p:spPr>
          <a:xfrm flipV="1">
            <a:off x="8868678" y="2491967"/>
            <a:ext cx="2135538" cy="4024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80A8AD9-3E0B-41FA-96C0-CE2E71DE1933}"/>
              </a:ext>
            </a:extLst>
          </p:cNvPr>
          <p:cNvCxnSpPr>
            <a:cxnSpLocks/>
          </p:cNvCxnSpPr>
          <p:nvPr/>
        </p:nvCxnSpPr>
        <p:spPr>
          <a:xfrm>
            <a:off x="8867995" y="2890162"/>
            <a:ext cx="1697347" cy="4110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39F2B49-80C3-48F0-BA01-0EC8A492D478}"/>
              </a:ext>
            </a:extLst>
          </p:cNvPr>
          <p:cNvCxnSpPr>
            <a:cxnSpLocks/>
          </p:cNvCxnSpPr>
          <p:nvPr/>
        </p:nvCxnSpPr>
        <p:spPr>
          <a:xfrm flipV="1">
            <a:off x="10165666" y="3305620"/>
            <a:ext cx="399676" cy="8172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2152227-3111-42B1-94F1-8B45D0A294E8}"/>
              </a:ext>
            </a:extLst>
          </p:cNvPr>
          <p:cNvCxnSpPr>
            <a:cxnSpLocks/>
          </p:cNvCxnSpPr>
          <p:nvPr/>
        </p:nvCxnSpPr>
        <p:spPr>
          <a:xfrm>
            <a:off x="8883022" y="3319331"/>
            <a:ext cx="1267817" cy="7976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DDB7ED3-4143-4AC4-AE92-5C0AF01C56CA}"/>
              </a:ext>
            </a:extLst>
          </p:cNvPr>
          <p:cNvCxnSpPr>
            <a:cxnSpLocks/>
          </p:cNvCxnSpPr>
          <p:nvPr/>
        </p:nvCxnSpPr>
        <p:spPr>
          <a:xfrm flipV="1">
            <a:off x="8883022" y="3312656"/>
            <a:ext cx="0" cy="80427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533875B-E39D-4626-9A10-5839E917E4F1}"/>
              </a:ext>
            </a:extLst>
          </p:cNvPr>
          <p:cNvCxnSpPr>
            <a:cxnSpLocks/>
          </p:cNvCxnSpPr>
          <p:nvPr/>
        </p:nvCxnSpPr>
        <p:spPr>
          <a:xfrm flipH="1" flipV="1">
            <a:off x="8883020" y="4116933"/>
            <a:ext cx="1691925" cy="8043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F4F601E-E0EE-404B-A1FF-D22C607DA65E}"/>
              </a:ext>
            </a:extLst>
          </p:cNvPr>
          <p:cNvCxnSpPr>
            <a:cxnSpLocks/>
          </p:cNvCxnSpPr>
          <p:nvPr/>
        </p:nvCxnSpPr>
        <p:spPr>
          <a:xfrm flipH="1" flipV="1">
            <a:off x="7606199" y="4520765"/>
            <a:ext cx="2119776" cy="81228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E4442E1-38AE-4CA1-B7DB-1D4FD2BA5313}"/>
              </a:ext>
            </a:extLst>
          </p:cNvPr>
          <p:cNvCxnSpPr>
            <a:cxnSpLocks/>
          </p:cNvCxnSpPr>
          <p:nvPr/>
        </p:nvCxnSpPr>
        <p:spPr>
          <a:xfrm flipV="1">
            <a:off x="9730470" y="4916639"/>
            <a:ext cx="843721" cy="4049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B6DB87-0CEB-445C-AA81-23D9D8A6C13B}"/>
                  </a:ext>
                </a:extLst>
              </p:cNvPr>
              <p:cNvSpPr txBox="1"/>
              <p:nvPr/>
            </p:nvSpPr>
            <p:spPr>
              <a:xfrm>
                <a:off x="8973346" y="469394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B6DB87-0CEB-445C-AA81-23D9D8A6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346" y="4693942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>
            <a:extLst>
              <a:ext uri="{FF2B5EF4-FFF2-40B4-BE49-F238E27FC236}">
                <a16:creationId xmlns:a16="http://schemas.microsoft.com/office/drawing/2014/main" id="{A3050245-99D4-4E91-854E-DB4E115D8C75}"/>
              </a:ext>
            </a:extLst>
          </p:cNvPr>
          <p:cNvSpPr/>
          <p:nvPr/>
        </p:nvSpPr>
        <p:spPr>
          <a:xfrm>
            <a:off x="7553023" y="4465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405ECB3-3BAD-45FB-99C6-F23239E3FDDC}"/>
              </a:ext>
            </a:extLst>
          </p:cNvPr>
          <p:cNvSpPr/>
          <p:nvPr/>
        </p:nvSpPr>
        <p:spPr>
          <a:xfrm>
            <a:off x="7560479" y="32542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2376A47-5C93-4C35-8A7D-01CA55725A7B}"/>
              </a:ext>
            </a:extLst>
          </p:cNvPr>
          <p:cNvSpPr/>
          <p:nvPr/>
        </p:nvSpPr>
        <p:spPr>
          <a:xfrm>
            <a:off x="8398849" y="243726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584782D-B299-47F2-8B52-466556CA3E04}"/>
              </a:ext>
            </a:extLst>
          </p:cNvPr>
          <p:cNvSpPr/>
          <p:nvPr/>
        </p:nvSpPr>
        <p:spPr>
          <a:xfrm>
            <a:off x="10105566" y="202689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FE65943-56C1-49D8-A5DF-1D9B3892103B}"/>
              </a:ext>
            </a:extLst>
          </p:cNvPr>
          <p:cNvSpPr/>
          <p:nvPr/>
        </p:nvSpPr>
        <p:spPr>
          <a:xfrm>
            <a:off x="10950696" y="24360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0A9F2BC-68E2-4F05-BEE4-F7240D657ECC}"/>
              </a:ext>
            </a:extLst>
          </p:cNvPr>
          <p:cNvSpPr/>
          <p:nvPr/>
        </p:nvSpPr>
        <p:spPr>
          <a:xfrm>
            <a:off x="8837302" y="28373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FE3524-81A2-40EC-8879-F370C00C8AFD}"/>
              </a:ext>
            </a:extLst>
          </p:cNvPr>
          <p:cNvSpPr/>
          <p:nvPr/>
        </p:nvSpPr>
        <p:spPr>
          <a:xfrm>
            <a:off x="10508876" y="324635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D9A2D0-A8D7-4C77-96DB-A4E914DB9DC8}"/>
              </a:ext>
            </a:extLst>
          </p:cNvPr>
          <p:cNvSpPr/>
          <p:nvPr/>
        </p:nvSpPr>
        <p:spPr>
          <a:xfrm>
            <a:off x="8837300" y="32642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C5D2E75-C8C0-4D8D-BAC4-E986F65DF0D9}"/>
              </a:ext>
            </a:extLst>
          </p:cNvPr>
          <p:cNvSpPr/>
          <p:nvPr/>
        </p:nvSpPr>
        <p:spPr>
          <a:xfrm>
            <a:off x="10100405" y="40665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87D2842-7A68-4116-98AF-A89BBA9254BB}"/>
              </a:ext>
            </a:extLst>
          </p:cNvPr>
          <p:cNvSpPr/>
          <p:nvPr/>
        </p:nvSpPr>
        <p:spPr>
          <a:xfrm>
            <a:off x="8837300" y="40582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A9EC212-FE19-443B-B78C-88DA7FD399C2}"/>
              </a:ext>
            </a:extLst>
          </p:cNvPr>
          <p:cNvSpPr/>
          <p:nvPr/>
        </p:nvSpPr>
        <p:spPr>
          <a:xfrm>
            <a:off x="10511447" y="48683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5BE081A-1418-4E48-9CB9-82EF7F7958AF}"/>
              </a:ext>
            </a:extLst>
          </p:cNvPr>
          <p:cNvSpPr/>
          <p:nvPr/>
        </p:nvSpPr>
        <p:spPr>
          <a:xfrm>
            <a:off x="9675911" y="52778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23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5" grpId="0"/>
      <p:bldP spid="134" grpId="0" animBg="1"/>
      <p:bldP spid="159" grpId="0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2" y="1604211"/>
                <a:ext cx="6203777" cy="4572752"/>
              </a:xfrm>
            </p:spPr>
            <p:txBody>
              <a:bodyPr/>
              <a:lstStyle/>
              <a:p>
                <a:r>
                  <a:rPr lang="en-US"/>
                  <a:t>Bài toán 6:</a:t>
                </a:r>
              </a:p>
              <a:p>
                <a:pPr lvl="1"/>
                <a:r>
                  <a:rPr lang="en-US"/>
                  <a:t>Từ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 kẻ tia // trục tung và đếm số giao điểm với các cạnh đa giác</a:t>
                </a:r>
              </a:p>
              <a:p>
                <a:pPr lvl="2"/>
                <a:r>
                  <a:rPr lang="en-US"/>
                  <a:t>Số giao điểm chẵn: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 thuộc miền ngoài của đa giác</a:t>
                </a:r>
              </a:p>
              <a:p>
                <a:pPr lvl="2"/>
                <a:r>
                  <a:rPr lang="en-US"/>
                  <a:t>Số giao điểm lẻ: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 thuộc miền trong của đa giác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2" y="1604211"/>
                <a:ext cx="6203777" cy="4572752"/>
              </a:xfrm>
              <a:blipFill>
                <a:blip r:embed="rId3"/>
                <a:stretch>
                  <a:fillRect l="-2947" t="-2933" r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8F23DFB-DFFE-4FB4-B29D-FDB11547ED5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8F23DFB-DFFE-4FB4-B29D-FDB11547ED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E48451-2FDA-4C33-B07E-7D785355E5B9}"/>
              </a:ext>
            </a:extLst>
          </p:cNvPr>
          <p:cNvGrpSpPr/>
          <p:nvPr/>
        </p:nvGrpSpPr>
        <p:grpSpPr>
          <a:xfrm>
            <a:off x="6824868" y="1446237"/>
            <a:ext cx="4706710" cy="4601235"/>
            <a:chOff x="6824868" y="1446237"/>
            <a:chExt cx="4706710" cy="4601235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1A50C1-87AA-40EA-83E1-634B15D94DB8}"/>
                </a:ext>
              </a:extLst>
            </p:cNvPr>
            <p:cNvCxnSpPr/>
            <p:nvPr/>
          </p:nvCxnSpPr>
          <p:spPr>
            <a:xfrm>
              <a:off x="7046720" y="5726042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7159F2-9704-4831-8DF8-9DB940B9E860}"/>
                </a:ext>
              </a:extLst>
            </p:cNvPr>
            <p:cNvCxnSpPr/>
            <p:nvPr/>
          </p:nvCxnSpPr>
          <p:spPr>
            <a:xfrm flipV="1">
              <a:off x="7174744" y="1566912"/>
              <a:ext cx="0" cy="448056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FBDA68-40E2-4300-869C-2E914A454534}"/>
                </a:ext>
              </a:extLst>
            </p:cNvPr>
            <p:cNvCxnSpPr/>
            <p:nvPr/>
          </p:nvCxnSpPr>
          <p:spPr>
            <a:xfrm>
              <a:off x="7598850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E9FA56-519E-4FBD-9EFC-49678351448B}"/>
                </a:ext>
              </a:extLst>
            </p:cNvPr>
            <p:cNvCxnSpPr/>
            <p:nvPr/>
          </p:nvCxnSpPr>
          <p:spPr>
            <a:xfrm>
              <a:off x="8022956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E3774F5-A4E1-4585-BA39-3564186D024F}"/>
                </a:ext>
              </a:extLst>
            </p:cNvPr>
            <p:cNvCxnSpPr/>
            <p:nvPr/>
          </p:nvCxnSpPr>
          <p:spPr>
            <a:xfrm>
              <a:off x="844706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FB5A168-B691-4C07-8604-0E797708D518}"/>
                </a:ext>
              </a:extLst>
            </p:cNvPr>
            <p:cNvCxnSpPr/>
            <p:nvPr/>
          </p:nvCxnSpPr>
          <p:spPr>
            <a:xfrm>
              <a:off x="8871168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F090F2-23C0-4D9B-AB3C-BD888C34940C}"/>
                </a:ext>
              </a:extLst>
            </p:cNvPr>
            <p:cNvCxnSpPr/>
            <p:nvPr/>
          </p:nvCxnSpPr>
          <p:spPr>
            <a:xfrm>
              <a:off x="9295274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1C7FCB-1C67-413C-9B1E-08C714491916}"/>
                </a:ext>
              </a:extLst>
            </p:cNvPr>
            <p:cNvCxnSpPr/>
            <p:nvPr/>
          </p:nvCxnSpPr>
          <p:spPr>
            <a:xfrm>
              <a:off x="9719380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39DD2D8-DAA3-4AB7-B252-7F22ABBD0374}"/>
                </a:ext>
              </a:extLst>
            </p:cNvPr>
            <p:cNvCxnSpPr/>
            <p:nvPr/>
          </p:nvCxnSpPr>
          <p:spPr>
            <a:xfrm>
              <a:off x="10143486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7ACC5F0-BE21-48EB-A3F8-93DECE4E99E9}"/>
                </a:ext>
              </a:extLst>
            </p:cNvPr>
            <p:cNvCxnSpPr/>
            <p:nvPr/>
          </p:nvCxnSpPr>
          <p:spPr>
            <a:xfrm>
              <a:off x="1056759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03636D-5C20-4AD9-84CB-D19986E9BE6B}"/>
                </a:ext>
              </a:extLst>
            </p:cNvPr>
            <p:cNvCxnSpPr/>
            <p:nvPr/>
          </p:nvCxnSpPr>
          <p:spPr>
            <a:xfrm>
              <a:off x="1099170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F0EDC0-5642-429D-B47C-44F9A8295238}"/>
                </a:ext>
              </a:extLst>
            </p:cNvPr>
            <p:cNvCxnSpPr/>
            <p:nvPr/>
          </p:nvCxnSpPr>
          <p:spPr>
            <a:xfrm>
              <a:off x="7046720" y="2490025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24CE6E-B614-4FD9-BF35-FD4915E384A0}"/>
                </a:ext>
              </a:extLst>
            </p:cNvPr>
            <p:cNvCxnSpPr/>
            <p:nvPr/>
          </p:nvCxnSpPr>
          <p:spPr>
            <a:xfrm>
              <a:off x="7046720" y="2894527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A2073EE-861E-48CF-813D-D6A58404E351}"/>
                </a:ext>
              </a:extLst>
            </p:cNvPr>
            <p:cNvCxnSpPr/>
            <p:nvPr/>
          </p:nvCxnSpPr>
          <p:spPr>
            <a:xfrm>
              <a:off x="7046720" y="3299029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AC1F86-336B-44E5-9732-F34F715FE819}"/>
                </a:ext>
              </a:extLst>
            </p:cNvPr>
            <p:cNvCxnSpPr/>
            <p:nvPr/>
          </p:nvCxnSpPr>
          <p:spPr>
            <a:xfrm>
              <a:off x="7046720" y="3703531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7FCC805-6A1A-4393-8A79-556088015B9D}"/>
                </a:ext>
              </a:extLst>
            </p:cNvPr>
            <p:cNvCxnSpPr/>
            <p:nvPr/>
          </p:nvCxnSpPr>
          <p:spPr>
            <a:xfrm>
              <a:off x="7046720" y="4108033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86D732-BFF4-4033-9B10-5FAEF072FAA3}"/>
                </a:ext>
              </a:extLst>
            </p:cNvPr>
            <p:cNvCxnSpPr/>
            <p:nvPr/>
          </p:nvCxnSpPr>
          <p:spPr>
            <a:xfrm>
              <a:off x="7046720" y="4512535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380541-C947-41D8-88AB-A1F58F847C2F}"/>
                </a:ext>
              </a:extLst>
            </p:cNvPr>
            <p:cNvCxnSpPr/>
            <p:nvPr/>
          </p:nvCxnSpPr>
          <p:spPr>
            <a:xfrm>
              <a:off x="7046720" y="4917037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DA825E-7AD1-44E7-84FF-9EDF2D36B4CF}"/>
                </a:ext>
              </a:extLst>
            </p:cNvPr>
            <p:cNvCxnSpPr/>
            <p:nvPr/>
          </p:nvCxnSpPr>
          <p:spPr>
            <a:xfrm>
              <a:off x="7046720" y="5321539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F3D015E-A334-4373-80D2-243565E9771C}"/>
                    </a:ext>
                  </a:extLst>
                </p:cNvPr>
                <p:cNvSpPr txBox="1"/>
                <p:nvPr/>
              </p:nvSpPr>
              <p:spPr>
                <a:xfrm>
                  <a:off x="11139701" y="574637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F3D015E-A334-4373-80D2-243565E97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701" y="5746373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542D2B-836F-44FC-B001-68DD67A7C384}"/>
                    </a:ext>
                  </a:extLst>
                </p:cNvPr>
                <p:cNvSpPr txBox="1"/>
                <p:nvPr/>
              </p:nvSpPr>
              <p:spPr>
                <a:xfrm>
                  <a:off x="6824868" y="144623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542D2B-836F-44FC-B001-68DD67A7C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868" y="1446237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71A9F4E-4CAA-4FCB-9C7E-2CD9DDE3273A}"/>
                    </a:ext>
                  </a:extLst>
                </p:cNvPr>
                <p:cNvSpPr txBox="1"/>
                <p:nvPr/>
              </p:nvSpPr>
              <p:spPr>
                <a:xfrm>
                  <a:off x="6881430" y="573750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71A9F4E-4CAA-4FCB-9C7E-2CD9DDE32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430" y="5737504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3E6BD3B-9B0F-46BA-9D5D-5C46D3F9466B}"/>
                </a:ext>
              </a:extLst>
            </p:cNvPr>
            <p:cNvCxnSpPr/>
            <p:nvPr/>
          </p:nvCxnSpPr>
          <p:spPr>
            <a:xfrm>
              <a:off x="7046720" y="208543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F989071-7080-477D-B47A-9945AE7991B9}"/>
              </a:ext>
            </a:extLst>
          </p:cNvPr>
          <p:cNvCxnSpPr>
            <a:cxnSpLocks/>
          </p:cNvCxnSpPr>
          <p:nvPr/>
        </p:nvCxnSpPr>
        <p:spPr>
          <a:xfrm>
            <a:off x="9303756" y="4921278"/>
            <a:ext cx="0" cy="807434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65EECF-01DB-4C9B-941D-898F66BE4277}"/>
              </a:ext>
            </a:extLst>
          </p:cNvPr>
          <p:cNvCxnSpPr>
            <a:cxnSpLocks/>
          </p:cNvCxnSpPr>
          <p:nvPr/>
        </p:nvCxnSpPr>
        <p:spPr>
          <a:xfrm>
            <a:off x="7164419" y="4916639"/>
            <a:ext cx="2129609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1C29F77-6FFF-4C80-9C14-59107ADBD748}"/>
                  </a:ext>
                </a:extLst>
              </p:cNvPr>
              <p:cNvSpPr txBox="1"/>
              <p:nvPr/>
            </p:nvSpPr>
            <p:spPr>
              <a:xfrm>
                <a:off x="9144521" y="582697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1C29F77-6FFF-4C80-9C14-59107ADBD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521" y="5826972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8B0BEF3-368E-48C8-B54B-6BB3C3D21329}"/>
                  </a:ext>
                </a:extLst>
              </p:cNvPr>
              <p:cNvSpPr txBox="1"/>
              <p:nvPr/>
            </p:nvSpPr>
            <p:spPr>
              <a:xfrm>
                <a:off x="6730283" y="475633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8B0BEF3-368E-48C8-B54B-6BB3C3D2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4756339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CA5B4F17-1E5E-4FD8-9EBF-9ACB4702D5DE}"/>
              </a:ext>
            </a:extLst>
          </p:cNvPr>
          <p:cNvSpPr/>
          <p:nvPr/>
        </p:nvSpPr>
        <p:spPr>
          <a:xfrm>
            <a:off x="9249556" y="48670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D6A7063-3A9A-4CC7-B398-329301C6FDC8}"/>
              </a:ext>
            </a:extLst>
          </p:cNvPr>
          <p:cNvCxnSpPr>
            <a:cxnSpLocks/>
          </p:cNvCxnSpPr>
          <p:nvPr/>
        </p:nvCxnSpPr>
        <p:spPr>
          <a:xfrm>
            <a:off x="7598850" y="3299029"/>
            <a:ext cx="0" cy="121261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F3FA30-6036-4E81-8B22-23D3955E4F1B}"/>
              </a:ext>
            </a:extLst>
          </p:cNvPr>
          <p:cNvCxnSpPr>
            <a:cxnSpLocks/>
          </p:cNvCxnSpPr>
          <p:nvPr/>
        </p:nvCxnSpPr>
        <p:spPr>
          <a:xfrm flipH="1">
            <a:off x="7598851" y="2490025"/>
            <a:ext cx="848211" cy="8045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DE54BCB-63CD-4A54-9FB7-4487145B9C2A}"/>
              </a:ext>
            </a:extLst>
          </p:cNvPr>
          <p:cNvCxnSpPr>
            <a:cxnSpLocks/>
          </p:cNvCxnSpPr>
          <p:nvPr/>
        </p:nvCxnSpPr>
        <p:spPr>
          <a:xfrm flipH="1">
            <a:off x="8444573" y="2089889"/>
            <a:ext cx="1698910" cy="40236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A32EF45-6EE8-4748-A0A9-4B90FD106A3A}"/>
              </a:ext>
            </a:extLst>
          </p:cNvPr>
          <p:cNvCxnSpPr>
            <a:cxnSpLocks/>
          </p:cNvCxnSpPr>
          <p:nvPr/>
        </p:nvCxnSpPr>
        <p:spPr>
          <a:xfrm flipH="1" flipV="1">
            <a:off x="10143484" y="2089889"/>
            <a:ext cx="861415" cy="4005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9180CBC-6A5E-4A8D-8D15-4C4A2C5F30AE}"/>
              </a:ext>
            </a:extLst>
          </p:cNvPr>
          <p:cNvCxnSpPr>
            <a:cxnSpLocks/>
          </p:cNvCxnSpPr>
          <p:nvPr/>
        </p:nvCxnSpPr>
        <p:spPr>
          <a:xfrm flipV="1">
            <a:off x="8868678" y="2491967"/>
            <a:ext cx="2135538" cy="4024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80A8AD9-3E0B-41FA-96C0-CE2E71DE1933}"/>
              </a:ext>
            </a:extLst>
          </p:cNvPr>
          <p:cNvCxnSpPr>
            <a:cxnSpLocks/>
          </p:cNvCxnSpPr>
          <p:nvPr/>
        </p:nvCxnSpPr>
        <p:spPr>
          <a:xfrm>
            <a:off x="8867995" y="2890162"/>
            <a:ext cx="1697347" cy="4110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39F2B49-80C3-48F0-BA01-0EC8A492D478}"/>
              </a:ext>
            </a:extLst>
          </p:cNvPr>
          <p:cNvCxnSpPr>
            <a:cxnSpLocks/>
          </p:cNvCxnSpPr>
          <p:nvPr/>
        </p:nvCxnSpPr>
        <p:spPr>
          <a:xfrm flipV="1">
            <a:off x="10165666" y="3305620"/>
            <a:ext cx="399676" cy="8172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2152227-3111-42B1-94F1-8B45D0A294E8}"/>
              </a:ext>
            </a:extLst>
          </p:cNvPr>
          <p:cNvCxnSpPr>
            <a:cxnSpLocks/>
          </p:cNvCxnSpPr>
          <p:nvPr/>
        </p:nvCxnSpPr>
        <p:spPr>
          <a:xfrm>
            <a:off x="8883022" y="3319331"/>
            <a:ext cx="1267817" cy="7976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DDB7ED3-4143-4AC4-AE92-5C0AF01C56CA}"/>
              </a:ext>
            </a:extLst>
          </p:cNvPr>
          <p:cNvCxnSpPr>
            <a:cxnSpLocks/>
          </p:cNvCxnSpPr>
          <p:nvPr/>
        </p:nvCxnSpPr>
        <p:spPr>
          <a:xfrm flipV="1">
            <a:off x="8883022" y="3312656"/>
            <a:ext cx="0" cy="80427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533875B-E39D-4626-9A10-5839E917E4F1}"/>
              </a:ext>
            </a:extLst>
          </p:cNvPr>
          <p:cNvCxnSpPr>
            <a:cxnSpLocks/>
          </p:cNvCxnSpPr>
          <p:nvPr/>
        </p:nvCxnSpPr>
        <p:spPr>
          <a:xfrm flipH="1" flipV="1">
            <a:off x="8883020" y="4116933"/>
            <a:ext cx="1691925" cy="8043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F4F601E-E0EE-404B-A1FF-D22C607DA65E}"/>
              </a:ext>
            </a:extLst>
          </p:cNvPr>
          <p:cNvCxnSpPr>
            <a:cxnSpLocks/>
          </p:cNvCxnSpPr>
          <p:nvPr/>
        </p:nvCxnSpPr>
        <p:spPr>
          <a:xfrm flipH="1" flipV="1">
            <a:off x="7606199" y="4520765"/>
            <a:ext cx="2119776" cy="81228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E4442E1-38AE-4CA1-B7DB-1D4FD2BA5313}"/>
              </a:ext>
            </a:extLst>
          </p:cNvPr>
          <p:cNvCxnSpPr>
            <a:cxnSpLocks/>
          </p:cNvCxnSpPr>
          <p:nvPr/>
        </p:nvCxnSpPr>
        <p:spPr>
          <a:xfrm flipV="1">
            <a:off x="9730470" y="4916639"/>
            <a:ext cx="843721" cy="4049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B6DB87-0CEB-445C-AA81-23D9D8A6C13B}"/>
                  </a:ext>
                </a:extLst>
              </p:cNvPr>
              <p:cNvSpPr txBox="1"/>
              <p:nvPr/>
            </p:nvSpPr>
            <p:spPr>
              <a:xfrm>
                <a:off x="8973346" y="469394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B6DB87-0CEB-445C-AA81-23D9D8A6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346" y="4693942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>
            <a:extLst>
              <a:ext uri="{FF2B5EF4-FFF2-40B4-BE49-F238E27FC236}">
                <a16:creationId xmlns:a16="http://schemas.microsoft.com/office/drawing/2014/main" id="{A3050245-99D4-4E91-854E-DB4E115D8C75}"/>
              </a:ext>
            </a:extLst>
          </p:cNvPr>
          <p:cNvSpPr/>
          <p:nvPr/>
        </p:nvSpPr>
        <p:spPr>
          <a:xfrm>
            <a:off x="7553023" y="4465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405ECB3-3BAD-45FB-99C6-F23239E3FDDC}"/>
              </a:ext>
            </a:extLst>
          </p:cNvPr>
          <p:cNvSpPr/>
          <p:nvPr/>
        </p:nvSpPr>
        <p:spPr>
          <a:xfrm>
            <a:off x="7560479" y="32542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2376A47-5C93-4C35-8A7D-01CA55725A7B}"/>
              </a:ext>
            </a:extLst>
          </p:cNvPr>
          <p:cNvSpPr/>
          <p:nvPr/>
        </p:nvSpPr>
        <p:spPr>
          <a:xfrm>
            <a:off x="8398849" y="243726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584782D-B299-47F2-8B52-466556CA3E04}"/>
              </a:ext>
            </a:extLst>
          </p:cNvPr>
          <p:cNvSpPr/>
          <p:nvPr/>
        </p:nvSpPr>
        <p:spPr>
          <a:xfrm>
            <a:off x="10105566" y="202689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FE65943-56C1-49D8-A5DF-1D9B3892103B}"/>
              </a:ext>
            </a:extLst>
          </p:cNvPr>
          <p:cNvSpPr/>
          <p:nvPr/>
        </p:nvSpPr>
        <p:spPr>
          <a:xfrm>
            <a:off x="10950696" y="24360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0A9F2BC-68E2-4F05-BEE4-F7240D657ECC}"/>
              </a:ext>
            </a:extLst>
          </p:cNvPr>
          <p:cNvSpPr/>
          <p:nvPr/>
        </p:nvSpPr>
        <p:spPr>
          <a:xfrm>
            <a:off x="8837302" y="28373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FE3524-81A2-40EC-8879-F370C00C8AFD}"/>
              </a:ext>
            </a:extLst>
          </p:cNvPr>
          <p:cNvSpPr/>
          <p:nvPr/>
        </p:nvSpPr>
        <p:spPr>
          <a:xfrm>
            <a:off x="10508876" y="324635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D9A2D0-A8D7-4C77-96DB-A4E914DB9DC8}"/>
              </a:ext>
            </a:extLst>
          </p:cNvPr>
          <p:cNvSpPr/>
          <p:nvPr/>
        </p:nvSpPr>
        <p:spPr>
          <a:xfrm>
            <a:off x="8837300" y="32642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C5D2E75-C8C0-4D8D-BAC4-E986F65DF0D9}"/>
              </a:ext>
            </a:extLst>
          </p:cNvPr>
          <p:cNvSpPr/>
          <p:nvPr/>
        </p:nvSpPr>
        <p:spPr>
          <a:xfrm>
            <a:off x="10100405" y="40665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87D2842-7A68-4116-98AF-A89BBA9254BB}"/>
              </a:ext>
            </a:extLst>
          </p:cNvPr>
          <p:cNvSpPr/>
          <p:nvPr/>
        </p:nvSpPr>
        <p:spPr>
          <a:xfrm>
            <a:off x="8837300" y="40582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A9EC212-FE19-443B-B78C-88DA7FD399C2}"/>
              </a:ext>
            </a:extLst>
          </p:cNvPr>
          <p:cNvSpPr/>
          <p:nvPr/>
        </p:nvSpPr>
        <p:spPr>
          <a:xfrm>
            <a:off x="10511447" y="48683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5BE081A-1418-4E48-9CB9-82EF7F7958AF}"/>
              </a:ext>
            </a:extLst>
          </p:cNvPr>
          <p:cNvSpPr/>
          <p:nvPr/>
        </p:nvSpPr>
        <p:spPr>
          <a:xfrm>
            <a:off x="9675911" y="52778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07BEFF5-A4DD-4F87-8404-96BE74EE5E2A}"/>
              </a:ext>
            </a:extLst>
          </p:cNvPr>
          <p:cNvCxnSpPr/>
          <p:nvPr/>
        </p:nvCxnSpPr>
        <p:spPr>
          <a:xfrm flipV="1">
            <a:off x="9303756" y="1342414"/>
            <a:ext cx="0" cy="356806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9D717129-2EBD-488D-A6AE-3C963F3E9902}"/>
              </a:ext>
            </a:extLst>
          </p:cNvPr>
          <p:cNvSpPr/>
          <p:nvPr/>
        </p:nvSpPr>
        <p:spPr>
          <a:xfrm>
            <a:off x="9256793" y="224131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800085C-1B47-445B-A5DD-BEE4D6AB6F73}"/>
              </a:ext>
            </a:extLst>
          </p:cNvPr>
          <p:cNvSpPr/>
          <p:nvPr/>
        </p:nvSpPr>
        <p:spPr>
          <a:xfrm>
            <a:off x="9256793" y="2747196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B5F4FC5-72C5-4ABD-B98B-734D6F2463C5}"/>
              </a:ext>
            </a:extLst>
          </p:cNvPr>
          <p:cNvSpPr/>
          <p:nvPr/>
        </p:nvSpPr>
        <p:spPr>
          <a:xfrm>
            <a:off x="9256793" y="2942090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862F55D-DDC7-48FD-B4FF-B7BACAFB3CCE}"/>
              </a:ext>
            </a:extLst>
          </p:cNvPr>
          <p:cNvSpPr/>
          <p:nvPr/>
        </p:nvSpPr>
        <p:spPr>
          <a:xfrm>
            <a:off x="9256793" y="353551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BDC5A27-98D2-48E3-81CC-4E4BFABE2B3F}"/>
              </a:ext>
            </a:extLst>
          </p:cNvPr>
          <p:cNvSpPr/>
          <p:nvPr/>
        </p:nvSpPr>
        <p:spPr>
          <a:xfrm>
            <a:off x="9256793" y="426497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FEC1D1-AF58-4F9B-ABD9-224D08EF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2" y="1604211"/>
            <a:ext cx="6203777" cy="4572752"/>
          </a:xfrm>
        </p:spPr>
        <p:txBody>
          <a:bodyPr/>
          <a:lstStyle/>
          <a:p>
            <a:r>
              <a:rPr lang="en-US"/>
              <a:t>Bài toán 6: trường hợp đặc biệt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8F23DFB-DFFE-4FB4-B29D-FDB11547ED5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8F23DFB-DFFE-4FB4-B29D-FDB11547ED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E48451-2FDA-4C33-B07E-7D785355E5B9}"/>
              </a:ext>
            </a:extLst>
          </p:cNvPr>
          <p:cNvGrpSpPr/>
          <p:nvPr/>
        </p:nvGrpSpPr>
        <p:grpSpPr>
          <a:xfrm>
            <a:off x="6824868" y="1446237"/>
            <a:ext cx="4706710" cy="4601235"/>
            <a:chOff x="6824868" y="1446237"/>
            <a:chExt cx="4706710" cy="4601235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1A50C1-87AA-40EA-83E1-634B15D94DB8}"/>
                </a:ext>
              </a:extLst>
            </p:cNvPr>
            <p:cNvCxnSpPr/>
            <p:nvPr/>
          </p:nvCxnSpPr>
          <p:spPr>
            <a:xfrm>
              <a:off x="7046720" y="5726042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7159F2-9704-4831-8DF8-9DB940B9E860}"/>
                </a:ext>
              </a:extLst>
            </p:cNvPr>
            <p:cNvCxnSpPr/>
            <p:nvPr/>
          </p:nvCxnSpPr>
          <p:spPr>
            <a:xfrm flipV="1">
              <a:off x="7174744" y="1566912"/>
              <a:ext cx="0" cy="448056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FBDA68-40E2-4300-869C-2E914A454534}"/>
                </a:ext>
              </a:extLst>
            </p:cNvPr>
            <p:cNvCxnSpPr/>
            <p:nvPr/>
          </p:nvCxnSpPr>
          <p:spPr>
            <a:xfrm>
              <a:off x="7598850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E9FA56-519E-4FBD-9EFC-49678351448B}"/>
                </a:ext>
              </a:extLst>
            </p:cNvPr>
            <p:cNvCxnSpPr/>
            <p:nvPr/>
          </p:nvCxnSpPr>
          <p:spPr>
            <a:xfrm>
              <a:off x="8022956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E3774F5-A4E1-4585-BA39-3564186D024F}"/>
                </a:ext>
              </a:extLst>
            </p:cNvPr>
            <p:cNvCxnSpPr/>
            <p:nvPr/>
          </p:nvCxnSpPr>
          <p:spPr>
            <a:xfrm>
              <a:off x="844706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FB5A168-B691-4C07-8604-0E797708D518}"/>
                </a:ext>
              </a:extLst>
            </p:cNvPr>
            <p:cNvCxnSpPr/>
            <p:nvPr/>
          </p:nvCxnSpPr>
          <p:spPr>
            <a:xfrm>
              <a:off x="8871168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F090F2-23C0-4D9B-AB3C-BD888C34940C}"/>
                </a:ext>
              </a:extLst>
            </p:cNvPr>
            <p:cNvCxnSpPr/>
            <p:nvPr/>
          </p:nvCxnSpPr>
          <p:spPr>
            <a:xfrm>
              <a:off x="9295274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1C7FCB-1C67-413C-9B1E-08C714491916}"/>
                </a:ext>
              </a:extLst>
            </p:cNvPr>
            <p:cNvCxnSpPr/>
            <p:nvPr/>
          </p:nvCxnSpPr>
          <p:spPr>
            <a:xfrm>
              <a:off x="9719380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39DD2D8-DAA3-4AB7-B252-7F22ABBD0374}"/>
                </a:ext>
              </a:extLst>
            </p:cNvPr>
            <p:cNvCxnSpPr/>
            <p:nvPr/>
          </p:nvCxnSpPr>
          <p:spPr>
            <a:xfrm>
              <a:off x="10143486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7ACC5F0-BE21-48EB-A3F8-93DECE4E99E9}"/>
                </a:ext>
              </a:extLst>
            </p:cNvPr>
            <p:cNvCxnSpPr/>
            <p:nvPr/>
          </p:nvCxnSpPr>
          <p:spPr>
            <a:xfrm>
              <a:off x="1056759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03636D-5C20-4AD9-84CB-D19986E9BE6B}"/>
                </a:ext>
              </a:extLst>
            </p:cNvPr>
            <p:cNvCxnSpPr/>
            <p:nvPr/>
          </p:nvCxnSpPr>
          <p:spPr>
            <a:xfrm>
              <a:off x="10991702" y="1707687"/>
              <a:ext cx="0" cy="4114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F0EDC0-5642-429D-B47C-44F9A8295238}"/>
                </a:ext>
              </a:extLst>
            </p:cNvPr>
            <p:cNvCxnSpPr/>
            <p:nvPr/>
          </p:nvCxnSpPr>
          <p:spPr>
            <a:xfrm>
              <a:off x="7046720" y="2490025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24CE6E-B614-4FD9-BF35-FD4915E384A0}"/>
                </a:ext>
              </a:extLst>
            </p:cNvPr>
            <p:cNvCxnSpPr/>
            <p:nvPr/>
          </p:nvCxnSpPr>
          <p:spPr>
            <a:xfrm>
              <a:off x="7046720" y="2894527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A2073EE-861E-48CF-813D-D6A58404E351}"/>
                </a:ext>
              </a:extLst>
            </p:cNvPr>
            <p:cNvCxnSpPr/>
            <p:nvPr/>
          </p:nvCxnSpPr>
          <p:spPr>
            <a:xfrm>
              <a:off x="7046720" y="3299029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AC1F86-336B-44E5-9732-F34F715FE819}"/>
                </a:ext>
              </a:extLst>
            </p:cNvPr>
            <p:cNvCxnSpPr/>
            <p:nvPr/>
          </p:nvCxnSpPr>
          <p:spPr>
            <a:xfrm>
              <a:off x="7046720" y="3703531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7FCC805-6A1A-4393-8A79-556088015B9D}"/>
                </a:ext>
              </a:extLst>
            </p:cNvPr>
            <p:cNvCxnSpPr/>
            <p:nvPr/>
          </p:nvCxnSpPr>
          <p:spPr>
            <a:xfrm>
              <a:off x="7046720" y="4108033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86D732-BFF4-4033-9B10-5FAEF072FAA3}"/>
                </a:ext>
              </a:extLst>
            </p:cNvPr>
            <p:cNvCxnSpPr/>
            <p:nvPr/>
          </p:nvCxnSpPr>
          <p:spPr>
            <a:xfrm>
              <a:off x="7046720" y="4512535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8380541-C947-41D8-88AB-A1F58F847C2F}"/>
                </a:ext>
              </a:extLst>
            </p:cNvPr>
            <p:cNvCxnSpPr/>
            <p:nvPr/>
          </p:nvCxnSpPr>
          <p:spPr>
            <a:xfrm>
              <a:off x="7046720" y="4917037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DA825E-7AD1-44E7-84FF-9EDF2D36B4CF}"/>
                </a:ext>
              </a:extLst>
            </p:cNvPr>
            <p:cNvCxnSpPr/>
            <p:nvPr/>
          </p:nvCxnSpPr>
          <p:spPr>
            <a:xfrm>
              <a:off x="7046720" y="5321539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F3D015E-A334-4373-80D2-243565E9771C}"/>
                    </a:ext>
                  </a:extLst>
                </p:cNvPr>
                <p:cNvSpPr txBox="1"/>
                <p:nvPr/>
              </p:nvSpPr>
              <p:spPr>
                <a:xfrm>
                  <a:off x="11139701" y="5746373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F3D015E-A334-4373-80D2-243565E97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701" y="5746373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542D2B-836F-44FC-B001-68DD67A7C384}"/>
                    </a:ext>
                  </a:extLst>
                </p:cNvPr>
                <p:cNvSpPr txBox="1"/>
                <p:nvPr/>
              </p:nvSpPr>
              <p:spPr>
                <a:xfrm>
                  <a:off x="6824868" y="144623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542D2B-836F-44FC-B001-68DD67A7C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868" y="1446237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71A9F4E-4CAA-4FCB-9C7E-2CD9DDE3273A}"/>
                    </a:ext>
                  </a:extLst>
                </p:cNvPr>
                <p:cNvSpPr txBox="1"/>
                <p:nvPr/>
              </p:nvSpPr>
              <p:spPr>
                <a:xfrm>
                  <a:off x="6881430" y="573750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71A9F4E-4CAA-4FCB-9C7E-2CD9DDE32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430" y="5737504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3E6BD3B-9B0F-46BA-9D5D-5C46D3F9466B}"/>
                </a:ext>
              </a:extLst>
            </p:cNvPr>
            <p:cNvCxnSpPr/>
            <p:nvPr/>
          </p:nvCxnSpPr>
          <p:spPr>
            <a:xfrm>
              <a:off x="7046720" y="208543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F989071-7080-477D-B47A-9945AE7991B9}"/>
              </a:ext>
            </a:extLst>
          </p:cNvPr>
          <p:cNvCxnSpPr>
            <a:cxnSpLocks/>
          </p:cNvCxnSpPr>
          <p:nvPr/>
        </p:nvCxnSpPr>
        <p:spPr>
          <a:xfrm>
            <a:off x="8876090" y="4921278"/>
            <a:ext cx="0" cy="807434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65EECF-01DB-4C9B-941D-898F66BE4277}"/>
              </a:ext>
            </a:extLst>
          </p:cNvPr>
          <p:cNvCxnSpPr>
            <a:cxnSpLocks/>
          </p:cNvCxnSpPr>
          <p:nvPr/>
        </p:nvCxnSpPr>
        <p:spPr>
          <a:xfrm>
            <a:off x="7164419" y="4916639"/>
            <a:ext cx="1719072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1C29F77-6FFF-4C80-9C14-59107ADBD748}"/>
                  </a:ext>
                </a:extLst>
              </p:cNvPr>
              <p:cNvSpPr txBox="1"/>
              <p:nvPr/>
            </p:nvSpPr>
            <p:spPr>
              <a:xfrm>
                <a:off x="8716855" y="582697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1C29F77-6FFF-4C80-9C14-59107ADBD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855" y="5826972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8B0BEF3-368E-48C8-B54B-6BB3C3D21329}"/>
                  </a:ext>
                </a:extLst>
              </p:cNvPr>
              <p:cNvSpPr txBox="1"/>
              <p:nvPr/>
            </p:nvSpPr>
            <p:spPr>
              <a:xfrm>
                <a:off x="6730283" y="475633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8B0BEF3-368E-48C8-B54B-6BB3C3D2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4756339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D6A7063-3A9A-4CC7-B398-329301C6FDC8}"/>
              </a:ext>
            </a:extLst>
          </p:cNvPr>
          <p:cNvCxnSpPr>
            <a:cxnSpLocks/>
          </p:cNvCxnSpPr>
          <p:nvPr/>
        </p:nvCxnSpPr>
        <p:spPr>
          <a:xfrm>
            <a:off x="7598850" y="3299029"/>
            <a:ext cx="0" cy="121261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F3FA30-6036-4E81-8B22-23D3955E4F1B}"/>
              </a:ext>
            </a:extLst>
          </p:cNvPr>
          <p:cNvCxnSpPr>
            <a:cxnSpLocks/>
          </p:cNvCxnSpPr>
          <p:nvPr/>
        </p:nvCxnSpPr>
        <p:spPr>
          <a:xfrm flipH="1">
            <a:off x="7598851" y="2490025"/>
            <a:ext cx="848211" cy="8045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DE54BCB-63CD-4A54-9FB7-4487145B9C2A}"/>
              </a:ext>
            </a:extLst>
          </p:cNvPr>
          <p:cNvCxnSpPr>
            <a:cxnSpLocks/>
          </p:cNvCxnSpPr>
          <p:nvPr/>
        </p:nvCxnSpPr>
        <p:spPr>
          <a:xfrm flipH="1">
            <a:off x="8444573" y="2089889"/>
            <a:ext cx="1698910" cy="40236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A32EF45-6EE8-4748-A0A9-4B90FD106A3A}"/>
              </a:ext>
            </a:extLst>
          </p:cNvPr>
          <p:cNvCxnSpPr>
            <a:cxnSpLocks/>
          </p:cNvCxnSpPr>
          <p:nvPr/>
        </p:nvCxnSpPr>
        <p:spPr>
          <a:xfrm flipH="1" flipV="1">
            <a:off x="10143484" y="2089889"/>
            <a:ext cx="861415" cy="4005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9180CBC-6A5E-4A8D-8D15-4C4A2C5F30AE}"/>
              </a:ext>
            </a:extLst>
          </p:cNvPr>
          <p:cNvCxnSpPr>
            <a:cxnSpLocks/>
          </p:cNvCxnSpPr>
          <p:nvPr/>
        </p:nvCxnSpPr>
        <p:spPr>
          <a:xfrm flipV="1">
            <a:off x="8868678" y="2491967"/>
            <a:ext cx="2135538" cy="4024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80A8AD9-3E0B-41FA-96C0-CE2E71DE1933}"/>
              </a:ext>
            </a:extLst>
          </p:cNvPr>
          <p:cNvCxnSpPr>
            <a:cxnSpLocks/>
          </p:cNvCxnSpPr>
          <p:nvPr/>
        </p:nvCxnSpPr>
        <p:spPr>
          <a:xfrm>
            <a:off x="8867995" y="2890162"/>
            <a:ext cx="1697347" cy="4110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39F2B49-80C3-48F0-BA01-0EC8A492D478}"/>
              </a:ext>
            </a:extLst>
          </p:cNvPr>
          <p:cNvCxnSpPr>
            <a:cxnSpLocks/>
          </p:cNvCxnSpPr>
          <p:nvPr/>
        </p:nvCxnSpPr>
        <p:spPr>
          <a:xfrm flipV="1">
            <a:off x="10165666" y="3305620"/>
            <a:ext cx="399676" cy="8172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2152227-3111-42B1-94F1-8B45D0A294E8}"/>
              </a:ext>
            </a:extLst>
          </p:cNvPr>
          <p:cNvCxnSpPr>
            <a:cxnSpLocks/>
          </p:cNvCxnSpPr>
          <p:nvPr/>
        </p:nvCxnSpPr>
        <p:spPr>
          <a:xfrm>
            <a:off x="8883022" y="3319331"/>
            <a:ext cx="1267817" cy="7976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DDB7ED3-4143-4AC4-AE92-5C0AF01C56CA}"/>
              </a:ext>
            </a:extLst>
          </p:cNvPr>
          <p:cNvCxnSpPr>
            <a:cxnSpLocks/>
          </p:cNvCxnSpPr>
          <p:nvPr/>
        </p:nvCxnSpPr>
        <p:spPr>
          <a:xfrm flipV="1">
            <a:off x="8883022" y="3312656"/>
            <a:ext cx="0" cy="80427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533875B-E39D-4626-9A10-5839E917E4F1}"/>
              </a:ext>
            </a:extLst>
          </p:cNvPr>
          <p:cNvCxnSpPr>
            <a:cxnSpLocks/>
          </p:cNvCxnSpPr>
          <p:nvPr/>
        </p:nvCxnSpPr>
        <p:spPr>
          <a:xfrm flipH="1" flipV="1">
            <a:off x="8883020" y="4116933"/>
            <a:ext cx="1691925" cy="8043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F4F601E-E0EE-404B-A1FF-D22C607DA65E}"/>
              </a:ext>
            </a:extLst>
          </p:cNvPr>
          <p:cNvCxnSpPr>
            <a:cxnSpLocks/>
          </p:cNvCxnSpPr>
          <p:nvPr/>
        </p:nvCxnSpPr>
        <p:spPr>
          <a:xfrm flipH="1" flipV="1">
            <a:off x="7606199" y="4520765"/>
            <a:ext cx="2119776" cy="81228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E4442E1-38AE-4CA1-B7DB-1D4FD2BA5313}"/>
              </a:ext>
            </a:extLst>
          </p:cNvPr>
          <p:cNvCxnSpPr>
            <a:cxnSpLocks/>
          </p:cNvCxnSpPr>
          <p:nvPr/>
        </p:nvCxnSpPr>
        <p:spPr>
          <a:xfrm flipV="1">
            <a:off x="9730470" y="4916639"/>
            <a:ext cx="843721" cy="4049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B6DB87-0CEB-445C-AA81-23D9D8A6C13B}"/>
                  </a:ext>
                </a:extLst>
              </p:cNvPr>
              <p:cNvSpPr txBox="1"/>
              <p:nvPr/>
            </p:nvSpPr>
            <p:spPr>
              <a:xfrm>
                <a:off x="8555833" y="469394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B6DB87-0CEB-445C-AA81-23D9D8A6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833" y="4693942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>
            <a:extLst>
              <a:ext uri="{FF2B5EF4-FFF2-40B4-BE49-F238E27FC236}">
                <a16:creationId xmlns:a16="http://schemas.microsoft.com/office/drawing/2014/main" id="{A3050245-99D4-4E91-854E-DB4E115D8C75}"/>
              </a:ext>
            </a:extLst>
          </p:cNvPr>
          <p:cNvSpPr/>
          <p:nvPr/>
        </p:nvSpPr>
        <p:spPr>
          <a:xfrm>
            <a:off x="7553023" y="44659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405ECB3-3BAD-45FB-99C6-F23239E3FDDC}"/>
              </a:ext>
            </a:extLst>
          </p:cNvPr>
          <p:cNvSpPr/>
          <p:nvPr/>
        </p:nvSpPr>
        <p:spPr>
          <a:xfrm>
            <a:off x="7560479" y="325429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2376A47-5C93-4C35-8A7D-01CA55725A7B}"/>
              </a:ext>
            </a:extLst>
          </p:cNvPr>
          <p:cNvSpPr/>
          <p:nvPr/>
        </p:nvSpPr>
        <p:spPr>
          <a:xfrm>
            <a:off x="8398849" y="243726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584782D-B299-47F2-8B52-466556CA3E04}"/>
              </a:ext>
            </a:extLst>
          </p:cNvPr>
          <p:cNvSpPr/>
          <p:nvPr/>
        </p:nvSpPr>
        <p:spPr>
          <a:xfrm>
            <a:off x="10105566" y="202689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FE65943-56C1-49D8-A5DF-1D9B3892103B}"/>
              </a:ext>
            </a:extLst>
          </p:cNvPr>
          <p:cNvSpPr/>
          <p:nvPr/>
        </p:nvSpPr>
        <p:spPr>
          <a:xfrm>
            <a:off x="10950696" y="24360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0A9F2BC-68E2-4F05-BEE4-F7240D657ECC}"/>
              </a:ext>
            </a:extLst>
          </p:cNvPr>
          <p:cNvSpPr/>
          <p:nvPr/>
        </p:nvSpPr>
        <p:spPr>
          <a:xfrm>
            <a:off x="8837302" y="28373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FE3524-81A2-40EC-8879-F370C00C8AFD}"/>
              </a:ext>
            </a:extLst>
          </p:cNvPr>
          <p:cNvSpPr/>
          <p:nvPr/>
        </p:nvSpPr>
        <p:spPr>
          <a:xfrm>
            <a:off x="10508876" y="324635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D9A2D0-A8D7-4C77-96DB-A4E914DB9DC8}"/>
              </a:ext>
            </a:extLst>
          </p:cNvPr>
          <p:cNvSpPr/>
          <p:nvPr/>
        </p:nvSpPr>
        <p:spPr>
          <a:xfrm>
            <a:off x="8837300" y="32642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C5D2E75-C8C0-4D8D-BAC4-E986F65DF0D9}"/>
              </a:ext>
            </a:extLst>
          </p:cNvPr>
          <p:cNvSpPr/>
          <p:nvPr/>
        </p:nvSpPr>
        <p:spPr>
          <a:xfrm>
            <a:off x="10100405" y="40665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87D2842-7A68-4116-98AF-A89BBA9254BB}"/>
              </a:ext>
            </a:extLst>
          </p:cNvPr>
          <p:cNvSpPr/>
          <p:nvPr/>
        </p:nvSpPr>
        <p:spPr>
          <a:xfrm>
            <a:off x="8837300" y="40582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A9EC212-FE19-443B-B78C-88DA7FD399C2}"/>
              </a:ext>
            </a:extLst>
          </p:cNvPr>
          <p:cNvSpPr/>
          <p:nvPr/>
        </p:nvSpPr>
        <p:spPr>
          <a:xfrm>
            <a:off x="10511447" y="48683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5BE081A-1418-4E48-9CB9-82EF7F7958AF}"/>
              </a:ext>
            </a:extLst>
          </p:cNvPr>
          <p:cNvSpPr/>
          <p:nvPr/>
        </p:nvSpPr>
        <p:spPr>
          <a:xfrm>
            <a:off x="9675911" y="527783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07BEFF5-A4DD-4F87-8404-96BE74EE5E2A}"/>
              </a:ext>
            </a:extLst>
          </p:cNvPr>
          <p:cNvCxnSpPr/>
          <p:nvPr/>
        </p:nvCxnSpPr>
        <p:spPr>
          <a:xfrm flipV="1">
            <a:off x="8873495" y="1342414"/>
            <a:ext cx="0" cy="356806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9D717129-2EBD-488D-A6AE-3C963F3E9902}"/>
              </a:ext>
            </a:extLst>
          </p:cNvPr>
          <p:cNvSpPr/>
          <p:nvPr/>
        </p:nvSpPr>
        <p:spPr>
          <a:xfrm>
            <a:off x="8827699" y="233940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B5F4FC5-72C5-4ABD-B98B-734D6F2463C5}"/>
              </a:ext>
            </a:extLst>
          </p:cNvPr>
          <p:cNvSpPr/>
          <p:nvPr/>
        </p:nvSpPr>
        <p:spPr>
          <a:xfrm>
            <a:off x="8839678" y="2833150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862F55D-DDC7-48FD-B4FF-B7BACAFB3CCE}"/>
              </a:ext>
            </a:extLst>
          </p:cNvPr>
          <p:cNvSpPr/>
          <p:nvPr/>
        </p:nvSpPr>
        <p:spPr>
          <a:xfrm>
            <a:off x="8839527" y="3273162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BDC5A27-98D2-48E3-81CC-4E4BFABE2B3F}"/>
              </a:ext>
            </a:extLst>
          </p:cNvPr>
          <p:cNvSpPr/>
          <p:nvPr/>
        </p:nvSpPr>
        <p:spPr>
          <a:xfrm>
            <a:off x="8837300" y="4060300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A5B4F17-1E5E-4FD8-9EBF-9ACB4702D5DE}"/>
              </a:ext>
            </a:extLst>
          </p:cNvPr>
          <p:cNvSpPr/>
          <p:nvPr/>
        </p:nvSpPr>
        <p:spPr>
          <a:xfrm>
            <a:off x="8832043" y="48670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49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5" grpId="0"/>
      <p:bldP spid="159" grpId="0"/>
      <p:bldP spid="179" grpId="0" animBg="1"/>
      <p:bldP spid="181" grpId="0" animBg="1"/>
      <p:bldP spid="182" grpId="0" animBg="1"/>
      <p:bldP spid="183" grpId="0" animBg="1"/>
      <p:bldP spid="1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E912CCF-B574-4CEE-B661-6660B90B4044}"/>
              </a:ext>
            </a:extLst>
          </p:cNvPr>
          <p:cNvGrpSpPr/>
          <p:nvPr/>
        </p:nvGrpSpPr>
        <p:grpSpPr>
          <a:xfrm>
            <a:off x="6696899" y="1773181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96899" y="5512859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D32425-BEFC-474D-9277-EA485BD8142D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F8CAE8-A6DC-44ED-91BB-D6B4C757956A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E08C93-4FBC-4ECD-8F65-B26C569858FC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A538E2-FC38-4150-99FA-69C4D852E0D3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96A1E5-71E4-4657-B261-27FA591F0892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33F9CA-28BB-47B1-AC23-BE0DE174AE87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C90992-E0D7-4475-A857-3059CA1F6F05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A44CD5-1A8A-440F-BE42-6F75A9448936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1151301-3630-4490-AA8B-5870328A04CD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060374-504D-4C66-8E23-BF42C12B93E7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990415-BF2B-4B16-AB1C-44386A8C55B8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F18495-B214-4A52-9C4C-262F5213D4EB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9A0054-84E2-4506-B892-69AFAF6AD131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63FCD1-BAC3-44B6-A292-8B81B5D0CCBA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45FA59-AA65-4911-A4C6-67D6C3488A39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6DDC93-4CBB-4F10-990D-05C4E7447C71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939C67-D477-4645-96D1-6226D2377A5E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C32C7E-6055-4809-9A14-0BEDAB417D3A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039BAC-7F5E-409C-8550-11DD8BC2597D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584C06-C1F3-46CF-8EDE-E72E2B9A202F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584C06-C1F3-46CF-8EDE-E72E2B9A2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5EC41-1FAD-4E88-B974-E3B622826368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5EC41-1FAD-4E88-B974-E3B622826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9A36AF-3A96-4AAF-B18D-EAA25352343B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9A36AF-3A96-4AAF-B18D-EAA253523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1604211"/>
                <a:ext cx="5905035" cy="4572752"/>
              </a:xfrm>
            </p:spPr>
            <p:txBody>
              <a:bodyPr/>
              <a:lstStyle/>
              <a:p>
                <a:r>
                  <a:rPr lang="en-US"/>
                  <a:t>Đa giác</a:t>
                </a:r>
              </a:p>
              <a:p>
                <a:pPr lvl="1"/>
                <a:r>
                  <a:rPr lang="en-US"/>
                  <a:t>Tập các đỉnh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1C581C-3DF9-415C-AE5B-EAEEDEC80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1604211"/>
                <a:ext cx="5905035" cy="4572752"/>
              </a:xfrm>
              <a:blipFill>
                <a:blip r:embed="rId8"/>
                <a:stretch>
                  <a:fillRect l="-3096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cơ bản của hình học mặt phẳng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</a:t>
            </a:fld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2A51AB-F011-443D-B147-4F4F2D2DB43C}"/>
              </a:ext>
            </a:extLst>
          </p:cNvPr>
          <p:cNvSpPr/>
          <p:nvPr/>
        </p:nvSpPr>
        <p:spPr>
          <a:xfrm>
            <a:off x="7509118" y="449577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AAACEC-F200-4839-9F7B-2DAD2F651057}"/>
                  </a:ext>
                </a:extLst>
              </p:cNvPr>
              <p:cNvSpPr txBox="1"/>
              <p:nvPr/>
            </p:nvSpPr>
            <p:spPr>
              <a:xfrm>
                <a:off x="7249032" y="430304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AAACEC-F200-4839-9F7B-2DAD2F65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032" y="4303046"/>
                <a:ext cx="391877" cy="238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E4D9892F-4E60-4EF6-8B15-1C19E639D04F}"/>
              </a:ext>
            </a:extLst>
          </p:cNvPr>
          <p:cNvSpPr/>
          <p:nvPr/>
        </p:nvSpPr>
        <p:spPr>
          <a:xfrm>
            <a:off x="9633890" y="367647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039B58-C1B2-4BFB-8816-95634D0665CB}"/>
              </a:ext>
            </a:extLst>
          </p:cNvPr>
          <p:cNvSpPr/>
          <p:nvPr/>
        </p:nvSpPr>
        <p:spPr>
          <a:xfrm>
            <a:off x="8352821" y="488172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476DE5-3F7C-40AF-A356-39FDBBC65695}"/>
              </a:ext>
            </a:extLst>
          </p:cNvPr>
          <p:cNvSpPr/>
          <p:nvPr/>
        </p:nvSpPr>
        <p:spPr>
          <a:xfrm>
            <a:off x="7923496" y="367275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9B7473-1ED8-4F35-B19F-57ED55223EC8}"/>
              </a:ext>
            </a:extLst>
          </p:cNvPr>
          <p:cNvSpPr/>
          <p:nvPr/>
        </p:nvSpPr>
        <p:spPr>
          <a:xfrm>
            <a:off x="8775426" y="207549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26097B-2FB9-44D6-A291-6788E073B8CB}"/>
              </a:ext>
            </a:extLst>
          </p:cNvPr>
          <p:cNvSpPr/>
          <p:nvPr/>
        </p:nvSpPr>
        <p:spPr>
          <a:xfrm>
            <a:off x="9209507" y="449577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7F7993E-50F0-4103-B29F-2E913723E5C2}"/>
              </a:ext>
            </a:extLst>
          </p:cNvPr>
          <p:cNvSpPr/>
          <p:nvPr/>
        </p:nvSpPr>
        <p:spPr>
          <a:xfrm>
            <a:off x="9633613" y="288733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B54DB0-4276-49EC-9475-C9280E614F7B}"/>
              </a:ext>
            </a:extLst>
          </p:cNvPr>
          <p:cNvSpPr/>
          <p:nvPr/>
        </p:nvSpPr>
        <p:spPr>
          <a:xfrm>
            <a:off x="10896203" y="246954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A5C0FF-7104-449E-AD5D-EC8BC102F264}"/>
                  </a:ext>
                </a:extLst>
              </p:cNvPr>
              <p:cNvSpPr txBox="1"/>
              <p:nvPr/>
            </p:nvSpPr>
            <p:spPr>
              <a:xfrm>
                <a:off x="7638874" y="346699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A5C0FF-7104-449E-AD5D-EC8BC102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874" y="3466997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8511C5-A478-4005-B13E-C1EE9653B6FD}"/>
                  </a:ext>
                </a:extLst>
              </p:cNvPr>
              <p:cNvSpPr txBox="1"/>
              <p:nvPr/>
            </p:nvSpPr>
            <p:spPr>
              <a:xfrm>
                <a:off x="9242714" y="427378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8511C5-A478-4005-B13E-C1EE9653B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714" y="4273783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C13C31-5076-4C41-A667-E65746FE8B41}"/>
                  </a:ext>
                </a:extLst>
              </p:cNvPr>
              <p:cNvSpPr txBox="1"/>
              <p:nvPr/>
            </p:nvSpPr>
            <p:spPr>
              <a:xfrm>
                <a:off x="8303616" y="4993616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C13C31-5076-4C41-A667-E65746FE8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616" y="4993616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2CC257-974F-438D-B2E2-84FC06A0B3DE}"/>
              </a:ext>
            </a:extLst>
          </p:cNvPr>
          <p:cNvCxnSpPr>
            <a:cxnSpLocks/>
          </p:cNvCxnSpPr>
          <p:nvPr/>
        </p:nvCxnSpPr>
        <p:spPr>
          <a:xfrm>
            <a:off x="7969150" y="3719759"/>
            <a:ext cx="1281563" cy="82082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DE5C45-451B-4FA0-AB8E-3ECBA17CDBA0}"/>
              </a:ext>
            </a:extLst>
          </p:cNvPr>
          <p:cNvCxnSpPr>
            <a:cxnSpLocks/>
          </p:cNvCxnSpPr>
          <p:nvPr/>
        </p:nvCxnSpPr>
        <p:spPr>
          <a:xfrm flipV="1">
            <a:off x="7551955" y="3725478"/>
            <a:ext cx="424109" cy="80900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8B468E-4347-4C49-9CE6-8310F7687F6C}"/>
              </a:ext>
            </a:extLst>
          </p:cNvPr>
          <p:cNvCxnSpPr>
            <a:cxnSpLocks/>
          </p:cNvCxnSpPr>
          <p:nvPr/>
        </p:nvCxnSpPr>
        <p:spPr>
          <a:xfrm flipV="1">
            <a:off x="8394051" y="4541490"/>
            <a:ext cx="829598" cy="4198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CABBAA-FB95-407A-9BCC-F78BECAC27AE}"/>
              </a:ext>
            </a:extLst>
          </p:cNvPr>
          <p:cNvCxnSpPr>
            <a:cxnSpLocks/>
          </p:cNvCxnSpPr>
          <p:nvPr/>
        </p:nvCxnSpPr>
        <p:spPr>
          <a:xfrm>
            <a:off x="7541465" y="4528070"/>
            <a:ext cx="867123" cy="4308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E2C8A7-2769-4419-8D55-58BC8308B1A7}"/>
                  </a:ext>
                </a:extLst>
              </p:cNvPr>
              <p:cNvSpPr txBox="1"/>
              <p:nvPr/>
            </p:nvSpPr>
            <p:spPr>
              <a:xfrm>
                <a:off x="8499554" y="211443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E2C8A7-2769-4419-8D55-58BC8308B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554" y="2114431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0BC2354-C51A-4907-B5AE-182D4D656BE4}"/>
                  </a:ext>
                </a:extLst>
              </p:cNvPr>
              <p:cNvSpPr txBox="1"/>
              <p:nvPr/>
            </p:nvSpPr>
            <p:spPr>
              <a:xfrm>
                <a:off x="10897819" y="253417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0BC2354-C51A-4907-B5AE-182D4D65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819" y="2534173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ECC8DA-9526-47EA-8580-47E6EF65DA06}"/>
                  </a:ext>
                </a:extLst>
              </p:cNvPr>
              <p:cNvSpPr txBox="1"/>
              <p:nvPr/>
            </p:nvSpPr>
            <p:spPr>
              <a:xfrm>
                <a:off x="9605957" y="2632135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ECC8DA-9526-47EA-8580-47E6EF65D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957" y="2632135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42CA92B-8157-4B25-BBFB-80AB2ED777A6}"/>
                  </a:ext>
                </a:extLst>
              </p:cNvPr>
              <p:cNvSpPr txBox="1"/>
              <p:nvPr/>
            </p:nvSpPr>
            <p:spPr>
              <a:xfrm>
                <a:off x="9613287" y="375005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42CA92B-8157-4B25-BBFB-80AB2ED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287" y="3750059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00C369-C5FA-4193-AFB7-624426438E17}"/>
              </a:ext>
            </a:extLst>
          </p:cNvPr>
          <p:cNvCxnSpPr>
            <a:cxnSpLocks/>
          </p:cNvCxnSpPr>
          <p:nvPr/>
        </p:nvCxnSpPr>
        <p:spPr>
          <a:xfrm>
            <a:off x="8808564" y="2125458"/>
            <a:ext cx="2106844" cy="3857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132F33-3205-40D7-84F9-5A82FD6D7C3E}"/>
              </a:ext>
            </a:extLst>
          </p:cNvPr>
          <p:cNvCxnSpPr>
            <a:cxnSpLocks/>
          </p:cNvCxnSpPr>
          <p:nvPr/>
        </p:nvCxnSpPr>
        <p:spPr>
          <a:xfrm>
            <a:off x="8817431" y="2115885"/>
            <a:ext cx="850924" cy="16309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664C1F-90AF-47D9-8CDD-FECFE4FA43BC}"/>
              </a:ext>
            </a:extLst>
          </p:cNvPr>
          <p:cNvCxnSpPr/>
          <p:nvPr/>
        </p:nvCxnSpPr>
        <p:spPr>
          <a:xfrm>
            <a:off x="9678580" y="2937382"/>
            <a:ext cx="0" cy="8160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880B68-9DF2-4455-9711-5A1B8DF04D5D}"/>
              </a:ext>
            </a:extLst>
          </p:cNvPr>
          <p:cNvCxnSpPr>
            <a:cxnSpLocks/>
          </p:cNvCxnSpPr>
          <p:nvPr/>
        </p:nvCxnSpPr>
        <p:spPr>
          <a:xfrm flipH="1">
            <a:off x="9680843" y="2545385"/>
            <a:ext cx="1272695" cy="3721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350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1" grpId="0"/>
      <p:bldP spid="55" grpId="0" animBg="1"/>
      <p:bldP spid="43" grpId="0" animBg="1"/>
      <p:bldP spid="45" grpId="0" animBg="1"/>
      <p:bldP spid="47" grpId="0" animBg="1"/>
      <p:bldP spid="58" grpId="0" animBg="1"/>
      <p:bldP spid="62" grpId="0" animBg="1"/>
      <p:bldP spid="64" grpId="0" animBg="1"/>
      <p:bldP spid="65" grpId="0"/>
      <p:bldP spid="66" grpId="0"/>
      <p:bldP spid="67" grpId="0"/>
      <p:bldP spid="71" grpId="0"/>
      <p:bldP spid="72" grpId="0"/>
      <p:bldP spid="73" grpId="0"/>
      <p:bldP spid="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C581C-3DF9-415C-AE5B-EAEEDEC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Các đối tượng cơ bản của hình học mặt phẳng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Cấu trúc dữ liệu biểu diễn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Ứng dụng 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Một số bài toán cơ bản</a:t>
            </a:r>
          </a:p>
          <a:p>
            <a:r>
              <a:rPr lang="en-US"/>
              <a:t>Bài toán bao lồi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19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6084658" cy="4572752"/>
              </a:xfrm>
            </p:spPr>
            <p:txBody>
              <a:bodyPr/>
              <a:lstStyle/>
              <a:p>
                <a:r>
                  <a:rPr lang="en-US"/>
                  <a:t>Cho tập điểm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 trong mặt phẳng. Tìm đa giác lồi có diện tích nhỏ nhất chứa tập điểm.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6084658" cy="4572752"/>
              </a:xfrm>
              <a:blipFill>
                <a:blip r:embed="rId3"/>
                <a:stretch>
                  <a:fillRect l="-3006" t="-2933" r="-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6DCD13E-C420-48B4-986A-254DA6E538BE}"/>
              </a:ext>
            </a:extLst>
          </p:cNvPr>
          <p:cNvGrpSpPr/>
          <p:nvPr/>
        </p:nvGrpSpPr>
        <p:grpSpPr>
          <a:xfrm>
            <a:off x="6750636" y="2155736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6D58E8-CA92-4F64-A40A-721BEB6581B7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804373" y="6277969"/>
                <a:ext cx="2" cy="2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C5E9A4-C362-4F1A-B70C-F5F58983BD6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50636" y="5895414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C7992DF-C452-4310-A313-B0CE3D23F85B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C155CA-E30A-4E78-994F-E02351352769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27B337F-DAA1-456C-87F6-83E6AF95EC7B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C985DF-127E-4B6A-8F99-D68EDAB529B6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7760AF-D88F-4FBA-9859-D28759463B44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238311-40CC-42A0-B7B0-9B52B6E0F223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D57D14-B1CB-4D14-A42B-FB334999AC07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4B2089F-9DFA-4CFA-BE84-1AB318500F4F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82AAC28-1D10-4260-9F5E-62BB0C20CAD1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CECE263-002A-4599-972F-929EF9D8BEE0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8BF81F-4163-45A4-834B-153DBE20A938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AD6999E-62C8-4E9E-944B-D87FC55759BB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E7AE91C-E527-4E85-98FB-FFCCA9E7E498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C41EC4-734A-49D3-87ED-F970267E5D38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356579-D222-4BA0-9318-2D6971F9FCC6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EF8F154-E30B-41E2-B458-87E1C1FCFD60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CD6642-25D1-4277-91A6-E8364DEBEE90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B75DE19-F1A7-4603-B5CF-14607F5B7E85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37AD26-EB89-4BCD-812A-87706600EDDF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49A3542-653C-446F-BC47-B59F4157A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0E3D24-9EF7-45C2-A5EA-573AC5777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8560F29-B34C-4BA9-B0BC-C558F2A6E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25979F12-D151-4F9D-89AD-5F46D9D8FAF2}"/>
              </a:ext>
            </a:extLst>
          </p:cNvPr>
          <p:cNvSpPr/>
          <p:nvPr/>
        </p:nvSpPr>
        <p:spPr>
          <a:xfrm>
            <a:off x="8834950" y="325330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29EE8D8-F6CA-4838-ADCE-66714E116476}"/>
              </a:ext>
            </a:extLst>
          </p:cNvPr>
          <p:cNvSpPr/>
          <p:nvPr/>
        </p:nvSpPr>
        <p:spPr>
          <a:xfrm>
            <a:off x="7548339" y="406231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7A5D208-D46A-4BFF-A857-C191C9408132}"/>
              </a:ext>
            </a:extLst>
          </p:cNvPr>
          <p:cNvSpPr/>
          <p:nvPr/>
        </p:nvSpPr>
        <p:spPr>
          <a:xfrm>
            <a:off x="9263364" y="286491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7D44982-4919-470D-B696-778A40462D23}"/>
              </a:ext>
            </a:extLst>
          </p:cNvPr>
          <p:cNvSpPr/>
          <p:nvPr/>
        </p:nvSpPr>
        <p:spPr>
          <a:xfrm>
            <a:off x="10543257" y="405646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064B1FD-5F6C-4C94-A219-557EDF31B12F}"/>
              </a:ext>
            </a:extLst>
          </p:cNvPr>
          <p:cNvSpPr/>
          <p:nvPr/>
        </p:nvSpPr>
        <p:spPr>
          <a:xfrm>
            <a:off x="9668869" y="405823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2DA49B-2B4F-4B63-8DB7-3B5B8DB64D43}"/>
              </a:ext>
            </a:extLst>
          </p:cNvPr>
          <p:cNvSpPr/>
          <p:nvPr/>
        </p:nvSpPr>
        <p:spPr>
          <a:xfrm>
            <a:off x="8401225" y="285874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23C518-AB36-4C96-8895-067407222C61}"/>
              </a:ext>
            </a:extLst>
          </p:cNvPr>
          <p:cNvSpPr/>
          <p:nvPr/>
        </p:nvSpPr>
        <p:spPr>
          <a:xfrm>
            <a:off x="7548339" y="486099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948BBC4-9D77-4577-8441-D8A3A378E2E9}"/>
              </a:ext>
            </a:extLst>
          </p:cNvPr>
          <p:cNvSpPr/>
          <p:nvPr/>
        </p:nvSpPr>
        <p:spPr>
          <a:xfrm>
            <a:off x="7987294" y="447266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71DCA61-7E53-4690-BA5A-45F21CA94D4A}"/>
              </a:ext>
            </a:extLst>
          </p:cNvPr>
          <p:cNvSpPr/>
          <p:nvPr/>
        </p:nvSpPr>
        <p:spPr>
          <a:xfrm>
            <a:off x="8401347" y="486099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A383FF2-15FA-43B5-9B28-F015B1AB1A41}"/>
              </a:ext>
            </a:extLst>
          </p:cNvPr>
          <p:cNvSpPr/>
          <p:nvPr/>
        </p:nvSpPr>
        <p:spPr>
          <a:xfrm>
            <a:off x="8832887" y="5275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5460D6A-9A6C-404F-9D96-99D049B9C44F}"/>
              </a:ext>
            </a:extLst>
          </p:cNvPr>
          <p:cNvSpPr/>
          <p:nvPr/>
        </p:nvSpPr>
        <p:spPr>
          <a:xfrm>
            <a:off x="9252101" y="488677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4AE09F8-8992-41A5-9AB4-ECF7BB67FB80}"/>
              </a:ext>
            </a:extLst>
          </p:cNvPr>
          <p:cNvSpPr/>
          <p:nvPr/>
        </p:nvSpPr>
        <p:spPr>
          <a:xfrm>
            <a:off x="9668869" y="5275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D6E86C8-3269-4ACE-AB40-B4163F739589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619818" y="2936793"/>
            <a:ext cx="794798" cy="115230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504064-EFCE-47F2-AC16-16DE865E5B9C}"/>
              </a:ext>
            </a:extLst>
          </p:cNvPr>
          <p:cNvCxnSpPr>
            <a:cxnSpLocks/>
            <a:stCxn id="66" idx="1"/>
            <a:endCxn id="65" idx="5"/>
          </p:cNvCxnSpPr>
          <p:nvPr/>
        </p:nvCxnSpPr>
        <p:spPr>
          <a:xfrm flipH="1" flipV="1">
            <a:off x="9341413" y="2942962"/>
            <a:ext cx="1215235" cy="11268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DDE16EF-1120-4192-BC7A-17896C46D960}"/>
              </a:ext>
            </a:extLst>
          </p:cNvPr>
          <p:cNvCxnSpPr>
            <a:cxnSpLocks/>
            <a:stCxn id="141" idx="7"/>
            <a:endCxn id="66" idx="4"/>
          </p:cNvCxnSpPr>
          <p:nvPr/>
        </p:nvCxnSpPr>
        <p:spPr>
          <a:xfrm flipV="1">
            <a:off x="9746918" y="4147903"/>
            <a:ext cx="842059" cy="11413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4D9B56-A773-45EF-84E4-CA35D41A8205}"/>
              </a:ext>
            </a:extLst>
          </p:cNvPr>
          <p:cNvCxnSpPr>
            <a:cxnSpLocks/>
            <a:stCxn id="139" idx="2"/>
            <a:endCxn id="70" idx="5"/>
          </p:cNvCxnSpPr>
          <p:nvPr/>
        </p:nvCxnSpPr>
        <p:spPr>
          <a:xfrm flipH="1" flipV="1">
            <a:off x="7626388" y="4939041"/>
            <a:ext cx="1206499" cy="38249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C5F072-5F05-4CF7-B214-6DABC61CC38D}"/>
              </a:ext>
            </a:extLst>
          </p:cNvPr>
          <p:cNvCxnSpPr/>
          <p:nvPr/>
        </p:nvCxnSpPr>
        <p:spPr>
          <a:xfrm>
            <a:off x="7594059" y="4134820"/>
            <a:ext cx="0" cy="75878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D713BC-2AA1-41AF-9191-B0C4CA7303BB}"/>
              </a:ext>
            </a:extLst>
          </p:cNvPr>
          <p:cNvCxnSpPr/>
          <p:nvPr/>
        </p:nvCxnSpPr>
        <p:spPr>
          <a:xfrm>
            <a:off x="8468297" y="2904464"/>
            <a:ext cx="79506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E6BC19-D027-4BDC-973D-2B7956363425}"/>
              </a:ext>
            </a:extLst>
          </p:cNvPr>
          <p:cNvCxnSpPr/>
          <p:nvPr/>
        </p:nvCxnSpPr>
        <p:spPr>
          <a:xfrm>
            <a:off x="8909794" y="5321539"/>
            <a:ext cx="79506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923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FEC1D1-AF58-4F9B-ABD9-224D08EF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375181" cy="4572752"/>
          </a:xfrm>
        </p:spPr>
        <p:txBody>
          <a:bodyPr/>
          <a:lstStyle/>
          <a:p>
            <a:r>
              <a:rPr lang="en-US"/>
              <a:t>Nhận xét</a:t>
            </a:r>
          </a:p>
          <a:p>
            <a:pPr lvl="1"/>
            <a:r>
              <a:rPr lang="en-US"/>
              <a:t>Bao lồi gồm 2 đường gấp khúc: đường nửa trên và đường nửa dưới</a:t>
            </a:r>
          </a:p>
          <a:p>
            <a:pPr lvl="1"/>
            <a:r>
              <a:rPr lang="en-US"/>
              <a:t>Các điểm thuộc đường nửa trên: có hoành độ tăng dần (cw)</a:t>
            </a:r>
          </a:p>
          <a:p>
            <a:pPr lvl="1"/>
            <a:r>
              <a:rPr lang="en-US"/>
              <a:t>Các điểm thuộc đường nửa dưới: có hoành độ giảm dần (cw)</a:t>
            </a:r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5F50256-262A-4523-8A0A-B7843964E5C3}"/>
              </a:ext>
            </a:extLst>
          </p:cNvPr>
          <p:cNvGrpSpPr/>
          <p:nvPr/>
        </p:nvGrpSpPr>
        <p:grpSpPr>
          <a:xfrm>
            <a:off x="7116698" y="2068187"/>
            <a:ext cx="4298143" cy="3869973"/>
            <a:chOff x="7116698" y="2068187"/>
            <a:chExt cx="4298143" cy="38699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C7992DF-C452-4310-A313-B0CE3D23F85B}"/>
                </a:ext>
              </a:extLst>
            </p:cNvPr>
            <p:cNvCxnSpPr/>
            <p:nvPr/>
          </p:nvCxnSpPr>
          <p:spPr>
            <a:xfrm>
              <a:off x="7330999" y="5638493"/>
              <a:ext cx="393469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C155CA-E30A-4E78-994F-E02351352769}"/>
                </a:ext>
              </a:extLst>
            </p:cNvPr>
            <p:cNvCxnSpPr/>
            <p:nvPr/>
          </p:nvCxnSpPr>
          <p:spPr>
            <a:xfrm flipV="1">
              <a:off x="7466574" y="2158640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27B337F-DAA1-456C-87F6-83E6AF95EC7B}"/>
                </a:ext>
              </a:extLst>
            </p:cNvPr>
            <p:cNvCxnSpPr/>
            <p:nvPr/>
          </p:nvCxnSpPr>
          <p:spPr>
            <a:xfrm>
              <a:off x="789068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C985DF-127E-4B6A-8F99-D68EDAB529B6}"/>
                </a:ext>
              </a:extLst>
            </p:cNvPr>
            <p:cNvCxnSpPr/>
            <p:nvPr/>
          </p:nvCxnSpPr>
          <p:spPr>
            <a:xfrm>
              <a:off x="831478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7760AF-D88F-4FBA-9859-D28759463B44}"/>
                </a:ext>
              </a:extLst>
            </p:cNvPr>
            <p:cNvCxnSpPr/>
            <p:nvPr/>
          </p:nvCxnSpPr>
          <p:spPr>
            <a:xfrm>
              <a:off x="873889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238311-40CC-42A0-B7B0-9B52B6E0F223}"/>
                </a:ext>
              </a:extLst>
            </p:cNvPr>
            <p:cNvCxnSpPr/>
            <p:nvPr/>
          </p:nvCxnSpPr>
          <p:spPr>
            <a:xfrm>
              <a:off x="9162998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D57D14-B1CB-4D14-A42B-FB334999AC07}"/>
                </a:ext>
              </a:extLst>
            </p:cNvPr>
            <p:cNvCxnSpPr/>
            <p:nvPr/>
          </p:nvCxnSpPr>
          <p:spPr>
            <a:xfrm>
              <a:off x="9587104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4B2089F-9DFA-4CFA-BE84-1AB318500F4F}"/>
                </a:ext>
              </a:extLst>
            </p:cNvPr>
            <p:cNvCxnSpPr/>
            <p:nvPr/>
          </p:nvCxnSpPr>
          <p:spPr>
            <a:xfrm>
              <a:off x="1001121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82AAC28-1D10-4260-9F5E-62BB0C20CAD1}"/>
                </a:ext>
              </a:extLst>
            </p:cNvPr>
            <p:cNvCxnSpPr/>
            <p:nvPr/>
          </p:nvCxnSpPr>
          <p:spPr>
            <a:xfrm>
              <a:off x="1043531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CECE263-002A-4599-972F-929EF9D8BEE0}"/>
                </a:ext>
              </a:extLst>
            </p:cNvPr>
            <p:cNvCxnSpPr/>
            <p:nvPr/>
          </p:nvCxnSpPr>
          <p:spPr>
            <a:xfrm>
              <a:off x="1085942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AD6999E-62C8-4E9E-944B-D87FC55759BB}"/>
                </a:ext>
              </a:extLst>
            </p:cNvPr>
            <p:cNvCxnSpPr/>
            <p:nvPr/>
          </p:nvCxnSpPr>
          <p:spPr>
            <a:xfrm>
              <a:off x="7315458" y="240247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E7AE91C-E527-4E85-98FB-FFCCA9E7E498}"/>
                </a:ext>
              </a:extLst>
            </p:cNvPr>
            <p:cNvCxnSpPr/>
            <p:nvPr/>
          </p:nvCxnSpPr>
          <p:spPr>
            <a:xfrm>
              <a:off x="7315458" y="280697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C41EC4-734A-49D3-87ED-F970267E5D38}"/>
                </a:ext>
              </a:extLst>
            </p:cNvPr>
            <p:cNvCxnSpPr/>
            <p:nvPr/>
          </p:nvCxnSpPr>
          <p:spPr>
            <a:xfrm>
              <a:off x="7315458" y="321148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356579-D222-4BA0-9318-2D6971F9FCC6}"/>
                </a:ext>
              </a:extLst>
            </p:cNvPr>
            <p:cNvCxnSpPr/>
            <p:nvPr/>
          </p:nvCxnSpPr>
          <p:spPr>
            <a:xfrm>
              <a:off x="7315458" y="3615982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EF8F154-E30B-41E2-B458-87E1C1FCFD60}"/>
                </a:ext>
              </a:extLst>
            </p:cNvPr>
            <p:cNvCxnSpPr/>
            <p:nvPr/>
          </p:nvCxnSpPr>
          <p:spPr>
            <a:xfrm>
              <a:off x="7315458" y="4020484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CD6642-25D1-4277-91A6-E8364DEBEE90}"/>
                </a:ext>
              </a:extLst>
            </p:cNvPr>
            <p:cNvCxnSpPr/>
            <p:nvPr/>
          </p:nvCxnSpPr>
          <p:spPr>
            <a:xfrm>
              <a:off x="7315458" y="442498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B75DE19-F1A7-4603-B5CF-14607F5B7E85}"/>
                </a:ext>
              </a:extLst>
            </p:cNvPr>
            <p:cNvCxnSpPr/>
            <p:nvPr/>
          </p:nvCxnSpPr>
          <p:spPr>
            <a:xfrm>
              <a:off x="7315458" y="482948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37AD26-EB89-4BCD-812A-87706600EDDF}"/>
                </a:ext>
              </a:extLst>
            </p:cNvPr>
            <p:cNvCxnSpPr/>
            <p:nvPr/>
          </p:nvCxnSpPr>
          <p:spPr>
            <a:xfrm>
              <a:off x="7315458" y="523399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/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/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/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979F12-D151-4F9D-89AD-5F46D9D8FAF2}"/>
                </a:ext>
              </a:extLst>
            </p:cNvPr>
            <p:cNvSpPr/>
            <p:nvPr/>
          </p:nvSpPr>
          <p:spPr>
            <a:xfrm>
              <a:off x="9126780" y="316576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29EE8D8-F6CA-4838-ADCE-66714E116476}"/>
                </a:ext>
              </a:extLst>
            </p:cNvPr>
            <p:cNvSpPr/>
            <p:nvPr/>
          </p:nvSpPr>
          <p:spPr>
            <a:xfrm>
              <a:off x="7840169" y="39747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7A5D208-D46A-4BFF-A857-C191C9408132}"/>
                </a:ext>
              </a:extLst>
            </p:cNvPr>
            <p:cNvSpPr/>
            <p:nvPr/>
          </p:nvSpPr>
          <p:spPr>
            <a:xfrm>
              <a:off x="9555194" y="27773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D44982-4919-470D-B696-778A40462D23}"/>
                </a:ext>
              </a:extLst>
            </p:cNvPr>
            <p:cNvSpPr/>
            <p:nvPr/>
          </p:nvSpPr>
          <p:spPr>
            <a:xfrm>
              <a:off x="10835087" y="396891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064B1FD-5F6C-4C94-A219-557EDF31B12F}"/>
                </a:ext>
              </a:extLst>
            </p:cNvPr>
            <p:cNvSpPr/>
            <p:nvPr/>
          </p:nvSpPr>
          <p:spPr>
            <a:xfrm>
              <a:off x="9960699" y="397068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2DA49B-2B4F-4B63-8DB7-3B5B8DB64D43}"/>
                </a:ext>
              </a:extLst>
            </p:cNvPr>
            <p:cNvSpPr/>
            <p:nvPr/>
          </p:nvSpPr>
          <p:spPr>
            <a:xfrm>
              <a:off x="8693055" y="277119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723C518-AB36-4C96-8895-067407222C61}"/>
                </a:ext>
              </a:extLst>
            </p:cNvPr>
            <p:cNvSpPr/>
            <p:nvPr/>
          </p:nvSpPr>
          <p:spPr>
            <a:xfrm>
              <a:off x="7840169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948BBC4-9D77-4577-8441-D8A3A378E2E9}"/>
                </a:ext>
              </a:extLst>
            </p:cNvPr>
            <p:cNvSpPr/>
            <p:nvPr/>
          </p:nvSpPr>
          <p:spPr>
            <a:xfrm>
              <a:off x="8279124" y="438511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1DCA61-7E53-4690-BA5A-45F21CA94D4A}"/>
                </a:ext>
              </a:extLst>
            </p:cNvPr>
            <p:cNvSpPr/>
            <p:nvPr/>
          </p:nvSpPr>
          <p:spPr>
            <a:xfrm>
              <a:off x="8693177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383FF2-15FA-43B5-9B28-F015B1AB1A41}"/>
                </a:ext>
              </a:extLst>
            </p:cNvPr>
            <p:cNvSpPr/>
            <p:nvPr/>
          </p:nvSpPr>
          <p:spPr>
            <a:xfrm>
              <a:off x="9124717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460D6A-9A6C-404F-9D96-99D049B9C44F}"/>
                </a:ext>
              </a:extLst>
            </p:cNvPr>
            <p:cNvSpPr/>
            <p:nvPr/>
          </p:nvSpPr>
          <p:spPr>
            <a:xfrm>
              <a:off x="9543931" y="479922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4AE09F8-8992-41A5-9AB4-ECF7BB67FB80}"/>
                </a:ext>
              </a:extLst>
            </p:cNvPr>
            <p:cNvSpPr/>
            <p:nvPr/>
          </p:nvSpPr>
          <p:spPr>
            <a:xfrm>
              <a:off x="9960699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D6E86C8-3269-4ACE-AB40-B4163F739589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911648" y="2849244"/>
            <a:ext cx="794798" cy="1152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504064-EFCE-47F2-AC16-16DE865E5B9C}"/>
              </a:ext>
            </a:extLst>
          </p:cNvPr>
          <p:cNvCxnSpPr>
            <a:cxnSpLocks/>
            <a:stCxn id="66" idx="1"/>
            <a:endCxn id="65" idx="5"/>
          </p:cNvCxnSpPr>
          <p:nvPr/>
        </p:nvCxnSpPr>
        <p:spPr>
          <a:xfrm flipH="1" flipV="1">
            <a:off x="9633243" y="2855413"/>
            <a:ext cx="1215235" cy="11268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DDE16EF-1120-4192-BC7A-17896C46D960}"/>
              </a:ext>
            </a:extLst>
          </p:cNvPr>
          <p:cNvCxnSpPr>
            <a:cxnSpLocks/>
            <a:stCxn id="141" idx="7"/>
            <a:endCxn id="66" idx="4"/>
          </p:cNvCxnSpPr>
          <p:nvPr/>
        </p:nvCxnSpPr>
        <p:spPr>
          <a:xfrm flipV="1">
            <a:off x="10038748" y="4060354"/>
            <a:ext cx="842059" cy="114130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4D9B56-A773-45EF-84E4-CA35D41A8205}"/>
              </a:ext>
            </a:extLst>
          </p:cNvPr>
          <p:cNvCxnSpPr>
            <a:cxnSpLocks/>
            <a:stCxn id="139" idx="2"/>
            <a:endCxn id="70" idx="5"/>
          </p:cNvCxnSpPr>
          <p:nvPr/>
        </p:nvCxnSpPr>
        <p:spPr>
          <a:xfrm flipH="1" flipV="1">
            <a:off x="7918218" y="4851492"/>
            <a:ext cx="1206499" cy="38249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C5F072-5F05-4CF7-B214-6DABC61CC38D}"/>
              </a:ext>
            </a:extLst>
          </p:cNvPr>
          <p:cNvCxnSpPr/>
          <p:nvPr/>
        </p:nvCxnSpPr>
        <p:spPr>
          <a:xfrm>
            <a:off x="7885889" y="4047271"/>
            <a:ext cx="0" cy="7587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D713BC-2AA1-41AF-9191-B0C4CA7303BB}"/>
              </a:ext>
            </a:extLst>
          </p:cNvPr>
          <p:cNvCxnSpPr/>
          <p:nvPr/>
        </p:nvCxnSpPr>
        <p:spPr>
          <a:xfrm>
            <a:off x="8760127" y="2816915"/>
            <a:ext cx="79506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E6BC19-D027-4BDC-973D-2B7956363425}"/>
              </a:ext>
            </a:extLst>
          </p:cNvPr>
          <p:cNvCxnSpPr/>
          <p:nvPr/>
        </p:nvCxnSpPr>
        <p:spPr>
          <a:xfrm>
            <a:off x="9201624" y="5233990"/>
            <a:ext cx="79506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61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1604211"/>
                <a:ext cx="6375181" cy="4572752"/>
              </a:xfrm>
            </p:spPr>
            <p:txBody>
              <a:bodyPr/>
              <a:lstStyle/>
              <a:p>
                <a:r>
                  <a:rPr lang="en-US"/>
                  <a:t>Nhận xét</a:t>
                </a:r>
              </a:p>
              <a:p>
                <a:pPr lvl="1"/>
                <a:r>
                  <a:rPr lang="en-US"/>
                  <a:t>2 điểm đầu của đường gấp khúc có hoành độ nhỏ nhất và lớn nhất</a:t>
                </a:r>
              </a:p>
              <a:p>
                <a:pPr lvl="1" indent="0">
                  <a:buNone/>
                </a:pPr>
                <a:r>
                  <a:rPr lang="en-US">
                    <a:sym typeface="Symbol" panose="05050102010706020507" pitchFamily="18" charset="2"/>
                  </a:rPr>
                  <a:t></a:t>
                </a:r>
                <a:r>
                  <a:rPr lang="en-US"/>
                  <a:t> Chọn 2 điểm đầu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 của đường gấp khúc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1604211"/>
                <a:ext cx="6375181" cy="4572752"/>
              </a:xfrm>
              <a:blipFill>
                <a:blip r:embed="rId3"/>
                <a:stretch>
                  <a:fillRect l="-2868" t="-2933" r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5F50256-262A-4523-8A0A-B7843964E5C3}"/>
              </a:ext>
            </a:extLst>
          </p:cNvPr>
          <p:cNvGrpSpPr/>
          <p:nvPr/>
        </p:nvGrpSpPr>
        <p:grpSpPr>
          <a:xfrm>
            <a:off x="7116698" y="2068187"/>
            <a:ext cx="4298143" cy="3869973"/>
            <a:chOff x="7116698" y="2068187"/>
            <a:chExt cx="4298143" cy="38699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C7992DF-C452-4310-A313-B0CE3D23F85B}"/>
                </a:ext>
              </a:extLst>
            </p:cNvPr>
            <p:cNvCxnSpPr/>
            <p:nvPr/>
          </p:nvCxnSpPr>
          <p:spPr>
            <a:xfrm>
              <a:off x="7330999" y="5638493"/>
              <a:ext cx="393469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C155CA-E30A-4E78-994F-E02351352769}"/>
                </a:ext>
              </a:extLst>
            </p:cNvPr>
            <p:cNvCxnSpPr/>
            <p:nvPr/>
          </p:nvCxnSpPr>
          <p:spPr>
            <a:xfrm flipV="1">
              <a:off x="7466574" y="2158640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27B337F-DAA1-456C-87F6-83E6AF95EC7B}"/>
                </a:ext>
              </a:extLst>
            </p:cNvPr>
            <p:cNvCxnSpPr/>
            <p:nvPr/>
          </p:nvCxnSpPr>
          <p:spPr>
            <a:xfrm>
              <a:off x="789068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C985DF-127E-4B6A-8F99-D68EDAB529B6}"/>
                </a:ext>
              </a:extLst>
            </p:cNvPr>
            <p:cNvCxnSpPr/>
            <p:nvPr/>
          </p:nvCxnSpPr>
          <p:spPr>
            <a:xfrm>
              <a:off x="831478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7760AF-D88F-4FBA-9859-D28759463B44}"/>
                </a:ext>
              </a:extLst>
            </p:cNvPr>
            <p:cNvCxnSpPr/>
            <p:nvPr/>
          </p:nvCxnSpPr>
          <p:spPr>
            <a:xfrm>
              <a:off x="873889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238311-40CC-42A0-B7B0-9B52B6E0F223}"/>
                </a:ext>
              </a:extLst>
            </p:cNvPr>
            <p:cNvCxnSpPr/>
            <p:nvPr/>
          </p:nvCxnSpPr>
          <p:spPr>
            <a:xfrm>
              <a:off x="9162998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D57D14-B1CB-4D14-A42B-FB334999AC07}"/>
                </a:ext>
              </a:extLst>
            </p:cNvPr>
            <p:cNvCxnSpPr/>
            <p:nvPr/>
          </p:nvCxnSpPr>
          <p:spPr>
            <a:xfrm>
              <a:off x="9587104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4B2089F-9DFA-4CFA-BE84-1AB318500F4F}"/>
                </a:ext>
              </a:extLst>
            </p:cNvPr>
            <p:cNvCxnSpPr/>
            <p:nvPr/>
          </p:nvCxnSpPr>
          <p:spPr>
            <a:xfrm>
              <a:off x="1001121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82AAC28-1D10-4260-9F5E-62BB0C20CAD1}"/>
                </a:ext>
              </a:extLst>
            </p:cNvPr>
            <p:cNvCxnSpPr/>
            <p:nvPr/>
          </p:nvCxnSpPr>
          <p:spPr>
            <a:xfrm>
              <a:off x="1043531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CECE263-002A-4599-972F-929EF9D8BEE0}"/>
                </a:ext>
              </a:extLst>
            </p:cNvPr>
            <p:cNvCxnSpPr/>
            <p:nvPr/>
          </p:nvCxnSpPr>
          <p:spPr>
            <a:xfrm>
              <a:off x="1085942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AD6999E-62C8-4E9E-944B-D87FC55759BB}"/>
                </a:ext>
              </a:extLst>
            </p:cNvPr>
            <p:cNvCxnSpPr/>
            <p:nvPr/>
          </p:nvCxnSpPr>
          <p:spPr>
            <a:xfrm>
              <a:off x="7315458" y="240247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E7AE91C-E527-4E85-98FB-FFCCA9E7E498}"/>
                </a:ext>
              </a:extLst>
            </p:cNvPr>
            <p:cNvCxnSpPr/>
            <p:nvPr/>
          </p:nvCxnSpPr>
          <p:spPr>
            <a:xfrm>
              <a:off x="7315458" y="280697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C41EC4-734A-49D3-87ED-F970267E5D38}"/>
                </a:ext>
              </a:extLst>
            </p:cNvPr>
            <p:cNvCxnSpPr/>
            <p:nvPr/>
          </p:nvCxnSpPr>
          <p:spPr>
            <a:xfrm>
              <a:off x="7315458" y="321148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356579-D222-4BA0-9318-2D6971F9FCC6}"/>
                </a:ext>
              </a:extLst>
            </p:cNvPr>
            <p:cNvCxnSpPr/>
            <p:nvPr/>
          </p:nvCxnSpPr>
          <p:spPr>
            <a:xfrm>
              <a:off x="7315458" y="3615982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EF8F154-E30B-41E2-B458-87E1C1FCFD60}"/>
                </a:ext>
              </a:extLst>
            </p:cNvPr>
            <p:cNvCxnSpPr/>
            <p:nvPr/>
          </p:nvCxnSpPr>
          <p:spPr>
            <a:xfrm>
              <a:off x="7315458" y="4020484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CD6642-25D1-4277-91A6-E8364DEBEE90}"/>
                </a:ext>
              </a:extLst>
            </p:cNvPr>
            <p:cNvCxnSpPr/>
            <p:nvPr/>
          </p:nvCxnSpPr>
          <p:spPr>
            <a:xfrm>
              <a:off x="7315458" y="442498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B75DE19-F1A7-4603-B5CF-14607F5B7E85}"/>
                </a:ext>
              </a:extLst>
            </p:cNvPr>
            <p:cNvCxnSpPr/>
            <p:nvPr/>
          </p:nvCxnSpPr>
          <p:spPr>
            <a:xfrm>
              <a:off x="7315458" y="482948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37AD26-EB89-4BCD-812A-87706600EDDF}"/>
                </a:ext>
              </a:extLst>
            </p:cNvPr>
            <p:cNvCxnSpPr/>
            <p:nvPr/>
          </p:nvCxnSpPr>
          <p:spPr>
            <a:xfrm>
              <a:off x="7315458" y="523399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/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/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/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979F12-D151-4F9D-89AD-5F46D9D8FAF2}"/>
                </a:ext>
              </a:extLst>
            </p:cNvPr>
            <p:cNvSpPr/>
            <p:nvPr/>
          </p:nvSpPr>
          <p:spPr>
            <a:xfrm>
              <a:off x="9126780" y="316576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29EE8D8-F6CA-4838-ADCE-66714E116476}"/>
                </a:ext>
              </a:extLst>
            </p:cNvPr>
            <p:cNvSpPr/>
            <p:nvPr/>
          </p:nvSpPr>
          <p:spPr>
            <a:xfrm>
              <a:off x="7840169" y="39747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7A5D208-D46A-4BFF-A857-C191C9408132}"/>
                </a:ext>
              </a:extLst>
            </p:cNvPr>
            <p:cNvSpPr/>
            <p:nvPr/>
          </p:nvSpPr>
          <p:spPr>
            <a:xfrm>
              <a:off x="9555194" y="27773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D44982-4919-470D-B696-778A40462D23}"/>
                </a:ext>
              </a:extLst>
            </p:cNvPr>
            <p:cNvSpPr/>
            <p:nvPr/>
          </p:nvSpPr>
          <p:spPr>
            <a:xfrm>
              <a:off x="10835087" y="396891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064B1FD-5F6C-4C94-A219-557EDF31B12F}"/>
                </a:ext>
              </a:extLst>
            </p:cNvPr>
            <p:cNvSpPr/>
            <p:nvPr/>
          </p:nvSpPr>
          <p:spPr>
            <a:xfrm>
              <a:off x="9960699" y="397068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2DA49B-2B4F-4B63-8DB7-3B5B8DB64D43}"/>
                </a:ext>
              </a:extLst>
            </p:cNvPr>
            <p:cNvSpPr/>
            <p:nvPr/>
          </p:nvSpPr>
          <p:spPr>
            <a:xfrm>
              <a:off x="8693055" y="277119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723C518-AB36-4C96-8895-067407222C61}"/>
                </a:ext>
              </a:extLst>
            </p:cNvPr>
            <p:cNvSpPr/>
            <p:nvPr/>
          </p:nvSpPr>
          <p:spPr>
            <a:xfrm>
              <a:off x="7840169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948BBC4-9D77-4577-8441-D8A3A378E2E9}"/>
                </a:ext>
              </a:extLst>
            </p:cNvPr>
            <p:cNvSpPr/>
            <p:nvPr/>
          </p:nvSpPr>
          <p:spPr>
            <a:xfrm>
              <a:off x="8279124" y="438511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1DCA61-7E53-4690-BA5A-45F21CA94D4A}"/>
                </a:ext>
              </a:extLst>
            </p:cNvPr>
            <p:cNvSpPr/>
            <p:nvPr/>
          </p:nvSpPr>
          <p:spPr>
            <a:xfrm>
              <a:off x="8693177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383FF2-15FA-43B5-9B28-F015B1AB1A41}"/>
                </a:ext>
              </a:extLst>
            </p:cNvPr>
            <p:cNvSpPr/>
            <p:nvPr/>
          </p:nvSpPr>
          <p:spPr>
            <a:xfrm>
              <a:off x="9124717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460D6A-9A6C-404F-9D96-99D049B9C44F}"/>
                </a:ext>
              </a:extLst>
            </p:cNvPr>
            <p:cNvSpPr/>
            <p:nvPr/>
          </p:nvSpPr>
          <p:spPr>
            <a:xfrm>
              <a:off x="9543931" y="479922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4AE09F8-8992-41A5-9AB4-ECF7BB67FB80}"/>
                </a:ext>
              </a:extLst>
            </p:cNvPr>
            <p:cNvSpPr/>
            <p:nvPr/>
          </p:nvSpPr>
          <p:spPr>
            <a:xfrm>
              <a:off x="9960699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D6E86C8-3269-4ACE-AB40-B4163F739589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911648" y="2849244"/>
            <a:ext cx="794798" cy="1152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504064-EFCE-47F2-AC16-16DE865E5B9C}"/>
              </a:ext>
            </a:extLst>
          </p:cNvPr>
          <p:cNvCxnSpPr>
            <a:cxnSpLocks/>
            <a:stCxn id="66" idx="1"/>
            <a:endCxn id="65" idx="5"/>
          </p:cNvCxnSpPr>
          <p:nvPr/>
        </p:nvCxnSpPr>
        <p:spPr>
          <a:xfrm flipH="1" flipV="1">
            <a:off x="9633243" y="2855413"/>
            <a:ext cx="1215235" cy="11268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DDE16EF-1120-4192-BC7A-17896C46D960}"/>
              </a:ext>
            </a:extLst>
          </p:cNvPr>
          <p:cNvCxnSpPr>
            <a:cxnSpLocks/>
            <a:stCxn id="141" idx="7"/>
            <a:endCxn id="66" idx="4"/>
          </p:cNvCxnSpPr>
          <p:nvPr/>
        </p:nvCxnSpPr>
        <p:spPr>
          <a:xfrm flipV="1">
            <a:off x="10038748" y="4060354"/>
            <a:ext cx="842059" cy="114130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4D9B56-A773-45EF-84E4-CA35D41A8205}"/>
              </a:ext>
            </a:extLst>
          </p:cNvPr>
          <p:cNvCxnSpPr>
            <a:cxnSpLocks/>
            <a:stCxn id="139" idx="2"/>
            <a:endCxn id="70" idx="5"/>
          </p:cNvCxnSpPr>
          <p:nvPr/>
        </p:nvCxnSpPr>
        <p:spPr>
          <a:xfrm flipH="1" flipV="1">
            <a:off x="7918218" y="4851492"/>
            <a:ext cx="1206499" cy="38249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C5F072-5F05-4CF7-B214-6DABC61CC38D}"/>
              </a:ext>
            </a:extLst>
          </p:cNvPr>
          <p:cNvCxnSpPr/>
          <p:nvPr/>
        </p:nvCxnSpPr>
        <p:spPr>
          <a:xfrm>
            <a:off x="7885889" y="4047271"/>
            <a:ext cx="0" cy="7587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D713BC-2AA1-41AF-9191-B0C4CA7303BB}"/>
              </a:ext>
            </a:extLst>
          </p:cNvPr>
          <p:cNvCxnSpPr/>
          <p:nvPr/>
        </p:nvCxnSpPr>
        <p:spPr>
          <a:xfrm>
            <a:off x="8760127" y="2816915"/>
            <a:ext cx="79506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E6BC19-D027-4BDC-973D-2B7956363425}"/>
              </a:ext>
            </a:extLst>
          </p:cNvPr>
          <p:cNvCxnSpPr/>
          <p:nvPr/>
        </p:nvCxnSpPr>
        <p:spPr>
          <a:xfrm>
            <a:off x="9201624" y="5240340"/>
            <a:ext cx="79506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27F4F-2FE2-45F8-BA92-EB4761717982}"/>
                  </a:ext>
                </a:extLst>
              </p:cNvPr>
              <p:cNvSpPr txBox="1"/>
              <p:nvPr/>
            </p:nvSpPr>
            <p:spPr>
              <a:xfrm>
                <a:off x="7548053" y="458791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27F4F-2FE2-45F8-BA92-EB476171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53" y="4587913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D6D5E9-B8A7-4B0E-91F9-5984CFD42E3B}"/>
                  </a:ext>
                </a:extLst>
              </p:cNvPr>
              <p:cNvSpPr txBox="1"/>
              <p:nvPr/>
            </p:nvSpPr>
            <p:spPr>
              <a:xfrm>
                <a:off x="10818494" y="377034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D6D5E9-B8A7-4B0E-91F9-5984CFD4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94" y="3770340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74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3" y="1604211"/>
                <a:ext cx="6375181" cy="4572752"/>
              </a:xfrm>
            </p:spPr>
            <p:txBody>
              <a:bodyPr/>
              <a:lstStyle/>
              <a:p>
                <a:r>
                  <a:rPr lang="en-US"/>
                  <a:t>Nhận xét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/>
                  <a:t> có hoành độ và tung độ nhỏ nhất,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 có hoành độ và tung độ lớn nhất</a:t>
                </a:r>
              </a:p>
              <a:p>
                <a:pPr lvl="1" indent="0">
                  <a:buNone/>
                </a:pPr>
                <a:r>
                  <a:rPr lang="en-US">
                    <a:sym typeface="Symbol" panose="05050102010706020507" pitchFamily="18" charset="2"/>
                  </a:rPr>
                  <a:t></a:t>
                </a:r>
                <a:r>
                  <a:rPr lang="en-US"/>
                  <a:t> Sắp xếp các đỉnh tăng dần theo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, cùng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thì sắp tăng dần theo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3" y="1604211"/>
                <a:ext cx="6375181" cy="4572752"/>
              </a:xfrm>
              <a:blipFill>
                <a:blip r:embed="rId3"/>
                <a:stretch>
                  <a:fillRect l="-2868" t="-2933" r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5F50256-262A-4523-8A0A-B7843964E5C3}"/>
              </a:ext>
            </a:extLst>
          </p:cNvPr>
          <p:cNvGrpSpPr/>
          <p:nvPr/>
        </p:nvGrpSpPr>
        <p:grpSpPr>
          <a:xfrm>
            <a:off x="7116698" y="2068187"/>
            <a:ext cx="4298143" cy="3869973"/>
            <a:chOff x="7116698" y="2068187"/>
            <a:chExt cx="4298143" cy="38699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C7992DF-C452-4310-A313-B0CE3D23F85B}"/>
                </a:ext>
              </a:extLst>
            </p:cNvPr>
            <p:cNvCxnSpPr/>
            <p:nvPr/>
          </p:nvCxnSpPr>
          <p:spPr>
            <a:xfrm>
              <a:off x="7330999" y="5638493"/>
              <a:ext cx="393469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C155CA-E30A-4E78-994F-E02351352769}"/>
                </a:ext>
              </a:extLst>
            </p:cNvPr>
            <p:cNvCxnSpPr/>
            <p:nvPr/>
          </p:nvCxnSpPr>
          <p:spPr>
            <a:xfrm flipV="1">
              <a:off x="7466574" y="2158640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27B337F-DAA1-456C-87F6-83E6AF95EC7B}"/>
                </a:ext>
              </a:extLst>
            </p:cNvPr>
            <p:cNvCxnSpPr/>
            <p:nvPr/>
          </p:nvCxnSpPr>
          <p:spPr>
            <a:xfrm>
              <a:off x="789068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C985DF-127E-4B6A-8F99-D68EDAB529B6}"/>
                </a:ext>
              </a:extLst>
            </p:cNvPr>
            <p:cNvCxnSpPr/>
            <p:nvPr/>
          </p:nvCxnSpPr>
          <p:spPr>
            <a:xfrm>
              <a:off x="831478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7760AF-D88F-4FBA-9859-D28759463B44}"/>
                </a:ext>
              </a:extLst>
            </p:cNvPr>
            <p:cNvCxnSpPr/>
            <p:nvPr/>
          </p:nvCxnSpPr>
          <p:spPr>
            <a:xfrm>
              <a:off x="873889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238311-40CC-42A0-B7B0-9B52B6E0F223}"/>
                </a:ext>
              </a:extLst>
            </p:cNvPr>
            <p:cNvCxnSpPr/>
            <p:nvPr/>
          </p:nvCxnSpPr>
          <p:spPr>
            <a:xfrm>
              <a:off x="9162998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D57D14-B1CB-4D14-A42B-FB334999AC07}"/>
                </a:ext>
              </a:extLst>
            </p:cNvPr>
            <p:cNvCxnSpPr/>
            <p:nvPr/>
          </p:nvCxnSpPr>
          <p:spPr>
            <a:xfrm>
              <a:off x="9587104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4B2089F-9DFA-4CFA-BE84-1AB318500F4F}"/>
                </a:ext>
              </a:extLst>
            </p:cNvPr>
            <p:cNvCxnSpPr/>
            <p:nvPr/>
          </p:nvCxnSpPr>
          <p:spPr>
            <a:xfrm>
              <a:off x="1001121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82AAC28-1D10-4260-9F5E-62BB0C20CAD1}"/>
                </a:ext>
              </a:extLst>
            </p:cNvPr>
            <p:cNvCxnSpPr/>
            <p:nvPr/>
          </p:nvCxnSpPr>
          <p:spPr>
            <a:xfrm>
              <a:off x="1043531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CECE263-002A-4599-972F-929EF9D8BEE0}"/>
                </a:ext>
              </a:extLst>
            </p:cNvPr>
            <p:cNvCxnSpPr/>
            <p:nvPr/>
          </p:nvCxnSpPr>
          <p:spPr>
            <a:xfrm>
              <a:off x="1085942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AD6999E-62C8-4E9E-944B-D87FC55759BB}"/>
                </a:ext>
              </a:extLst>
            </p:cNvPr>
            <p:cNvCxnSpPr/>
            <p:nvPr/>
          </p:nvCxnSpPr>
          <p:spPr>
            <a:xfrm>
              <a:off x="7315458" y="240247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E7AE91C-E527-4E85-98FB-FFCCA9E7E498}"/>
                </a:ext>
              </a:extLst>
            </p:cNvPr>
            <p:cNvCxnSpPr/>
            <p:nvPr/>
          </p:nvCxnSpPr>
          <p:spPr>
            <a:xfrm>
              <a:off x="7315458" y="280697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C41EC4-734A-49D3-87ED-F970267E5D38}"/>
                </a:ext>
              </a:extLst>
            </p:cNvPr>
            <p:cNvCxnSpPr/>
            <p:nvPr/>
          </p:nvCxnSpPr>
          <p:spPr>
            <a:xfrm>
              <a:off x="7315458" y="321148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356579-D222-4BA0-9318-2D6971F9FCC6}"/>
                </a:ext>
              </a:extLst>
            </p:cNvPr>
            <p:cNvCxnSpPr/>
            <p:nvPr/>
          </p:nvCxnSpPr>
          <p:spPr>
            <a:xfrm>
              <a:off x="7315458" y="3615982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EF8F154-E30B-41E2-B458-87E1C1FCFD60}"/>
                </a:ext>
              </a:extLst>
            </p:cNvPr>
            <p:cNvCxnSpPr/>
            <p:nvPr/>
          </p:nvCxnSpPr>
          <p:spPr>
            <a:xfrm>
              <a:off x="7315458" y="4020484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CD6642-25D1-4277-91A6-E8364DEBEE90}"/>
                </a:ext>
              </a:extLst>
            </p:cNvPr>
            <p:cNvCxnSpPr/>
            <p:nvPr/>
          </p:nvCxnSpPr>
          <p:spPr>
            <a:xfrm>
              <a:off x="7315458" y="442498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B75DE19-F1A7-4603-B5CF-14607F5B7E85}"/>
                </a:ext>
              </a:extLst>
            </p:cNvPr>
            <p:cNvCxnSpPr/>
            <p:nvPr/>
          </p:nvCxnSpPr>
          <p:spPr>
            <a:xfrm>
              <a:off x="7315458" y="482948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37AD26-EB89-4BCD-812A-87706600EDDF}"/>
                </a:ext>
              </a:extLst>
            </p:cNvPr>
            <p:cNvCxnSpPr/>
            <p:nvPr/>
          </p:nvCxnSpPr>
          <p:spPr>
            <a:xfrm>
              <a:off x="7315458" y="523399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/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/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/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979F12-D151-4F9D-89AD-5F46D9D8FAF2}"/>
                </a:ext>
              </a:extLst>
            </p:cNvPr>
            <p:cNvSpPr/>
            <p:nvPr/>
          </p:nvSpPr>
          <p:spPr>
            <a:xfrm>
              <a:off x="9126780" y="316576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29EE8D8-F6CA-4838-ADCE-66714E116476}"/>
                </a:ext>
              </a:extLst>
            </p:cNvPr>
            <p:cNvSpPr/>
            <p:nvPr/>
          </p:nvSpPr>
          <p:spPr>
            <a:xfrm>
              <a:off x="7840169" y="39747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7A5D208-D46A-4BFF-A857-C191C9408132}"/>
                </a:ext>
              </a:extLst>
            </p:cNvPr>
            <p:cNvSpPr/>
            <p:nvPr/>
          </p:nvSpPr>
          <p:spPr>
            <a:xfrm>
              <a:off x="9555194" y="27773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D44982-4919-470D-B696-778A40462D23}"/>
                </a:ext>
              </a:extLst>
            </p:cNvPr>
            <p:cNvSpPr/>
            <p:nvPr/>
          </p:nvSpPr>
          <p:spPr>
            <a:xfrm>
              <a:off x="10835087" y="396891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064B1FD-5F6C-4C94-A219-557EDF31B12F}"/>
                </a:ext>
              </a:extLst>
            </p:cNvPr>
            <p:cNvSpPr/>
            <p:nvPr/>
          </p:nvSpPr>
          <p:spPr>
            <a:xfrm>
              <a:off x="9960699" y="397068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2DA49B-2B4F-4B63-8DB7-3B5B8DB64D43}"/>
                </a:ext>
              </a:extLst>
            </p:cNvPr>
            <p:cNvSpPr/>
            <p:nvPr/>
          </p:nvSpPr>
          <p:spPr>
            <a:xfrm>
              <a:off x="8693055" y="277119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723C518-AB36-4C96-8895-067407222C61}"/>
                </a:ext>
              </a:extLst>
            </p:cNvPr>
            <p:cNvSpPr/>
            <p:nvPr/>
          </p:nvSpPr>
          <p:spPr>
            <a:xfrm>
              <a:off x="7840169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948BBC4-9D77-4577-8441-D8A3A378E2E9}"/>
                </a:ext>
              </a:extLst>
            </p:cNvPr>
            <p:cNvSpPr/>
            <p:nvPr/>
          </p:nvSpPr>
          <p:spPr>
            <a:xfrm>
              <a:off x="8279124" y="438511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1DCA61-7E53-4690-BA5A-45F21CA94D4A}"/>
                </a:ext>
              </a:extLst>
            </p:cNvPr>
            <p:cNvSpPr/>
            <p:nvPr/>
          </p:nvSpPr>
          <p:spPr>
            <a:xfrm>
              <a:off x="8693177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383FF2-15FA-43B5-9B28-F015B1AB1A41}"/>
                </a:ext>
              </a:extLst>
            </p:cNvPr>
            <p:cNvSpPr/>
            <p:nvPr/>
          </p:nvSpPr>
          <p:spPr>
            <a:xfrm>
              <a:off x="9124717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460D6A-9A6C-404F-9D96-99D049B9C44F}"/>
                </a:ext>
              </a:extLst>
            </p:cNvPr>
            <p:cNvSpPr/>
            <p:nvPr/>
          </p:nvSpPr>
          <p:spPr>
            <a:xfrm>
              <a:off x="9543931" y="479922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4AE09F8-8992-41A5-9AB4-ECF7BB67FB80}"/>
                </a:ext>
              </a:extLst>
            </p:cNvPr>
            <p:cNvSpPr/>
            <p:nvPr/>
          </p:nvSpPr>
          <p:spPr>
            <a:xfrm>
              <a:off x="9960699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D6E86C8-3269-4ACE-AB40-B4163F739589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911648" y="2849244"/>
            <a:ext cx="794798" cy="1152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504064-EFCE-47F2-AC16-16DE865E5B9C}"/>
              </a:ext>
            </a:extLst>
          </p:cNvPr>
          <p:cNvCxnSpPr>
            <a:cxnSpLocks/>
            <a:stCxn id="66" idx="1"/>
            <a:endCxn id="65" idx="5"/>
          </p:cNvCxnSpPr>
          <p:nvPr/>
        </p:nvCxnSpPr>
        <p:spPr>
          <a:xfrm flipH="1" flipV="1">
            <a:off x="9633243" y="2855413"/>
            <a:ext cx="1215235" cy="11268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DDE16EF-1120-4192-BC7A-17896C46D960}"/>
              </a:ext>
            </a:extLst>
          </p:cNvPr>
          <p:cNvCxnSpPr>
            <a:cxnSpLocks/>
            <a:stCxn id="141" idx="7"/>
            <a:endCxn id="66" idx="4"/>
          </p:cNvCxnSpPr>
          <p:nvPr/>
        </p:nvCxnSpPr>
        <p:spPr>
          <a:xfrm flipV="1">
            <a:off x="10038748" y="4060354"/>
            <a:ext cx="842059" cy="114130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4D9B56-A773-45EF-84E4-CA35D41A8205}"/>
              </a:ext>
            </a:extLst>
          </p:cNvPr>
          <p:cNvCxnSpPr>
            <a:cxnSpLocks/>
            <a:stCxn id="139" idx="2"/>
            <a:endCxn id="70" idx="5"/>
          </p:cNvCxnSpPr>
          <p:nvPr/>
        </p:nvCxnSpPr>
        <p:spPr>
          <a:xfrm flipH="1" flipV="1">
            <a:off x="7918218" y="4851492"/>
            <a:ext cx="1206499" cy="38249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C5F072-5F05-4CF7-B214-6DABC61CC38D}"/>
              </a:ext>
            </a:extLst>
          </p:cNvPr>
          <p:cNvCxnSpPr/>
          <p:nvPr/>
        </p:nvCxnSpPr>
        <p:spPr>
          <a:xfrm>
            <a:off x="7885889" y="4047271"/>
            <a:ext cx="0" cy="7587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D713BC-2AA1-41AF-9191-B0C4CA7303BB}"/>
              </a:ext>
            </a:extLst>
          </p:cNvPr>
          <p:cNvCxnSpPr/>
          <p:nvPr/>
        </p:nvCxnSpPr>
        <p:spPr>
          <a:xfrm>
            <a:off x="8760127" y="2816915"/>
            <a:ext cx="79506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E6BC19-D027-4BDC-973D-2B7956363425}"/>
              </a:ext>
            </a:extLst>
          </p:cNvPr>
          <p:cNvCxnSpPr/>
          <p:nvPr/>
        </p:nvCxnSpPr>
        <p:spPr>
          <a:xfrm>
            <a:off x="9201624" y="5237368"/>
            <a:ext cx="795067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27F4F-2FE2-45F8-BA92-EB4761717982}"/>
                  </a:ext>
                </a:extLst>
              </p:cNvPr>
              <p:cNvSpPr txBox="1"/>
              <p:nvPr/>
            </p:nvSpPr>
            <p:spPr>
              <a:xfrm>
                <a:off x="7548053" y="458791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27F4F-2FE2-45F8-BA92-EB476171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53" y="4587913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D6D5E9-B8A7-4B0E-91F9-5984CFD42E3B}"/>
                  </a:ext>
                </a:extLst>
              </p:cNvPr>
              <p:cNvSpPr txBox="1"/>
              <p:nvPr/>
            </p:nvSpPr>
            <p:spPr>
              <a:xfrm>
                <a:off x="10818494" y="377034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D6D5E9-B8A7-4B0E-91F9-5984CFD4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94" y="3770340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7FDABC-D3D8-4EDA-ABE9-3CE3B8A52927}"/>
                  </a:ext>
                </a:extLst>
              </p:cNvPr>
              <p:cNvSpPr txBox="1"/>
              <p:nvPr/>
            </p:nvSpPr>
            <p:spPr>
              <a:xfrm>
                <a:off x="7548053" y="376171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7FDABC-D3D8-4EDA-ABE9-3CE3B8A5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53" y="3761710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586C76-EADE-4E7F-A72F-F4D140DA234E}"/>
                  </a:ext>
                </a:extLst>
              </p:cNvPr>
              <p:cNvSpPr txBox="1"/>
              <p:nvPr/>
            </p:nvSpPr>
            <p:spPr>
              <a:xfrm>
                <a:off x="8263320" y="413171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586C76-EADE-4E7F-A72F-F4D140DA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20" y="4131717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44FE53-030E-47C2-8A21-2CEEB0203794}"/>
                  </a:ext>
                </a:extLst>
              </p:cNvPr>
              <p:cNvSpPr txBox="1"/>
              <p:nvPr/>
            </p:nvSpPr>
            <p:spPr>
              <a:xfrm>
                <a:off x="8416525" y="254546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44FE53-030E-47C2-8A21-2CEEB020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5" y="2545469"/>
                <a:ext cx="391877" cy="238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C5EEBA-3F6A-4CDF-88A1-392210D5002F}"/>
                  </a:ext>
                </a:extLst>
              </p:cNvPr>
              <p:cNvSpPr txBox="1"/>
              <p:nvPr/>
            </p:nvSpPr>
            <p:spPr>
              <a:xfrm>
                <a:off x="8416525" y="455980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C5EEBA-3F6A-4CDF-88A1-392210D5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5" y="4559804"/>
                <a:ext cx="391877" cy="238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AE0F79-5288-48AF-B5DC-41D7CBF27A29}"/>
                  </a:ext>
                </a:extLst>
              </p:cNvPr>
              <p:cNvSpPr txBox="1"/>
              <p:nvPr/>
            </p:nvSpPr>
            <p:spPr>
              <a:xfrm>
                <a:off x="8862182" y="524924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AE0F79-5288-48AF-B5DC-41D7CBF2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82" y="5249248"/>
                <a:ext cx="391877" cy="238444"/>
              </a:xfrm>
              <a:prstGeom prst="rect">
                <a:avLst/>
              </a:prstGeom>
              <a:blipFill>
                <a:blip r:embed="rId1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69E256-1F2F-4358-A995-9D8EADE44F20}"/>
                  </a:ext>
                </a:extLst>
              </p:cNvPr>
              <p:cNvSpPr txBox="1"/>
              <p:nvPr/>
            </p:nvSpPr>
            <p:spPr>
              <a:xfrm>
                <a:off x="8862182" y="319938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69E256-1F2F-4358-A995-9D8EADE4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82" y="3199389"/>
                <a:ext cx="391877" cy="238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048D16-D3C9-40CF-9601-0A311F0E3477}"/>
                  </a:ext>
                </a:extLst>
              </p:cNvPr>
              <p:cNvSpPr txBox="1"/>
              <p:nvPr/>
            </p:nvSpPr>
            <p:spPr>
              <a:xfrm>
                <a:off x="9267876" y="453306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048D16-D3C9-40CF-9601-0A311F0E3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76" y="4533060"/>
                <a:ext cx="391877" cy="238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E141C6-A92A-445A-97CA-944CF1E4BA0A}"/>
                  </a:ext>
                </a:extLst>
              </p:cNvPr>
              <p:cNvSpPr txBox="1"/>
              <p:nvPr/>
            </p:nvSpPr>
            <p:spPr>
              <a:xfrm>
                <a:off x="9267876" y="254860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E141C6-A92A-445A-97CA-944CF1E4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76" y="2548600"/>
                <a:ext cx="391877" cy="238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09A3A-84CE-4101-9906-F6509EA66509}"/>
                  </a:ext>
                </a:extLst>
              </p:cNvPr>
              <p:cNvSpPr txBox="1"/>
              <p:nvPr/>
            </p:nvSpPr>
            <p:spPr>
              <a:xfrm>
                <a:off x="9955989" y="524269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09A3A-84CE-4101-9906-F6509EA66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89" y="5242698"/>
                <a:ext cx="391877" cy="238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C70935F-7CC8-472D-81DF-0D6608B88F63}"/>
                  </a:ext>
                </a:extLst>
              </p:cNvPr>
              <p:cNvSpPr txBox="1"/>
              <p:nvPr/>
            </p:nvSpPr>
            <p:spPr>
              <a:xfrm>
                <a:off x="9955989" y="374428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C70935F-7CC8-472D-81DF-0D6608B8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89" y="3744282"/>
                <a:ext cx="391877" cy="238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37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A10CBA-30B8-46DD-A345-0CB772EE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346449" cy="4572752"/>
          </a:xfrm>
        </p:spPr>
        <p:txBody>
          <a:bodyPr/>
          <a:lstStyle/>
          <a:p>
            <a:r>
              <a:rPr lang="en-US"/>
              <a:t>Minh họa xây dựng nửa đường trên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5F50256-262A-4523-8A0A-B7843964E5C3}"/>
              </a:ext>
            </a:extLst>
          </p:cNvPr>
          <p:cNvGrpSpPr/>
          <p:nvPr/>
        </p:nvGrpSpPr>
        <p:grpSpPr>
          <a:xfrm>
            <a:off x="7116698" y="2068187"/>
            <a:ext cx="4298143" cy="3869973"/>
            <a:chOff x="7116698" y="2068187"/>
            <a:chExt cx="4298143" cy="38699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C7992DF-C452-4310-A313-B0CE3D23F85B}"/>
                </a:ext>
              </a:extLst>
            </p:cNvPr>
            <p:cNvCxnSpPr/>
            <p:nvPr/>
          </p:nvCxnSpPr>
          <p:spPr>
            <a:xfrm>
              <a:off x="7330999" y="5638493"/>
              <a:ext cx="393469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C155CA-E30A-4E78-994F-E02351352769}"/>
                </a:ext>
              </a:extLst>
            </p:cNvPr>
            <p:cNvCxnSpPr/>
            <p:nvPr/>
          </p:nvCxnSpPr>
          <p:spPr>
            <a:xfrm flipV="1">
              <a:off x="7466574" y="2158640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27B337F-DAA1-456C-87F6-83E6AF95EC7B}"/>
                </a:ext>
              </a:extLst>
            </p:cNvPr>
            <p:cNvCxnSpPr/>
            <p:nvPr/>
          </p:nvCxnSpPr>
          <p:spPr>
            <a:xfrm>
              <a:off x="789068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C985DF-127E-4B6A-8F99-D68EDAB529B6}"/>
                </a:ext>
              </a:extLst>
            </p:cNvPr>
            <p:cNvCxnSpPr/>
            <p:nvPr/>
          </p:nvCxnSpPr>
          <p:spPr>
            <a:xfrm>
              <a:off x="831478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7760AF-D88F-4FBA-9859-D28759463B44}"/>
                </a:ext>
              </a:extLst>
            </p:cNvPr>
            <p:cNvCxnSpPr/>
            <p:nvPr/>
          </p:nvCxnSpPr>
          <p:spPr>
            <a:xfrm>
              <a:off x="873889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238311-40CC-42A0-B7B0-9B52B6E0F223}"/>
                </a:ext>
              </a:extLst>
            </p:cNvPr>
            <p:cNvCxnSpPr/>
            <p:nvPr/>
          </p:nvCxnSpPr>
          <p:spPr>
            <a:xfrm>
              <a:off x="9162998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D57D14-B1CB-4D14-A42B-FB334999AC07}"/>
                </a:ext>
              </a:extLst>
            </p:cNvPr>
            <p:cNvCxnSpPr/>
            <p:nvPr/>
          </p:nvCxnSpPr>
          <p:spPr>
            <a:xfrm>
              <a:off x="9587104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4B2089F-9DFA-4CFA-BE84-1AB318500F4F}"/>
                </a:ext>
              </a:extLst>
            </p:cNvPr>
            <p:cNvCxnSpPr/>
            <p:nvPr/>
          </p:nvCxnSpPr>
          <p:spPr>
            <a:xfrm>
              <a:off x="1001121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82AAC28-1D10-4260-9F5E-62BB0C20CAD1}"/>
                </a:ext>
              </a:extLst>
            </p:cNvPr>
            <p:cNvCxnSpPr/>
            <p:nvPr/>
          </p:nvCxnSpPr>
          <p:spPr>
            <a:xfrm>
              <a:off x="1043531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CECE263-002A-4599-972F-929EF9D8BEE0}"/>
                </a:ext>
              </a:extLst>
            </p:cNvPr>
            <p:cNvCxnSpPr/>
            <p:nvPr/>
          </p:nvCxnSpPr>
          <p:spPr>
            <a:xfrm>
              <a:off x="1085942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AD6999E-62C8-4E9E-944B-D87FC55759BB}"/>
                </a:ext>
              </a:extLst>
            </p:cNvPr>
            <p:cNvCxnSpPr/>
            <p:nvPr/>
          </p:nvCxnSpPr>
          <p:spPr>
            <a:xfrm>
              <a:off x="7315458" y="240247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E7AE91C-E527-4E85-98FB-FFCCA9E7E498}"/>
                </a:ext>
              </a:extLst>
            </p:cNvPr>
            <p:cNvCxnSpPr/>
            <p:nvPr/>
          </p:nvCxnSpPr>
          <p:spPr>
            <a:xfrm>
              <a:off x="7315458" y="280697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C41EC4-734A-49D3-87ED-F970267E5D38}"/>
                </a:ext>
              </a:extLst>
            </p:cNvPr>
            <p:cNvCxnSpPr/>
            <p:nvPr/>
          </p:nvCxnSpPr>
          <p:spPr>
            <a:xfrm>
              <a:off x="7315458" y="321148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356579-D222-4BA0-9318-2D6971F9FCC6}"/>
                </a:ext>
              </a:extLst>
            </p:cNvPr>
            <p:cNvCxnSpPr/>
            <p:nvPr/>
          </p:nvCxnSpPr>
          <p:spPr>
            <a:xfrm>
              <a:off x="7315458" y="3615982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EF8F154-E30B-41E2-B458-87E1C1FCFD60}"/>
                </a:ext>
              </a:extLst>
            </p:cNvPr>
            <p:cNvCxnSpPr/>
            <p:nvPr/>
          </p:nvCxnSpPr>
          <p:spPr>
            <a:xfrm>
              <a:off x="7315458" y="4020484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CD6642-25D1-4277-91A6-E8364DEBEE90}"/>
                </a:ext>
              </a:extLst>
            </p:cNvPr>
            <p:cNvCxnSpPr/>
            <p:nvPr/>
          </p:nvCxnSpPr>
          <p:spPr>
            <a:xfrm>
              <a:off x="7315458" y="442498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B75DE19-F1A7-4603-B5CF-14607F5B7E85}"/>
                </a:ext>
              </a:extLst>
            </p:cNvPr>
            <p:cNvCxnSpPr/>
            <p:nvPr/>
          </p:nvCxnSpPr>
          <p:spPr>
            <a:xfrm>
              <a:off x="7315458" y="482948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37AD26-EB89-4BCD-812A-87706600EDDF}"/>
                </a:ext>
              </a:extLst>
            </p:cNvPr>
            <p:cNvCxnSpPr/>
            <p:nvPr/>
          </p:nvCxnSpPr>
          <p:spPr>
            <a:xfrm>
              <a:off x="7315458" y="523399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/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/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/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979F12-D151-4F9D-89AD-5F46D9D8FAF2}"/>
                </a:ext>
              </a:extLst>
            </p:cNvPr>
            <p:cNvSpPr/>
            <p:nvPr/>
          </p:nvSpPr>
          <p:spPr>
            <a:xfrm>
              <a:off x="9126780" y="316576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29EE8D8-F6CA-4838-ADCE-66714E116476}"/>
                </a:ext>
              </a:extLst>
            </p:cNvPr>
            <p:cNvSpPr/>
            <p:nvPr/>
          </p:nvSpPr>
          <p:spPr>
            <a:xfrm>
              <a:off x="7840169" y="39747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7A5D208-D46A-4BFF-A857-C191C9408132}"/>
                </a:ext>
              </a:extLst>
            </p:cNvPr>
            <p:cNvSpPr/>
            <p:nvPr/>
          </p:nvSpPr>
          <p:spPr>
            <a:xfrm>
              <a:off x="9555194" y="27773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D44982-4919-470D-B696-778A40462D23}"/>
                </a:ext>
              </a:extLst>
            </p:cNvPr>
            <p:cNvSpPr/>
            <p:nvPr/>
          </p:nvSpPr>
          <p:spPr>
            <a:xfrm>
              <a:off x="10835087" y="396891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064B1FD-5F6C-4C94-A219-557EDF31B12F}"/>
                </a:ext>
              </a:extLst>
            </p:cNvPr>
            <p:cNvSpPr/>
            <p:nvPr/>
          </p:nvSpPr>
          <p:spPr>
            <a:xfrm>
              <a:off x="9960699" y="397068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2DA49B-2B4F-4B63-8DB7-3B5B8DB64D43}"/>
                </a:ext>
              </a:extLst>
            </p:cNvPr>
            <p:cNvSpPr/>
            <p:nvPr/>
          </p:nvSpPr>
          <p:spPr>
            <a:xfrm>
              <a:off x="8693055" y="277119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723C518-AB36-4C96-8895-067407222C61}"/>
                </a:ext>
              </a:extLst>
            </p:cNvPr>
            <p:cNvSpPr/>
            <p:nvPr/>
          </p:nvSpPr>
          <p:spPr>
            <a:xfrm>
              <a:off x="7840169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948BBC4-9D77-4577-8441-D8A3A378E2E9}"/>
                </a:ext>
              </a:extLst>
            </p:cNvPr>
            <p:cNvSpPr/>
            <p:nvPr/>
          </p:nvSpPr>
          <p:spPr>
            <a:xfrm>
              <a:off x="8279124" y="438511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1DCA61-7E53-4690-BA5A-45F21CA94D4A}"/>
                </a:ext>
              </a:extLst>
            </p:cNvPr>
            <p:cNvSpPr/>
            <p:nvPr/>
          </p:nvSpPr>
          <p:spPr>
            <a:xfrm>
              <a:off x="8693177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383FF2-15FA-43B5-9B28-F015B1AB1A41}"/>
                </a:ext>
              </a:extLst>
            </p:cNvPr>
            <p:cNvSpPr/>
            <p:nvPr/>
          </p:nvSpPr>
          <p:spPr>
            <a:xfrm>
              <a:off x="9124717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460D6A-9A6C-404F-9D96-99D049B9C44F}"/>
                </a:ext>
              </a:extLst>
            </p:cNvPr>
            <p:cNvSpPr/>
            <p:nvPr/>
          </p:nvSpPr>
          <p:spPr>
            <a:xfrm>
              <a:off x="9543931" y="479922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4AE09F8-8992-41A5-9AB4-ECF7BB67FB80}"/>
                </a:ext>
              </a:extLst>
            </p:cNvPr>
            <p:cNvSpPr/>
            <p:nvPr/>
          </p:nvSpPr>
          <p:spPr>
            <a:xfrm>
              <a:off x="9960699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D6E86C8-3269-4ACE-AB40-B4163F739589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911648" y="2849244"/>
            <a:ext cx="794798" cy="115230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504064-EFCE-47F2-AC16-16DE865E5B9C}"/>
              </a:ext>
            </a:extLst>
          </p:cNvPr>
          <p:cNvCxnSpPr>
            <a:cxnSpLocks/>
            <a:stCxn id="139" idx="1"/>
          </p:cNvCxnSpPr>
          <p:nvPr/>
        </p:nvCxnSpPr>
        <p:spPr>
          <a:xfrm flipH="1" flipV="1">
            <a:off x="8761668" y="2853847"/>
            <a:ext cx="376440" cy="23478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DDE16EF-1120-4192-BC7A-17896C46D960}"/>
              </a:ext>
            </a:extLst>
          </p:cNvPr>
          <p:cNvCxnSpPr>
            <a:cxnSpLocks/>
          </p:cNvCxnSpPr>
          <p:nvPr/>
        </p:nvCxnSpPr>
        <p:spPr>
          <a:xfrm flipV="1">
            <a:off x="9170437" y="3251413"/>
            <a:ext cx="2541" cy="195681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4D9B56-A773-45EF-84E4-CA35D41A8205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8774767" y="2836371"/>
            <a:ext cx="365404" cy="3427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C5F072-5F05-4CF7-B214-6DABC61CC38D}"/>
              </a:ext>
            </a:extLst>
          </p:cNvPr>
          <p:cNvCxnSpPr/>
          <p:nvPr/>
        </p:nvCxnSpPr>
        <p:spPr>
          <a:xfrm>
            <a:off x="7885889" y="4047271"/>
            <a:ext cx="0" cy="75878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D713BC-2AA1-41AF-9191-B0C4CA7303BB}"/>
              </a:ext>
            </a:extLst>
          </p:cNvPr>
          <p:cNvCxnSpPr>
            <a:cxnSpLocks/>
          </p:cNvCxnSpPr>
          <p:nvPr/>
        </p:nvCxnSpPr>
        <p:spPr>
          <a:xfrm flipV="1">
            <a:off x="7924627" y="3250407"/>
            <a:ext cx="1232850" cy="75200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E6BC19-D027-4BDC-973D-2B7956363425}"/>
              </a:ext>
            </a:extLst>
          </p:cNvPr>
          <p:cNvCxnSpPr>
            <a:cxnSpLocks/>
            <a:stCxn id="62" idx="5"/>
          </p:cNvCxnSpPr>
          <p:nvPr/>
        </p:nvCxnSpPr>
        <p:spPr>
          <a:xfrm>
            <a:off x="9204829" y="3243809"/>
            <a:ext cx="378163" cy="155028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27F4F-2FE2-45F8-BA92-EB4761717982}"/>
                  </a:ext>
                </a:extLst>
              </p:cNvPr>
              <p:cNvSpPr txBox="1"/>
              <p:nvPr/>
            </p:nvSpPr>
            <p:spPr>
              <a:xfrm>
                <a:off x="7548053" y="458791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27F4F-2FE2-45F8-BA92-EB476171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53" y="4587913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D6D5E9-B8A7-4B0E-91F9-5984CFD42E3B}"/>
                  </a:ext>
                </a:extLst>
              </p:cNvPr>
              <p:cNvSpPr txBox="1"/>
              <p:nvPr/>
            </p:nvSpPr>
            <p:spPr>
              <a:xfrm>
                <a:off x="10818494" y="377034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D6D5E9-B8A7-4B0E-91F9-5984CFD4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94" y="3770340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7FDABC-D3D8-4EDA-ABE9-3CE3B8A52927}"/>
                  </a:ext>
                </a:extLst>
              </p:cNvPr>
              <p:cNvSpPr txBox="1"/>
              <p:nvPr/>
            </p:nvSpPr>
            <p:spPr>
              <a:xfrm>
                <a:off x="7548053" y="376171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7FDABC-D3D8-4EDA-ABE9-3CE3B8A5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53" y="3761710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586C76-EADE-4E7F-A72F-F4D140DA234E}"/>
                  </a:ext>
                </a:extLst>
              </p:cNvPr>
              <p:cNvSpPr txBox="1"/>
              <p:nvPr/>
            </p:nvSpPr>
            <p:spPr>
              <a:xfrm>
                <a:off x="8239327" y="413171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586C76-EADE-4E7F-A72F-F4D140DA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327" y="4131717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44FE53-030E-47C2-8A21-2CEEB0203794}"/>
                  </a:ext>
                </a:extLst>
              </p:cNvPr>
              <p:cNvSpPr txBox="1"/>
              <p:nvPr/>
            </p:nvSpPr>
            <p:spPr>
              <a:xfrm>
                <a:off x="8416525" y="254546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44FE53-030E-47C2-8A21-2CEEB020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5" y="2545469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C5EEBA-3F6A-4CDF-88A1-392210D5002F}"/>
                  </a:ext>
                </a:extLst>
              </p:cNvPr>
              <p:cNvSpPr txBox="1"/>
              <p:nvPr/>
            </p:nvSpPr>
            <p:spPr>
              <a:xfrm>
                <a:off x="8416525" y="455980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C5EEBA-3F6A-4CDF-88A1-392210D5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5" y="4559804"/>
                <a:ext cx="391877" cy="238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AE0F79-5288-48AF-B5DC-41D7CBF27A29}"/>
                  </a:ext>
                </a:extLst>
              </p:cNvPr>
              <p:cNvSpPr txBox="1"/>
              <p:nvPr/>
            </p:nvSpPr>
            <p:spPr>
              <a:xfrm>
                <a:off x="8862182" y="524924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AE0F79-5288-48AF-B5DC-41D7CBF2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82" y="5249248"/>
                <a:ext cx="391877" cy="238444"/>
              </a:xfrm>
              <a:prstGeom prst="rect">
                <a:avLst/>
              </a:prstGeom>
              <a:blipFill>
                <a:blip r:embed="rId1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69E256-1F2F-4358-A995-9D8EADE44F20}"/>
                  </a:ext>
                </a:extLst>
              </p:cNvPr>
              <p:cNvSpPr txBox="1"/>
              <p:nvPr/>
            </p:nvSpPr>
            <p:spPr>
              <a:xfrm>
                <a:off x="8862182" y="319938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69E256-1F2F-4358-A995-9D8EADE4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82" y="3199389"/>
                <a:ext cx="391877" cy="238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048D16-D3C9-40CF-9601-0A311F0E3477}"/>
                  </a:ext>
                </a:extLst>
              </p:cNvPr>
              <p:cNvSpPr txBox="1"/>
              <p:nvPr/>
            </p:nvSpPr>
            <p:spPr>
              <a:xfrm>
                <a:off x="9267876" y="453306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048D16-D3C9-40CF-9601-0A311F0E3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76" y="4533060"/>
                <a:ext cx="391877" cy="238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E141C6-A92A-445A-97CA-944CF1E4BA0A}"/>
                  </a:ext>
                </a:extLst>
              </p:cNvPr>
              <p:cNvSpPr txBox="1"/>
              <p:nvPr/>
            </p:nvSpPr>
            <p:spPr>
              <a:xfrm>
                <a:off x="9267876" y="254860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E141C6-A92A-445A-97CA-944CF1E4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76" y="2548600"/>
                <a:ext cx="391877" cy="238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09A3A-84CE-4101-9906-F6509EA66509}"/>
                  </a:ext>
                </a:extLst>
              </p:cNvPr>
              <p:cNvSpPr txBox="1"/>
              <p:nvPr/>
            </p:nvSpPr>
            <p:spPr>
              <a:xfrm>
                <a:off x="9955989" y="524269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09A3A-84CE-4101-9906-F6509EA66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89" y="5242698"/>
                <a:ext cx="391877" cy="238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C70935F-7CC8-472D-81DF-0D6608B88F63}"/>
                  </a:ext>
                </a:extLst>
              </p:cNvPr>
              <p:cNvSpPr txBox="1"/>
              <p:nvPr/>
            </p:nvSpPr>
            <p:spPr>
              <a:xfrm>
                <a:off x="9955989" y="374428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C70935F-7CC8-472D-81DF-0D6608B8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89" y="3744282"/>
                <a:ext cx="391877" cy="238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065A425-EE65-4C05-A1DB-FCF2C1A29134}"/>
              </a:ext>
            </a:extLst>
          </p:cNvPr>
          <p:cNvCxnSpPr>
            <a:cxnSpLocks/>
            <a:stCxn id="64" idx="5"/>
            <a:endCxn id="137" idx="1"/>
          </p:cNvCxnSpPr>
          <p:nvPr/>
        </p:nvCxnSpPr>
        <p:spPr>
          <a:xfrm>
            <a:off x="7918218" y="4052813"/>
            <a:ext cx="374297" cy="3456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233624-3231-4E17-B0DA-079A3AAE5756}"/>
              </a:ext>
            </a:extLst>
          </p:cNvPr>
          <p:cNvCxnSpPr>
            <a:cxnSpLocks/>
            <a:stCxn id="137" idx="3"/>
            <a:endCxn id="70" idx="6"/>
          </p:cNvCxnSpPr>
          <p:nvPr/>
        </p:nvCxnSpPr>
        <p:spPr>
          <a:xfrm flipH="1">
            <a:off x="7931609" y="4463166"/>
            <a:ext cx="360906" cy="35599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23DC99-71F8-4D88-92DD-49E3B29DA4FD}"/>
              </a:ext>
            </a:extLst>
          </p:cNvPr>
          <p:cNvSpPr txBox="1"/>
          <p:nvPr/>
        </p:nvSpPr>
        <p:spPr>
          <a:xfrm>
            <a:off x="630219" y="3081965"/>
            <a:ext cx="1675025" cy="3656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Nửa đường trên: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F40DB2-0BB7-469E-A3FF-D8B74E1039E0}"/>
                  </a:ext>
                </a:extLst>
              </p:cNvPr>
              <p:cNvSpPr/>
              <p:nvPr/>
            </p:nvSpPr>
            <p:spPr>
              <a:xfrm>
                <a:off x="2327269" y="305283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F40DB2-0BB7-469E-A3FF-D8B74E103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269" y="3052830"/>
                <a:ext cx="365648" cy="365648"/>
              </a:xfrm>
              <a:prstGeom prst="rect">
                <a:avLst/>
              </a:prstGeom>
              <a:blipFill>
                <a:blip r:embed="rId22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960028-E2A1-435D-B275-84055D3D3211}"/>
                  </a:ext>
                </a:extLst>
              </p:cNvPr>
              <p:cNvSpPr/>
              <p:nvPr/>
            </p:nvSpPr>
            <p:spPr>
              <a:xfrm>
                <a:off x="2618878" y="305283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960028-E2A1-435D-B275-84055D3D3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878" y="3052830"/>
                <a:ext cx="365648" cy="365648"/>
              </a:xfrm>
              <a:prstGeom prst="rect">
                <a:avLst/>
              </a:prstGeom>
              <a:blipFill>
                <a:blip r:embed="rId23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07B8631-C00F-45C4-B051-BBAFF48AC52C}"/>
              </a:ext>
            </a:extLst>
          </p:cNvPr>
          <p:cNvSpPr txBox="1"/>
          <p:nvPr/>
        </p:nvSpPr>
        <p:spPr>
          <a:xfrm>
            <a:off x="630218" y="3544528"/>
            <a:ext cx="1807167" cy="3656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đỉnh đa giác: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539FBB-CD0F-4286-BC93-DDC0984F6275}"/>
                  </a:ext>
                </a:extLst>
              </p:cNvPr>
              <p:cNvSpPr/>
              <p:nvPr/>
            </p:nvSpPr>
            <p:spPr>
              <a:xfrm>
                <a:off x="2326939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539FBB-CD0F-4286-BC93-DDC0984F6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39" y="3517050"/>
                <a:ext cx="365648" cy="365648"/>
              </a:xfrm>
              <a:prstGeom prst="rect">
                <a:avLst/>
              </a:prstGeom>
              <a:blipFill>
                <a:blip r:embed="rId24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12E7A0-2F10-4219-9133-E9944FA8CE36}"/>
                  </a:ext>
                </a:extLst>
              </p:cNvPr>
              <p:cNvSpPr/>
              <p:nvPr/>
            </p:nvSpPr>
            <p:spPr>
              <a:xfrm>
                <a:off x="2661894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12E7A0-2F10-4219-9133-E9944FA8C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94" y="3517050"/>
                <a:ext cx="365648" cy="365648"/>
              </a:xfrm>
              <a:prstGeom prst="rect">
                <a:avLst/>
              </a:prstGeom>
              <a:blipFill>
                <a:blip r:embed="rId25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19AD4F9-B510-4E89-9C00-C7CB2FB6C4EF}"/>
                  </a:ext>
                </a:extLst>
              </p:cNvPr>
              <p:cNvSpPr/>
              <p:nvPr/>
            </p:nvSpPr>
            <p:spPr>
              <a:xfrm>
                <a:off x="2996849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19AD4F9-B510-4E89-9C00-C7CB2FB6C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49" y="3517050"/>
                <a:ext cx="365648" cy="365648"/>
              </a:xfrm>
              <a:prstGeom prst="rect">
                <a:avLst/>
              </a:prstGeom>
              <a:blipFill>
                <a:blip r:embed="rId26"/>
                <a:stretch>
                  <a:fillRect l="-10000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FD63C1-B4C7-4A78-A478-5BA0B5764C0B}"/>
                  </a:ext>
                </a:extLst>
              </p:cNvPr>
              <p:cNvSpPr/>
              <p:nvPr/>
            </p:nvSpPr>
            <p:spPr>
              <a:xfrm>
                <a:off x="3331804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FD63C1-B4C7-4A78-A478-5BA0B5764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04" y="3517050"/>
                <a:ext cx="365648" cy="365648"/>
              </a:xfrm>
              <a:prstGeom prst="rect">
                <a:avLst/>
              </a:prstGeom>
              <a:blipFill>
                <a:blip r:embed="rId27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368F8FF-51C9-474B-9F84-0D6689AF12B8}"/>
                  </a:ext>
                </a:extLst>
              </p:cNvPr>
              <p:cNvSpPr/>
              <p:nvPr/>
            </p:nvSpPr>
            <p:spPr>
              <a:xfrm>
                <a:off x="3666759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368F8FF-51C9-474B-9F84-0D6689AF1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759" y="3517050"/>
                <a:ext cx="365648" cy="365648"/>
              </a:xfrm>
              <a:prstGeom prst="rect">
                <a:avLst/>
              </a:prstGeom>
              <a:blipFill>
                <a:blip r:embed="rId28"/>
                <a:stretch>
                  <a:fillRect l="-11864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CD4B0C-3E17-4C8B-B862-22F5A8AAB595}"/>
                  </a:ext>
                </a:extLst>
              </p:cNvPr>
              <p:cNvSpPr/>
              <p:nvPr/>
            </p:nvSpPr>
            <p:spPr>
              <a:xfrm>
                <a:off x="4001714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CD4B0C-3E17-4C8B-B862-22F5A8AAB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14" y="3517050"/>
                <a:ext cx="365648" cy="365648"/>
              </a:xfrm>
              <a:prstGeom prst="rect">
                <a:avLst/>
              </a:prstGeom>
              <a:blipFill>
                <a:blip r:embed="rId29"/>
                <a:stretch>
                  <a:fillRect l="-10000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41AE77-DE8F-49B6-86FD-83F2A375063D}"/>
                  </a:ext>
                </a:extLst>
              </p:cNvPr>
              <p:cNvSpPr/>
              <p:nvPr/>
            </p:nvSpPr>
            <p:spPr>
              <a:xfrm>
                <a:off x="4336669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41AE77-DE8F-49B6-86FD-83F2A3750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69" y="3517050"/>
                <a:ext cx="365648" cy="365648"/>
              </a:xfrm>
              <a:prstGeom prst="rect">
                <a:avLst/>
              </a:prstGeom>
              <a:blipFill>
                <a:blip r:embed="rId30"/>
                <a:stretch>
                  <a:fillRect l="-10000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46BFB60-1C2E-4DD7-9536-2BF04592E11A}"/>
                  </a:ext>
                </a:extLst>
              </p:cNvPr>
              <p:cNvSpPr/>
              <p:nvPr/>
            </p:nvSpPr>
            <p:spPr>
              <a:xfrm>
                <a:off x="4671624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46BFB60-1C2E-4DD7-9536-2BF04592E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24" y="3517050"/>
                <a:ext cx="365648" cy="365648"/>
              </a:xfrm>
              <a:prstGeom prst="rect">
                <a:avLst/>
              </a:prstGeom>
              <a:blipFill>
                <a:blip r:embed="rId31"/>
                <a:stretch>
                  <a:fillRect l="-10000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63E48B9-79B5-45FF-B4F5-57E597859372}"/>
                  </a:ext>
                </a:extLst>
              </p:cNvPr>
              <p:cNvSpPr/>
              <p:nvPr/>
            </p:nvSpPr>
            <p:spPr>
              <a:xfrm>
                <a:off x="5006579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63E48B9-79B5-45FF-B4F5-57E597859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79" y="3517050"/>
                <a:ext cx="365648" cy="365648"/>
              </a:xfrm>
              <a:prstGeom prst="rect">
                <a:avLst/>
              </a:prstGeom>
              <a:blipFill>
                <a:blip r:embed="rId32"/>
                <a:stretch>
                  <a:fillRect l="-23333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2F60BD-3643-4787-9213-CE49DE5F9FA5}"/>
                  </a:ext>
                </a:extLst>
              </p:cNvPr>
              <p:cNvSpPr/>
              <p:nvPr/>
            </p:nvSpPr>
            <p:spPr>
              <a:xfrm>
                <a:off x="5341538" y="3517050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2F60BD-3643-4787-9213-CE49DE5F9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8" y="3517050"/>
                <a:ext cx="365648" cy="365648"/>
              </a:xfrm>
              <a:prstGeom prst="rect">
                <a:avLst/>
              </a:prstGeom>
              <a:blipFill>
                <a:blip r:embed="rId33"/>
                <a:stretch>
                  <a:fillRect l="-23333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490B3BD-40E4-4666-8FB8-A7D915953919}"/>
              </a:ext>
            </a:extLst>
          </p:cNvPr>
          <p:cNvCxnSpPr>
            <a:cxnSpLocks/>
            <a:stCxn id="137" idx="5"/>
            <a:endCxn id="138" idx="1"/>
          </p:cNvCxnSpPr>
          <p:nvPr/>
        </p:nvCxnSpPr>
        <p:spPr>
          <a:xfrm>
            <a:off x="8357173" y="4463166"/>
            <a:ext cx="349395" cy="3236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00921E-43B9-46CA-83F3-8EF34BBA8FE9}"/>
              </a:ext>
            </a:extLst>
          </p:cNvPr>
          <p:cNvCxnSpPr/>
          <p:nvPr/>
        </p:nvCxnSpPr>
        <p:spPr>
          <a:xfrm>
            <a:off x="7918664" y="4832272"/>
            <a:ext cx="79506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8F1BC83-60ED-4E60-84C6-99595F1DFB6C}"/>
              </a:ext>
            </a:extLst>
          </p:cNvPr>
          <p:cNvCxnSpPr>
            <a:cxnSpLocks/>
            <a:stCxn id="138" idx="1"/>
            <a:endCxn id="64" idx="5"/>
          </p:cNvCxnSpPr>
          <p:nvPr/>
        </p:nvCxnSpPr>
        <p:spPr>
          <a:xfrm flipH="1" flipV="1">
            <a:off x="7918218" y="4052813"/>
            <a:ext cx="788350" cy="73402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29B5B8-DE26-47DF-BE6E-57817628BCFA}"/>
              </a:ext>
            </a:extLst>
          </p:cNvPr>
          <p:cNvCxnSpPr>
            <a:cxnSpLocks/>
          </p:cNvCxnSpPr>
          <p:nvPr/>
        </p:nvCxnSpPr>
        <p:spPr>
          <a:xfrm>
            <a:off x="8746741" y="2862635"/>
            <a:ext cx="0" cy="194342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2D074E-C83B-4488-997A-08444D7DB1D7}"/>
              </a:ext>
            </a:extLst>
          </p:cNvPr>
          <p:cNvCxnSpPr>
            <a:cxnSpLocks/>
          </p:cNvCxnSpPr>
          <p:nvPr/>
        </p:nvCxnSpPr>
        <p:spPr>
          <a:xfrm flipV="1">
            <a:off x="7895472" y="2846461"/>
            <a:ext cx="831423" cy="196102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D16CB08-CD9A-4196-82C5-328098FF2288}"/>
              </a:ext>
            </a:extLst>
          </p:cNvPr>
          <p:cNvCxnSpPr>
            <a:cxnSpLocks/>
            <a:stCxn id="139" idx="1"/>
            <a:endCxn id="64" idx="5"/>
          </p:cNvCxnSpPr>
          <p:nvPr/>
        </p:nvCxnSpPr>
        <p:spPr>
          <a:xfrm flipH="1" flipV="1">
            <a:off x="7918218" y="4052813"/>
            <a:ext cx="1219890" cy="11488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FE1A366-4F05-416B-B186-7BB267FF79AA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8752694" y="2841655"/>
            <a:ext cx="836957" cy="19575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EBFD609-F7F3-42EF-BB70-9D53F25DB9FB}"/>
              </a:ext>
            </a:extLst>
          </p:cNvPr>
          <p:cNvCxnSpPr>
            <a:cxnSpLocks/>
          </p:cNvCxnSpPr>
          <p:nvPr/>
        </p:nvCxnSpPr>
        <p:spPr>
          <a:xfrm>
            <a:off x="9598165" y="2868804"/>
            <a:ext cx="0" cy="193725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4EA3344-F56F-429A-85CB-792E567312BB}"/>
              </a:ext>
            </a:extLst>
          </p:cNvPr>
          <p:cNvCxnSpPr>
            <a:cxnSpLocks/>
            <a:stCxn id="65" idx="3"/>
            <a:endCxn id="62" idx="7"/>
          </p:cNvCxnSpPr>
          <p:nvPr/>
        </p:nvCxnSpPr>
        <p:spPr>
          <a:xfrm flipH="1">
            <a:off x="9204829" y="2855413"/>
            <a:ext cx="363756" cy="3237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D557BB4-6787-4B3D-A574-AF15252B2CCE}"/>
              </a:ext>
            </a:extLst>
          </p:cNvPr>
          <p:cNvCxnSpPr/>
          <p:nvPr/>
        </p:nvCxnSpPr>
        <p:spPr>
          <a:xfrm>
            <a:off x="8784856" y="2816107"/>
            <a:ext cx="79506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BE142A3-BAC5-4C68-987B-8D7A1CA8171A}"/>
              </a:ext>
            </a:extLst>
          </p:cNvPr>
          <p:cNvCxnSpPr>
            <a:cxnSpLocks/>
            <a:stCxn id="64" idx="6"/>
            <a:endCxn id="65" idx="3"/>
          </p:cNvCxnSpPr>
          <p:nvPr/>
        </p:nvCxnSpPr>
        <p:spPr>
          <a:xfrm flipV="1">
            <a:off x="7931609" y="2855413"/>
            <a:ext cx="1636976" cy="116507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0D3C8FA-D920-4E04-8E3B-473A618B274B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9608865" y="2834395"/>
            <a:ext cx="397554" cy="23538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4F39FFF-A0BC-49FE-8627-BC666656F222}"/>
              </a:ext>
            </a:extLst>
          </p:cNvPr>
          <p:cNvCxnSpPr>
            <a:cxnSpLocks/>
            <a:stCxn id="69" idx="4"/>
            <a:endCxn id="141" idx="1"/>
          </p:cNvCxnSpPr>
          <p:nvPr/>
        </p:nvCxnSpPr>
        <p:spPr>
          <a:xfrm>
            <a:off x="8738775" y="2862635"/>
            <a:ext cx="1235315" cy="233902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8D3D7B-98B8-42B2-AF6C-A343F24ED991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9607881" y="2814065"/>
            <a:ext cx="398538" cy="115661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A6F042-FDD5-4F39-9191-B32448DBEE02}"/>
              </a:ext>
            </a:extLst>
          </p:cNvPr>
          <p:cNvCxnSpPr>
            <a:cxnSpLocks/>
          </p:cNvCxnSpPr>
          <p:nvPr/>
        </p:nvCxnSpPr>
        <p:spPr>
          <a:xfrm>
            <a:off x="10006419" y="4060354"/>
            <a:ext cx="0" cy="116159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ACA8EF5-06D0-46B7-949C-AB78BBCE6F2B}"/>
              </a:ext>
            </a:extLst>
          </p:cNvPr>
          <p:cNvCxnSpPr>
            <a:cxnSpLocks/>
            <a:stCxn id="69" idx="5"/>
            <a:endCxn id="68" idx="1"/>
          </p:cNvCxnSpPr>
          <p:nvPr/>
        </p:nvCxnSpPr>
        <p:spPr>
          <a:xfrm>
            <a:off x="8771104" y="2849244"/>
            <a:ext cx="1202986" cy="11348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FCE151-5986-4B62-B029-9B5485E4D2FD}"/>
              </a:ext>
            </a:extLst>
          </p:cNvPr>
          <p:cNvCxnSpPr/>
          <p:nvPr/>
        </p:nvCxnSpPr>
        <p:spPr>
          <a:xfrm>
            <a:off x="10052139" y="4020484"/>
            <a:ext cx="79506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D8ACDEF-6857-4B14-AC45-33FE686E6E12}"/>
              </a:ext>
            </a:extLst>
          </p:cNvPr>
          <p:cNvCxnSpPr>
            <a:cxnSpLocks/>
            <a:stCxn id="65" idx="5"/>
            <a:endCxn id="66" idx="1"/>
          </p:cNvCxnSpPr>
          <p:nvPr/>
        </p:nvCxnSpPr>
        <p:spPr>
          <a:xfrm>
            <a:off x="9633243" y="2855413"/>
            <a:ext cx="1215235" cy="11268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769E7D1-13E8-4338-9816-ED7BE303A2F8}"/>
              </a:ext>
            </a:extLst>
          </p:cNvPr>
          <p:cNvCxnSpPr>
            <a:cxnSpLocks/>
            <a:stCxn id="69" idx="5"/>
            <a:endCxn id="66" idx="2"/>
          </p:cNvCxnSpPr>
          <p:nvPr/>
        </p:nvCxnSpPr>
        <p:spPr>
          <a:xfrm>
            <a:off x="8771104" y="2849244"/>
            <a:ext cx="2063983" cy="11653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Shape, circle&#10;&#10;Description automatically generated">
            <a:extLst>
              <a:ext uri="{FF2B5EF4-FFF2-40B4-BE49-F238E27FC236}">
                <a16:creationId xmlns:a16="http://schemas.microsoft.com/office/drawing/2014/main" id="{B725A390-51A0-45BD-A6A7-C7BD5858A1F0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39635" y="1975689"/>
            <a:ext cx="449827" cy="430035"/>
          </a:xfrm>
          <a:prstGeom prst="rect">
            <a:avLst/>
          </a:prstGeom>
        </p:spPr>
      </p:pic>
      <p:pic>
        <p:nvPicPr>
          <p:cNvPr id="163" name="Picture 162" descr="Shape, circle&#10;&#10;Description automatically generated">
            <a:extLst>
              <a:ext uri="{FF2B5EF4-FFF2-40B4-BE49-F238E27FC236}">
                <a16:creationId xmlns:a16="http://schemas.microsoft.com/office/drawing/2014/main" id="{4CD8E2A3-E24D-4B7F-B32B-D8BC2543ECD9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39635" y="1975688"/>
            <a:ext cx="449827" cy="430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32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04974 -0.0673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338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02162 -0.0673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-338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mph" presetSubtype="1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013 -0.06736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38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mph" presetSubtype="1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00013 -0.06435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218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" presetClass="emph" presetSubtype="1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" presetClass="emph" presetSubtype="1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02761 -0.06435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3218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" presetClass="emph" presetSubtype="1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0276 -0.06435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3218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000"/>
                            </p:stCondLst>
                            <p:childTnLst>
                              <p:par>
                                <p:cTn id="3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3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1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3" presetClass="emph" presetSubtype="1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3" presetClass="emph" presetSubtype="1" grpId="9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3" presetClass="emph" presetSubtype="1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56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-0.0819 -0.06435 " pathEditMode="relative" rAng="0" ptsTypes="AA">
                                      <p:cBhvr>
                                        <p:cTn id="48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-3218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2000"/>
                            </p:stCondLst>
                            <p:childTnLst>
                              <p:par>
                                <p:cTn id="4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3" presetClass="emph" presetSubtype="1" grpId="1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3" presetClass="emph" presetSubtype="1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9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08255 -0.06435 " pathEditMode="relative" rAng="0" ptsTypes="AA">
                                      <p:cBhvr>
                                        <p:cTn id="52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3218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00"/>
                            </p:stCondLst>
                            <p:childTnLst>
                              <p:par>
                                <p:cTn id="5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3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3" presetClass="emph" presetSubtype="1" grpId="1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3" presetClass="emph" presetSubtype="1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10495 -0.06435 " pathEditMode="relative" rAng="0" ptsTypes="AA">
                                      <p:cBhvr>
                                        <p:cTn id="60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-3218"/>
                                    </p:animMotion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3" presetClass="emph" presetSubtype="1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3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500"/>
                            </p:stCondLst>
                            <p:childTnLst>
                              <p:par>
                                <p:cTn id="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500"/>
                            </p:stCondLst>
                            <p:childTnLst>
                              <p:par>
                                <p:cTn id="6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3" presetClass="emph" presetSubtype="1" grpId="1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3" presetClass="emph" presetSubtype="1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8" fill="hold">
                            <p:stCondLst>
                              <p:cond delay="500"/>
                            </p:stCondLst>
                            <p:childTnLst>
                              <p:par>
                                <p:cTn id="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1375 -0.06435 " pathEditMode="relative" rAng="0" ptsTypes="AA">
                                      <p:cBhvr>
                                        <p:cTn id="68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3218"/>
                                    </p:animMotion>
                                  </p:childTnLst>
                                </p:cTn>
                              </p:par>
                              <p:par>
                                <p:cTn id="6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000"/>
                            </p:stCondLst>
                            <p:childTnLst>
                              <p:par>
                                <p:cTn id="6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500"/>
                            </p:stCondLst>
                            <p:childTnLst>
                              <p:par>
                                <p:cTn id="7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3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1000"/>
                            </p:stCondLst>
                            <p:childTnLst>
                              <p:par>
                                <p:cTn id="7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0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7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8" grpId="3"/>
      <p:bldP spid="76" grpId="0"/>
      <p:bldP spid="76" grpId="2"/>
      <p:bldP spid="76" grpId="3"/>
      <p:bldP spid="76" grpId="4"/>
      <p:bldP spid="76" grpId="5"/>
      <p:bldP spid="76" grpId="6"/>
      <p:bldP spid="76" grpId="7"/>
      <p:bldP spid="76" grpId="8"/>
      <p:bldP spid="76" grpId="9"/>
      <p:bldP spid="78" grpId="0"/>
      <p:bldP spid="78" grpId="1"/>
      <p:bldP spid="78" grpId="3"/>
      <p:bldP spid="78" grpId="4"/>
      <p:bldP spid="78" grpId="5"/>
      <p:bldP spid="79" grpId="0"/>
      <p:bldP spid="79" grpId="1"/>
      <p:bldP spid="79" grpId="2"/>
      <p:bldP spid="79" grpId="3"/>
      <p:bldP spid="79" grpId="4"/>
      <p:bldP spid="79" grpId="5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0" grpId="10"/>
      <p:bldP spid="80" grpId="11"/>
      <p:bldP spid="80" grpId="12"/>
      <p:bldP spid="81" grpId="0"/>
      <p:bldP spid="81" grpId="1"/>
      <p:bldP spid="81" grpId="2"/>
      <p:bldP spid="81" grpId="3"/>
      <p:bldP spid="81" grpId="4"/>
      <p:bldP spid="82" grpId="0"/>
      <p:bldP spid="82" grpId="1"/>
      <p:bldP spid="82" grpId="2"/>
      <p:bldP spid="82" grpId="3"/>
      <p:bldP spid="82" grpId="4"/>
      <p:bldP spid="82" grpId="5"/>
      <p:bldP spid="82" grpId="6"/>
      <p:bldP spid="82" grpId="7"/>
      <p:bldP spid="83" grpId="0"/>
      <p:bldP spid="83" grpId="1"/>
      <p:bldP spid="83" grpId="2"/>
      <p:bldP spid="83" grpId="3"/>
      <p:bldP spid="83" grpId="4"/>
      <p:bldP spid="84" grpId="0"/>
      <p:bldP spid="84" grpId="1"/>
      <p:bldP spid="84" grpId="2"/>
      <p:bldP spid="84" grpId="3"/>
      <p:bldP spid="84" grpId="4"/>
      <p:bldP spid="84" grpId="5"/>
      <p:bldP spid="84" grpId="6"/>
      <p:bldP spid="84" grpId="7"/>
      <p:bldP spid="84" grpId="8"/>
      <p:bldP spid="84" grpId="9"/>
      <p:bldP spid="85" grpId="0"/>
      <p:bldP spid="85" grpId="1"/>
      <p:bldP spid="85" grpId="2"/>
      <p:bldP spid="85" grpId="3"/>
      <p:bldP spid="85" grpId="4"/>
      <p:bldP spid="86" grpId="0"/>
      <p:bldP spid="86" grpId="1"/>
      <p:bldP spid="86" grpId="2"/>
      <p:bldP spid="86" grpId="3"/>
      <p:bldP spid="86" grpId="4"/>
      <p:bldP spid="86" grpId="5"/>
      <p:bldP spid="87" grpId="0"/>
      <p:bldP spid="87" grpId="1"/>
      <p:bldP spid="87" grpId="2"/>
      <p:bldP spid="87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68052-F24E-4FB4-9070-306B5D0C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302461" cy="4572752"/>
          </a:xfrm>
        </p:spPr>
        <p:txBody>
          <a:bodyPr/>
          <a:lstStyle/>
          <a:p>
            <a:r>
              <a:rPr lang="en-US"/>
              <a:t>Minh họa xây dựng nửa đường dưới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5F50256-262A-4523-8A0A-B7843964E5C3}"/>
              </a:ext>
            </a:extLst>
          </p:cNvPr>
          <p:cNvGrpSpPr/>
          <p:nvPr/>
        </p:nvGrpSpPr>
        <p:grpSpPr>
          <a:xfrm>
            <a:off x="7116698" y="2068187"/>
            <a:ext cx="4298143" cy="3869973"/>
            <a:chOff x="7116698" y="2068187"/>
            <a:chExt cx="4298143" cy="38699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C7992DF-C452-4310-A313-B0CE3D23F85B}"/>
                </a:ext>
              </a:extLst>
            </p:cNvPr>
            <p:cNvCxnSpPr/>
            <p:nvPr/>
          </p:nvCxnSpPr>
          <p:spPr>
            <a:xfrm>
              <a:off x="7330999" y="5638493"/>
              <a:ext cx="393469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C155CA-E30A-4E78-994F-E02351352769}"/>
                </a:ext>
              </a:extLst>
            </p:cNvPr>
            <p:cNvCxnSpPr/>
            <p:nvPr/>
          </p:nvCxnSpPr>
          <p:spPr>
            <a:xfrm flipV="1">
              <a:off x="7466574" y="2158640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27B337F-DAA1-456C-87F6-83E6AF95EC7B}"/>
                </a:ext>
              </a:extLst>
            </p:cNvPr>
            <p:cNvCxnSpPr/>
            <p:nvPr/>
          </p:nvCxnSpPr>
          <p:spPr>
            <a:xfrm>
              <a:off x="789068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C985DF-127E-4B6A-8F99-D68EDAB529B6}"/>
                </a:ext>
              </a:extLst>
            </p:cNvPr>
            <p:cNvCxnSpPr/>
            <p:nvPr/>
          </p:nvCxnSpPr>
          <p:spPr>
            <a:xfrm>
              <a:off x="831478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7760AF-D88F-4FBA-9859-D28759463B44}"/>
                </a:ext>
              </a:extLst>
            </p:cNvPr>
            <p:cNvCxnSpPr/>
            <p:nvPr/>
          </p:nvCxnSpPr>
          <p:spPr>
            <a:xfrm>
              <a:off x="873889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238311-40CC-42A0-B7B0-9B52B6E0F223}"/>
                </a:ext>
              </a:extLst>
            </p:cNvPr>
            <p:cNvCxnSpPr/>
            <p:nvPr/>
          </p:nvCxnSpPr>
          <p:spPr>
            <a:xfrm>
              <a:off x="9162998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D57D14-B1CB-4D14-A42B-FB334999AC07}"/>
                </a:ext>
              </a:extLst>
            </p:cNvPr>
            <p:cNvCxnSpPr/>
            <p:nvPr/>
          </p:nvCxnSpPr>
          <p:spPr>
            <a:xfrm>
              <a:off x="9587104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4B2089F-9DFA-4CFA-BE84-1AB318500F4F}"/>
                </a:ext>
              </a:extLst>
            </p:cNvPr>
            <p:cNvCxnSpPr/>
            <p:nvPr/>
          </p:nvCxnSpPr>
          <p:spPr>
            <a:xfrm>
              <a:off x="10011210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82AAC28-1D10-4260-9F5E-62BB0C20CAD1}"/>
                </a:ext>
              </a:extLst>
            </p:cNvPr>
            <p:cNvCxnSpPr/>
            <p:nvPr/>
          </p:nvCxnSpPr>
          <p:spPr>
            <a:xfrm>
              <a:off x="10435316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CECE263-002A-4599-972F-929EF9D8BEE0}"/>
                </a:ext>
              </a:extLst>
            </p:cNvPr>
            <p:cNvCxnSpPr/>
            <p:nvPr/>
          </p:nvCxnSpPr>
          <p:spPr>
            <a:xfrm>
              <a:off x="10859422" y="2158640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AD6999E-62C8-4E9E-944B-D87FC55759BB}"/>
                </a:ext>
              </a:extLst>
            </p:cNvPr>
            <p:cNvCxnSpPr/>
            <p:nvPr/>
          </p:nvCxnSpPr>
          <p:spPr>
            <a:xfrm>
              <a:off x="7315458" y="240247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E7AE91C-E527-4E85-98FB-FFCCA9E7E498}"/>
                </a:ext>
              </a:extLst>
            </p:cNvPr>
            <p:cNvCxnSpPr/>
            <p:nvPr/>
          </p:nvCxnSpPr>
          <p:spPr>
            <a:xfrm>
              <a:off x="7315458" y="280697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C41EC4-734A-49D3-87ED-F970267E5D38}"/>
                </a:ext>
              </a:extLst>
            </p:cNvPr>
            <p:cNvCxnSpPr/>
            <p:nvPr/>
          </p:nvCxnSpPr>
          <p:spPr>
            <a:xfrm>
              <a:off x="7315458" y="321148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356579-D222-4BA0-9318-2D6971F9FCC6}"/>
                </a:ext>
              </a:extLst>
            </p:cNvPr>
            <p:cNvCxnSpPr/>
            <p:nvPr/>
          </p:nvCxnSpPr>
          <p:spPr>
            <a:xfrm>
              <a:off x="7315458" y="3615982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EF8F154-E30B-41E2-B458-87E1C1FCFD60}"/>
                </a:ext>
              </a:extLst>
            </p:cNvPr>
            <p:cNvCxnSpPr/>
            <p:nvPr/>
          </p:nvCxnSpPr>
          <p:spPr>
            <a:xfrm>
              <a:off x="7315458" y="4020484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CD6642-25D1-4277-91A6-E8364DEBEE90}"/>
                </a:ext>
              </a:extLst>
            </p:cNvPr>
            <p:cNvCxnSpPr/>
            <p:nvPr/>
          </p:nvCxnSpPr>
          <p:spPr>
            <a:xfrm>
              <a:off x="7315458" y="4424986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B75DE19-F1A7-4603-B5CF-14607F5B7E85}"/>
                </a:ext>
              </a:extLst>
            </p:cNvPr>
            <p:cNvCxnSpPr/>
            <p:nvPr/>
          </p:nvCxnSpPr>
          <p:spPr>
            <a:xfrm>
              <a:off x="7315458" y="4829488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37AD26-EB89-4BCD-812A-87706600EDDF}"/>
                </a:ext>
              </a:extLst>
            </p:cNvPr>
            <p:cNvCxnSpPr/>
            <p:nvPr/>
          </p:nvCxnSpPr>
          <p:spPr>
            <a:xfrm>
              <a:off x="7315458" y="5233990"/>
              <a:ext cx="381830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/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9345449-E8B4-4825-B03A-8BF32E2E0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964" y="5658824"/>
                  <a:ext cx="391877" cy="238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/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4843A9D-B376-44EA-A8E1-84A9E6EA1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698" y="2068187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/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B9F8CBD-5170-43FE-AB90-3F14FDEE9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260" y="5649955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979F12-D151-4F9D-89AD-5F46D9D8FAF2}"/>
                </a:ext>
              </a:extLst>
            </p:cNvPr>
            <p:cNvSpPr/>
            <p:nvPr/>
          </p:nvSpPr>
          <p:spPr>
            <a:xfrm>
              <a:off x="9126780" y="316576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29EE8D8-F6CA-4838-ADCE-66714E116476}"/>
                </a:ext>
              </a:extLst>
            </p:cNvPr>
            <p:cNvSpPr/>
            <p:nvPr/>
          </p:nvSpPr>
          <p:spPr>
            <a:xfrm>
              <a:off x="7840169" y="39747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7A5D208-D46A-4BFF-A857-C191C9408132}"/>
                </a:ext>
              </a:extLst>
            </p:cNvPr>
            <p:cNvSpPr/>
            <p:nvPr/>
          </p:nvSpPr>
          <p:spPr>
            <a:xfrm>
              <a:off x="9555194" y="277736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D44982-4919-470D-B696-778A40462D23}"/>
                </a:ext>
              </a:extLst>
            </p:cNvPr>
            <p:cNvSpPr/>
            <p:nvPr/>
          </p:nvSpPr>
          <p:spPr>
            <a:xfrm>
              <a:off x="10835087" y="396891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064B1FD-5F6C-4C94-A219-557EDF31B12F}"/>
                </a:ext>
              </a:extLst>
            </p:cNvPr>
            <p:cNvSpPr/>
            <p:nvPr/>
          </p:nvSpPr>
          <p:spPr>
            <a:xfrm>
              <a:off x="9960699" y="397068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2DA49B-2B4F-4B63-8DB7-3B5B8DB64D43}"/>
                </a:ext>
              </a:extLst>
            </p:cNvPr>
            <p:cNvSpPr/>
            <p:nvPr/>
          </p:nvSpPr>
          <p:spPr>
            <a:xfrm>
              <a:off x="8693055" y="277119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723C518-AB36-4C96-8895-067407222C61}"/>
                </a:ext>
              </a:extLst>
            </p:cNvPr>
            <p:cNvSpPr/>
            <p:nvPr/>
          </p:nvSpPr>
          <p:spPr>
            <a:xfrm>
              <a:off x="7840169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948BBC4-9D77-4577-8441-D8A3A378E2E9}"/>
                </a:ext>
              </a:extLst>
            </p:cNvPr>
            <p:cNvSpPr/>
            <p:nvPr/>
          </p:nvSpPr>
          <p:spPr>
            <a:xfrm>
              <a:off x="8279124" y="438511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1DCA61-7E53-4690-BA5A-45F21CA94D4A}"/>
                </a:ext>
              </a:extLst>
            </p:cNvPr>
            <p:cNvSpPr/>
            <p:nvPr/>
          </p:nvSpPr>
          <p:spPr>
            <a:xfrm>
              <a:off x="8693177" y="477344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383FF2-15FA-43B5-9B28-F015B1AB1A41}"/>
                </a:ext>
              </a:extLst>
            </p:cNvPr>
            <p:cNvSpPr/>
            <p:nvPr/>
          </p:nvSpPr>
          <p:spPr>
            <a:xfrm>
              <a:off x="9124717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460D6A-9A6C-404F-9D96-99D049B9C44F}"/>
                </a:ext>
              </a:extLst>
            </p:cNvPr>
            <p:cNvSpPr/>
            <p:nvPr/>
          </p:nvSpPr>
          <p:spPr>
            <a:xfrm>
              <a:off x="9543931" y="479922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4AE09F8-8992-41A5-9AB4-ECF7BB67FB80}"/>
                </a:ext>
              </a:extLst>
            </p:cNvPr>
            <p:cNvSpPr/>
            <p:nvPr/>
          </p:nvSpPr>
          <p:spPr>
            <a:xfrm>
              <a:off x="9960699" y="518827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D6E86C8-3269-4ACE-AB40-B4163F739589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911648" y="2849244"/>
            <a:ext cx="794798" cy="1152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C5F072-5F05-4CF7-B214-6DABC61CC38D}"/>
              </a:ext>
            </a:extLst>
          </p:cNvPr>
          <p:cNvCxnSpPr/>
          <p:nvPr/>
        </p:nvCxnSpPr>
        <p:spPr>
          <a:xfrm>
            <a:off x="7885889" y="4047271"/>
            <a:ext cx="0" cy="7587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27F4F-2FE2-45F8-BA92-EB4761717982}"/>
                  </a:ext>
                </a:extLst>
              </p:cNvPr>
              <p:cNvSpPr txBox="1"/>
              <p:nvPr/>
            </p:nvSpPr>
            <p:spPr>
              <a:xfrm>
                <a:off x="7548053" y="458791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27F4F-2FE2-45F8-BA92-EB476171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53" y="4587913"/>
                <a:ext cx="391877" cy="238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D6D5E9-B8A7-4B0E-91F9-5984CFD42E3B}"/>
                  </a:ext>
                </a:extLst>
              </p:cNvPr>
              <p:cNvSpPr txBox="1"/>
              <p:nvPr/>
            </p:nvSpPr>
            <p:spPr>
              <a:xfrm>
                <a:off x="10818494" y="377034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D6D5E9-B8A7-4B0E-91F9-5984CFD4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94" y="3770340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7FDABC-D3D8-4EDA-ABE9-3CE3B8A52927}"/>
                  </a:ext>
                </a:extLst>
              </p:cNvPr>
              <p:cNvSpPr txBox="1"/>
              <p:nvPr/>
            </p:nvSpPr>
            <p:spPr>
              <a:xfrm>
                <a:off x="7548053" y="376171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7FDABC-D3D8-4EDA-ABE9-3CE3B8A5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53" y="3761710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586C76-EADE-4E7F-A72F-F4D140DA234E}"/>
                  </a:ext>
                </a:extLst>
              </p:cNvPr>
              <p:cNvSpPr txBox="1"/>
              <p:nvPr/>
            </p:nvSpPr>
            <p:spPr>
              <a:xfrm>
                <a:off x="8239327" y="413171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586C76-EADE-4E7F-A72F-F4D140DA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327" y="4131717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44FE53-030E-47C2-8A21-2CEEB0203794}"/>
                  </a:ext>
                </a:extLst>
              </p:cNvPr>
              <p:cNvSpPr txBox="1"/>
              <p:nvPr/>
            </p:nvSpPr>
            <p:spPr>
              <a:xfrm>
                <a:off x="8416525" y="254546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44FE53-030E-47C2-8A21-2CEEB020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5" y="2545469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C5EEBA-3F6A-4CDF-88A1-392210D5002F}"/>
                  </a:ext>
                </a:extLst>
              </p:cNvPr>
              <p:cNvSpPr txBox="1"/>
              <p:nvPr/>
            </p:nvSpPr>
            <p:spPr>
              <a:xfrm>
                <a:off x="8416525" y="4559804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C5EEBA-3F6A-4CDF-88A1-392210D5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5" y="4559804"/>
                <a:ext cx="391877" cy="238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AE0F79-5288-48AF-B5DC-41D7CBF27A29}"/>
                  </a:ext>
                </a:extLst>
              </p:cNvPr>
              <p:cNvSpPr txBox="1"/>
              <p:nvPr/>
            </p:nvSpPr>
            <p:spPr>
              <a:xfrm>
                <a:off x="8862182" y="524924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AE0F79-5288-48AF-B5DC-41D7CBF2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82" y="5249248"/>
                <a:ext cx="391877" cy="238444"/>
              </a:xfrm>
              <a:prstGeom prst="rect">
                <a:avLst/>
              </a:prstGeom>
              <a:blipFill>
                <a:blip r:embed="rId1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69E256-1F2F-4358-A995-9D8EADE44F20}"/>
                  </a:ext>
                </a:extLst>
              </p:cNvPr>
              <p:cNvSpPr txBox="1"/>
              <p:nvPr/>
            </p:nvSpPr>
            <p:spPr>
              <a:xfrm>
                <a:off x="8862182" y="3199389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69E256-1F2F-4358-A995-9D8EADE4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82" y="3199389"/>
                <a:ext cx="391877" cy="238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048D16-D3C9-40CF-9601-0A311F0E3477}"/>
                  </a:ext>
                </a:extLst>
              </p:cNvPr>
              <p:cNvSpPr txBox="1"/>
              <p:nvPr/>
            </p:nvSpPr>
            <p:spPr>
              <a:xfrm>
                <a:off x="9267876" y="453306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048D16-D3C9-40CF-9601-0A311F0E3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76" y="4533060"/>
                <a:ext cx="391877" cy="238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E141C6-A92A-445A-97CA-944CF1E4BA0A}"/>
                  </a:ext>
                </a:extLst>
              </p:cNvPr>
              <p:cNvSpPr txBox="1"/>
              <p:nvPr/>
            </p:nvSpPr>
            <p:spPr>
              <a:xfrm>
                <a:off x="9267876" y="2548600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E141C6-A92A-445A-97CA-944CF1E4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76" y="2548600"/>
                <a:ext cx="391877" cy="238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09A3A-84CE-4101-9906-F6509EA66509}"/>
                  </a:ext>
                </a:extLst>
              </p:cNvPr>
              <p:cNvSpPr txBox="1"/>
              <p:nvPr/>
            </p:nvSpPr>
            <p:spPr>
              <a:xfrm>
                <a:off x="9955989" y="524269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09A3A-84CE-4101-9906-F6509EA66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89" y="5242698"/>
                <a:ext cx="391877" cy="238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C70935F-7CC8-472D-81DF-0D6608B88F63}"/>
                  </a:ext>
                </a:extLst>
              </p:cNvPr>
              <p:cNvSpPr txBox="1"/>
              <p:nvPr/>
            </p:nvSpPr>
            <p:spPr>
              <a:xfrm>
                <a:off x="9955989" y="3744282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C70935F-7CC8-472D-81DF-0D6608B8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89" y="3744282"/>
                <a:ext cx="391877" cy="238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223DC99-71F8-4D88-92DD-49E3B29DA4FD}"/>
              </a:ext>
            </a:extLst>
          </p:cNvPr>
          <p:cNvSpPr txBox="1"/>
          <p:nvPr/>
        </p:nvSpPr>
        <p:spPr>
          <a:xfrm>
            <a:off x="630219" y="3098904"/>
            <a:ext cx="1714317" cy="3656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Nửa đường dưới: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F40DB2-0BB7-469E-A3FF-D8B74E1039E0}"/>
                  </a:ext>
                </a:extLst>
              </p:cNvPr>
              <p:cNvSpPr/>
              <p:nvPr/>
            </p:nvSpPr>
            <p:spPr>
              <a:xfrm>
                <a:off x="2375909" y="306976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F40DB2-0BB7-469E-A3FF-D8B74E103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09" y="3069769"/>
                <a:ext cx="365648" cy="365648"/>
              </a:xfrm>
              <a:prstGeom prst="rect">
                <a:avLst/>
              </a:prstGeom>
              <a:blipFill>
                <a:blip r:embed="rId22"/>
                <a:stretch>
                  <a:fillRect l="-25000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960028-E2A1-435D-B275-84055D3D3211}"/>
                  </a:ext>
                </a:extLst>
              </p:cNvPr>
              <p:cNvSpPr/>
              <p:nvPr/>
            </p:nvSpPr>
            <p:spPr>
              <a:xfrm>
                <a:off x="2725785" y="306976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960028-E2A1-435D-B275-84055D3D3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85" y="3069769"/>
                <a:ext cx="365648" cy="365648"/>
              </a:xfrm>
              <a:prstGeom prst="rect">
                <a:avLst/>
              </a:prstGeom>
              <a:blipFill>
                <a:blip r:embed="rId23"/>
                <a:stretch>
                  <a:fillRect l="-23333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07B8631-C00F-45C4-B051-BBAFF48AC52C}"/>
              </a:ext>
            </a:extLst>
          </p:cNvPr>
          <p:cNvSpPr txBox="1"/>
          <p:nvPr/>
        </p:nvSpPr>
        <p:spPr>
          <a:xfrm>
            <a:off x="630218" y="3561467"/>
            <a:ext cx="1807167" cy="3656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đỉnh đa giác: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539FBB-CD0F-4286-BC93-DDC0984F6275}"/>
                  </a:ext>
                </a:extLst>
              </p:cNvPr>
              <p:cNvSpPr/>
              <p:nvPr/>
            </p:nvSpPr>
            <p:spPr>
              <a:xfrm>
                <a:off x="2326939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539FBB-CD0F-4286-BC93-DDC0984F6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39" y="3533989"/>
                <a:ext cx="365648" cy="365648"/>
              </a:xfrm>
              <a:prstGeom prst="rect">
                <a:avLst/>
              </a:prstGeom>
              <a:blipFill>
                <a:blip r:embed="rId24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12E7A0-2F10-4219-9133-E9944FA8CE36}"/>
                  </a:ext>
                </a:extLst>
              </p:cNvPr>
              <p:cNvSpPr/>
              <p:nvPr/>
            </p:nvSpPr>
            <p:spPr>
              <a:xfrm>
                <a:off x="2661894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12E7A0-2F10-4219-9133-E9944FA8C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94" y="3533989"/>
                <a:ext cx="365648" cy="365648"/>
              </a:xfrm>
              <a:prstGeom prst="rect">
                <a:avLst/>
              </a:prstGeom>
              <a:blipFill>
                <a:blip r:embed="rId25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19AD4F9-B510-4E89-9C00-C7CB2FB6C4EF}"/>
                  </a:ext>
                </a:extLst>
              </p:cNvPr>
              <p:cNvSpPr/>
              <p:nvPr/>
            </p:nvSpPr>
            <p:spPr>
              <a:xfrm>
                <a:off x="2996849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19AD4F9-B510-4E89-9C00-C7CB2FB6C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49" y="3533989"/>
                <a:ext cx="365648" cy="365648"/>
              </a:xfrm>
              <a:prstGeom prst="rect">
                <a:avLst/>
              </a:prstGeom>
              <a:blipFill>
                <a:blip r:embed="rId26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FD63C1-B4C7-4A78-A478-5BA0B5764C0B}"/>
                  </a:ext>
                </a:extLst>
              </p:cNvPr>
              <p:cNvSpPr/>
              <p:nvPr/>
            </p:nvSpPr>
            <p:spPr>
              <a:xfrm>
                <a:off x="3331804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FD63C1-B4C7-4A78-A478-5BA0B5764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04" y="3533989"/>
                <a:ext cx="365648" cy="365648"/>
              </a:xfrm>
              <a:prstGeom prst="rect">
                <a:avLst/>
              </a:prstGeom>
              <a:blipFill>
                <a:blip r:embed="rId27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368F8FF-51C9-474B-9F84-0D6689AF12B8}"/>
                  </a:ext>
                </a:extLst>
              </p:cNvPr>
              <p:cNvSpPr/>
              <p:nvPr/>
            </p:nvSpPr>
            <p:spPr>
              <a:xfrm>
                <a:off x="3666759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368F8FF-51C9-474B-9F84-0D6689AF1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759" y="3533989"/>
                <a:ext cx="365648" cy="365648"/>
              </a:xfrm>
              <a:prstGeom prst="rect">
                <a:avLst/>
              </a:prstGeom>
              <a:blipFill>
                <a:blip r:embed="rId28"/>
                <a:stretch>
                  <a:fillRect l="-11864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CD4B0C-3E17-4C8B-B862-22F5A8AAB595}"/>
                  </a:ext>
                </a:extLst>
              </p:cNvPr>
              <p:cNvSpPr/>
              <p:nvPr/>
            </p:nvSpPr>
            <p:spPr>
              <a:xfrm>
                <a:off x="4001714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CD4B0C-3E17-4C8B-B862-22F5A8AAB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14" y="3533989"/>
                <a:ext cx="365648" cy="365648"/>
              </a:xfrm>
              <a:prstGeom prst="rect">
                <a:avLst/>
              </a:prstGeom>
              <a:blipFill>
                <a:blip r:embed="rId29"/>
                <a:stretch>
                  <a:fillRect l="-10000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41AE77-DE8F-49B6-86FD-83F2A375063D}"/>
                  </a:ext>
                </a:extLst>
              </p:cNvPr>
              <p:cNvSpPr/>
              <p:nvPr/>
            </p:nvSpPr>
            <p:spPr>
              <a:xfrm>
                <a:off x="4336669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541AE77-DE8F-49B6-86FD-83F2A3750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69" y="3533989"/>
                <a:ext cx="365648" cy="365648"/>
              </a:xfrm>
              <a:prstGeom prst="rect">
                <a:avLst/>
              </a:prstGeom>
              <a:blipFill>
                <a:blip r:embed="rId30"/>
                <a:stretch>
                  <a:fillRect l="-10000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46BFB60-1C2E-4DD7-9536-2BF04592E11A}"/>
                  </a:ext>
                </a:extLst>
              </p:cNvPr>
              <p:cNvSpPr/>
              <p:nvPr/>
            </p:nvSpPr>
            <p:spPr>
              <a:xfrm>
                <a:off x="4671624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46BFB60-1C2E-4DD7-9536-2BF04592E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24" y="3533989"/>
                <a:ext cx="365648" cy="365648"/>
              </a:xfrm>
              <a:prstGeom prst="rect">
                <a:avLst/>
              </a:prstGeom>
              <a:blipFill>
                <a:blip r:embed="rId31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63E48B9-79B5-45FF-B4F5-57E597859372}"/>
                  </a:ext>
                </a:extLst>
              </p:cNvPr>
              <p:cNvSpPr/>
              <p:nvPr/>
            </p:nvSpPr>
            <p:spPr>
              <a:xfrm>
                <a:off x="5006579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63E48B9-79B5-45FF-B4F5-57E597859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79" y="3533989"/>
                <a:ext cx="365648" cy="365648"/>
              </a:xfrm>
              <a:prstGeom prst="rect">
                <a:avLst/>
              </a:prstGeom>
              <a:blipFill>
                <a:blip r:embed="rId32"/>
                <a:stretch>
                  <a:fillRect l="-10000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2F60BD-3643-4787-9213-CE49DE5F9FA5}"/>
                  </a:ext>
                </a:extLst>
              </p:cNvPr>
              <p:cNvSpPr/>
              <p:nvPr/>
            </p:nvSpPr>
            <p:spPr>
              <a:xfrm>
                <a:off x="5341538" y="3533989"/>
                <a:ext cx="365648" cy="36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72F60BD-3643-4787-9213-CE49DE5F9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8" y="3533989"/>
                <a:ext cx="365648" cy="365648"/>
              </a:xfrm>
              <a:prstGeom prst="rect">
                <a:avLst/>
              </a:prstGeom>
              <a:blipFill>
                <a:blip r:embed="rId33"/>
                <a:stretch>
                  <a:fillRect l="-11667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D557BB4-6787-4B3D-A574-AF15252B2CCE}"/>
              </a:ext>
            </a:extLst>
          </p:cNvPr>
          <p:cNvCxnSpPr/>
          <p:nvPr/>
        </p:nvCxnSpPr>
        <p:spPr>
          <a:xfrm>
            <a:off x="8784856" y="2816107"/>
            <a:ext cx="79506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D8ACDEF-6857-4B14-AC45-33FE686E6E12}"/>
              </a:ext>
            </a:extLst>
          </p:cNvPr>
          <p:cNvCxnSpPr>
            <a:cxnSpLocks/>
            <a:stCxn id="65" idx="5"/>
            <a:endCxn id="66" idx="1"/>
          </p:cNvCxnSpPr>
          <p:nvPr/>
        </p:nvCxnSpPr>
        <p:spPr>
          <a:xfrm>
            <a:off x="9633243" y="2855413"/>
            <a:ext cx="1215235" cy="11268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Shape, circle&#10;&#10;Description automatically generated">
            <a:extLst>
              <a:ext uri="{FF2B5EF4-FFF2-40B4-BE49-F238E27FC236}">
                <a16:creationId xmlns:a16="http://schemas.microsoft.com/office/drawing/2014/main" id="{B725A390-51A0-45BD-A6A7-C7BD5858A1F0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29802" y="5742253"/>
            <a:ext cx="449827" cy="430035"/>
          </a:xfrm>
          <a:prstGeom prst="rect">
            <a:avLst/>
          </a:prstGeom>
        </p:spPr>
      </p:pic>
      <p:pic>
        <p:nvPicPr>
          <p:cNvPr id="163" name="Picture 162" descr="Shape, circle&#10;&#10;Description automatically generated">
            <a:extLst>
              <a:ext uri="{FF2B5EF4-FFF2-40B4-BE49-F238E27FC236}">
                <a16:creationId xmlns:a16="http://schemas.microsoft.com/office/drawing/2014/main" id="{4CD8E2A3-E24D-4B7F-B32B-D8BC2543ECD9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29802" y="5742253"/>
            <a:ext cx="449827" cy="430035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5658A6-7035-4E25-A882-359A67757A44}"/>
              </a:ext>
            </a:extLst>
          </p:cNvPr>
          <p:cNvCxnSpPr>
            <a:cxnSpLocks/>
            <a:stCxn id="66" idx="3"/>
            <a:endCxn id="139" idx="7"/>
          </p:cNvCxnSpPr>
          <p:nvPr/>
        </p:nvCxnSpPr>
        <p:spPr>
          <a:xfrm flipH="1">
            <a:off x="9202766" y="4046963"/>
            <a:ext cx="1645712" cy="115469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C6088C-A8C9-47CC-A165-336E4998E017}"/>
              </a:ext>
            </a:extLst>
          </p:cNvPr>
          <p:cNvCxnSpPr>
            <a:cxnSpLocks/>
            <a:stCxn id="64" idx="5"/>
            <a:endCxn id="139" idx="1"/>
          </p:cNvCxnSpPr>
          <p:nvPr/>
        </p:nvCxnSpPr>
        <p:spPr>
          <a:xfrm>
            <a:off x="7918218" y="4052813"/>
            <a:ext cx="1219890" cy="11488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EAAB262-FE52-4595-8EF8-A0EF41DF1DE8}"/>
              </a:ext>
            </a:extLst>
          </p:cNvPr>
          <p:cNvCxnSpPr>
            <a:cxnSpLocks/>
            <a:stCxn id="70" idx="6"/>
            <a:endCxn id="141" idx="1"/>
          </p:cNvCxnSpPr>
          <p:nvPr/>
        </p:nvCxnSpPr>
        <p:spPr>
          <a:xfrm>
            <a:off x="7931609" y="4819163"/>
            <a:ext cx="2042481" cy="38249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99559AC-A79B-4170-BD11-61FC0D7B66FE}"/>
              </a:ext>
            </a:extLst>
          </p:cNvPr>
          <p:cNvCxnSpPr>
            <a:cxnSpLocks/>
            <a:stCxn id="66" idx="4"/>
            <a:endCxn id="141" idx="7"/>
          </p:cNvCxnSpPr>
          <p:nvPr/>
        </p:nvCxnSpPr>
        <p:spPr>
          <a:xfrm flipH="1">
            <a:off x="10038748" y="4060354"/>
            <a:ext cx="842059" cy="11413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A614E60-55D0-49EE-ABF2-AE596A950E60}"/>
              </a:ext>
            </a:extLst>
          </p:cNvPr>
          <p:cNvCxnSpPr/>
          <p:nvPr/>
        </p:nvCxnSpPr>
        <p:spPr>
          <a:xfrm>
            <a:off x="10052139" y="4021099"/>
            <a:ext cx="79506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C8D15F-DBF8-4827-880A-1A6E48501D35}"/>
              </a:ext>
            </a:extLst>
          </p:cNvPr>
          <p:cNvCxnSpPr>
            <a:cxnSpLocks/>
            <a:stCxn id="68" idx="4"/>
            <a:endCxn id="141" idx="0"/>
          </p:cNvCxnSpPr>
          <p:nvPr/>
        </p:nvCxnSpPr>
        <p:spPr>
          <a:xfrm>
            <a:off x="10006419" y="4062124"/>
            <a:ext cx="0" cy="112614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208DBEA-CFAB-42C0-87E5-7E849C4D8C58}"/>
              </a:ext>
            </a:extLst>
          </p:cNvPr>
          <p:cNvCxnSpPr>
            <a:cxnSpLocks/>
            <a:stCxn id="65" idx="4"/>
            <a:endCxn id="141" idx="0"/>
          </p:cNvCxnSpPr>
          <p:nvPr/>
        </p:nvCxnSpPr>
        <p:spPr>
          <a:xfrm>
            <a:off x="9600914" y="2868804"/>
            <a:ext cx="405505" cy="23194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CEB65BC-0192-4FFF-A182-DCA9BCF8C78E}"/>
              </a:ext>
            </a:extLst>
          </p:cNvPr>
          <p:cNvCxnSpPr>
            <a:cxnSpLocks/>
            <a:stCxn id="140" idx="5"/>
          </p:cNvCxnSpPr>
          <p:nvPr/>
        </p:nvCxnSpPr>
        <p:spPr>
          <a:xfrm>
            <a:off x="9621980" y="4877276"/>
            <a:ext cx="364824" cy="33638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98EBF14-3309-462D-9B03-CB97413CB6DE}"/>
              </a:ext>
            </a:extLst>
          </p:cNvPr>
          <p:cNvCxnSpPr>
            <a:cxnSpLocks/>
          </p:cNvCxnSpPr>
          <p:nvPr/>
        </p:nvCxnSpPr>
        <p:spPr>
          <a:xfrm>
            <a:off x="9588440" y="2858351"/>
            <a:ext cx="0" cy="193989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D0F0831-4A5C-44DC-966E-1952D572E508}"/>
              </a:ext>
            </a:extLst>
          </p:cNvPr>
          <p:cNvCxnSpPr>
            <a:cxnSpLocks/>
            <a:stCxn id="66" idx="3"/>
            <a:endCxn id="140" idx="7"/>
          </p:cNvCxnSpPr>
          <p:nvPr/>
        </p:nvCxnSpPr>
        <p:spPr>
          <a:xfrm flipH="1">
            <a:off x="9621980" y="4046963"/>
            <a:ext cx="1226498" cy="76565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0808E0-D227-473D-8050-2E45CA42407B}"/>
              </a:ext>
            </a:extLst>
          </p:cNvPr>
          <p:cNvCxnSpPr>
            <a:cxnSpLocks/>
            <a:stCxn id="62" idx="5"/>
            <a:endCxn id="141" idx="1"/>
          </p:cNvCxnSpPr>
          <p:nvPr/>
        </p:nvCxnSpPr>
        <p:spPr>
          <a:xfrm>
            <a:off x="9204829" y="3243809"/>
            <a:ext cx="769261" cy="195785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3907890-AC45-4F2F-A476-E662C7435662}"/>
              </a:ext>
            </a:extLst>
          </p:cNvPr>
          <p:cNvCxnSpPr>
            <a:cxnSpLocks/>
            <a:stCxn id="62" idx="5"/>
            <a:endCxn id="140" idx="0"/>
          </p:cNvCxnSpPr>
          <p:nvPr/>
        </p:nvCxnSpPr>
        <p:spPr>
          <a:xfrm>
            <a:off x="9204829" y="3243809"/>
            <a:ext cx="384822" cy="15554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C3E3D62-26D1-46FE-825F-A2A753CB8D76}"/>
              </a:ext>
            </a:extLst>
          </p:cNvPr>
          <p:cNvCxnSpPr>
            <a:cxnSpLocks/>
          </p:cNvCxnSpPr>
          <p:nvPr/>
        </p:nvCxnSpPr>
        <p:spPr>
          <a:xfrm>
            <a:off x="9162998" y="3249999"/>
            <a:ext cx="0" cy="19516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8A7A58C-1CA9-4CE6-85A9-7625070659D4}"/>
              </a:ext>
            </a:extLst>
          </p:cNvPr>
          <p:cNvCxnSpPr>
            <a:cxnSpLocks/>
            <a:stCxn id="140" idx="3"/>
            <a:endCxn id="139" idx="7"/>
          </p:cNvCxnSpPr>
          <p:nvPr/>
        </p:nvCxnSpPr>
        <p:spPr>
          <a:xfrm flipH="1">
            <a:off x="9202766" y="4877276"/>
            <a:ext cx="354556" cy="32438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493A4D2-51BE-43A5-84A2-C91E8A7F9CF5}"/>
              </a:ext>
            </a:extLst>
          </p:cNvPr>
          <p:cNvCxnSpPr/>
          <p:nvPr/>
        </p:nvCxnSpPr>
        <p:spPr>
          <a:xfrm>
            <a:off x="9191896" y="5236184"/>
            <a:ext cx="79506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991A2F5-1135-4B5E-8297-E32685B98121}"/>
              </a:ext>
            </a:extLst>
          </p:cNvPr>
          <p:cNvCxnSpPr>
            <a:cxnSpLocks/>
            <a:stCxn id="69" idx="5"/>
            <a:endCxn id="139" idx="1"/>
          </p:cNvCxnSpPr>
          <p:nvPr/>
        </p:nvCxnSpPr>
        <p:spPr>
          <a:xfrm>
            <a:off x="8771104" y="2849244"/>
            <a:ext cx="367004" cy="235241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A662220-9205-4854-ABBF-4774C7CA6978}"/>
              </a:ext>
            </a:extLst>
          </p:cNvPr>
          <p:cNvCxnSpPr>
            <a:cxnSpLocks/>
            <a:stCxn id="69" idx="5"/>
            <a:endCxn id="141" idx="0"/>
          </p:cNvCxnSpPr>
          <p:nvPr/>
        </p:nvCxnSpPr>
        <p:spPr>
          <a:xfrm>
            <a:off x="8771104" y="2849244"/>
            <a:ext cx="1235315" cy="233902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84087C9-274F-4EBA-9A33-1185EA6F24F4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8738897" y="2870760"/>
            <a:ext cx="42" cy="190268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7B077A3-B787-4CB0-A78B-61891F1AA178}"/>
              </a:ext>
            </a:extLst>
          </p:cNvPr>
          <p:cNvCxnSpPr>
            <a:cxnSpLocks/>
            <a:stCxn id="138" idx="5"/>
            <a:endCxn id="139" idx="1"/>
          </p:cNvCxnSpPr>
          <p:nvPr/>
        </p:nvCxnSpPr>
        <p:spPr>
          <a:xfrm>
            <a:off x="8771226" y="4851492"/>
            <a:ext cx="366882" cy="35016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7E6C9FA-F493-4A28-B67E-35552C4614A1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>
            <a:off x="8784617" y="4819163"/>
            <a:ext cx="1176082" cy="41482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FD8A95C-73F7-459D-9884-56F452FDC8E2}"/>
              </a:ext>
            </a:extLst>
          </p:cNvPr>
          <p:cNvCxnSpPr>
            <a:cxnSpLocks/>
          </p:cNvCxnSpPr>
          <p:nvPr/>
        </p:nvCxnSpPr>
        <p:spPr>
          <a:xfrm>
            <a:off x="8326284" y="4439088"/>
            <a:ext cx="406679" cy="35942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D227ECC-A59A-4830-B956-93E6999CEF6F}"/>
              </a:ext>
            </a:extLst>
          </p:cNvPr>
          <p:cNvCxnSpPr>
            <a:cxnSpLocks/>
            <a:stCxn id="137" idx="6"/>
            <a:endCxn id="141" idx="1"/>
          </p:cNvCxnSpPr>
          <p:nvPr/>
        </p:nvCxnSpPr>
        <p:spPr>
          <a:xfrm>
            <a:off x="8370564" y="4430837"/>
            <a:ext cx="1603526" cy="77082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8F28B1F-F6D7-4EE9-83E2-C27F307E83B2}"/>
              </a:ext>
            </a:extLst>
          </p:cNvPr>
          <p:cNvCxnSpPr>
            <a:cxnSpLocks/>
            <a:stCxn id="137" idx="5"/>
            <a:endCxn id="139" idx="1"/>
          </p:cNvCxnSpPr>
          <p:nvPr/>
        </p:nvCxnSpPr>
        <p:spPr>
          <a:xfrm>
            <a:off x="8357173" y="4463166"/>
            <a:ext cx="780935" cy="7384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375605-754D-4772-810A-3F649E70F8E4}"/>
              </a:ext>
            </a:extLst>
          </p:cNvPr>
          <p:cNvCxnSpPr>
            <a:cxnSpLocks/>
            <a:stCxn id="64" idx="6"/>
            <a:endCxn id="141" idx="1"/>
          </p:cNvCxnSpPr>
          <p:nvPr/>
        </p:nvCxnSpPr>
        <p:spPr>
          <a:xfrm>
            <a:off x="7931609" y="4020484"/>
            <a:ext cx="2042481" cy="118117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019F824-93EC-41E5-911D-1EBDCFF77175}"/>
              </a:ext>
            </a:extLst>
          </p:cNvPr>
          <p:cNvCxnSpPr>
            <a:cxnSpLocks/>
            <a:stCxn id="70" idx="5"/>
            <a:endCxn id="139" idx="2"/>
          </p:cNvCxnSpPr>
          <p:nvPr/>
        </p:nvCxnSpPr>
        <p:spPr>
          <a:xfrm>
            <a:off x="7918218" y="4851492"/>
            <a:ext cx="1206499" cy="38249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181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03125 -0.0643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7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3295 -0.0643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321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1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0234 -0.06435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3218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0.00378 -0.06435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3218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mph" presetSubtype="1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" presetClass="emph" presetSubtype="1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" presetClass="emph" presetSubtype="1" grpId="8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6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04909 -0.06435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3" presetClass="emph" presetSubtype="1" grpId="9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9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1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04388 -0.06435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000"/>
                            </p:stCondLst>
                            <p:childTnLst>
                              <p:par>
                                <p:cTn id="3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3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3" presetClass="emph" presetSubtype="1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3" presetClass="emph" presetSubtype="1" grpId="1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3" presetClass="emph" presetSubtype="1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1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06653 -0.06435 " pathEditMode="relative" rAng="0" ptsTypes="AA">
                                      <p:cBhvr>
                                        <p:cTn id="45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2000"/>
                            </p:stCondLst>
                            <p:childTnLst>
                              <p:par>
                                <p:cTn id="4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3" presetClass="emph" presetSubtype="1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3" presetClass="emph" presetSubtype="1" grpId="1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2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3" presetClass="emph" presetSubtype="1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-0.09505 -0.06435 " pathEditMode="relative" rAng="0" ptsTypes="AA">
                                      <p:cBhvr>
                                        <p:cTn id="5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2000"/>
                            </p:stCondLst>
                            <p:childTnLst>
                              <p:par>
                                <p:cTn id="5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3" presetClass="emph" presetSubtype="1" grpId="1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1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3" presetClass="emph" presetSubtype="1" grpId="1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1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3" presetClass="emph" presetSubtype="1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12513 -0.06435 " pathEditMode="relative" rAng="0" ptsTypes="AA">
                                      <p:cBhvr>
                                        <p:cTn id="58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000"/>
                            </p:stCondLst>
                            <p:childTnLst>
                              <p:par>
                                <p:cTn id="5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" presetClass="emph" presetSubtype="1" grpId="1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3" presetClass="emph" presetSubtype="1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7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5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3" presetClass="emph" presetSubtype="1" grpId="1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3" presetClass="emph" presetSubtype="1" grpId="1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3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D05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500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15938 -0.06435 " pathEditMode="relative" rAng="0" ptsTypes="AA">
                                      <p:cBhvr>
                                        <p:cTn id="6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9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6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3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8" grpId="3"/>
      <p:bldP spid="18" grpId="4"/>
      <p:bldP spid="76" grpId="0"/>
      <p:bldP spid="76" grpId="1"/>
      <p:bldP spid="76" grpId="2"/>
      <p:bldP spid="78" grpId="0"/>
      <p:bldP spid="78" grpId="1"/>
      <p:bldP spid="78" grpId="2"/>
      <p:bldP spid="78" grpId="3"/>
      <p:bldP spid="78" grpId="4"/>
      <p:bldP spid="78" grpId="5"/>
      <p:bldP spid="78" grpId="6"/>
      <p:bldP spid="78" grpId="7"/>
      <p:bldP spid="78" grpId="8"/>
      <p:bldP spid="78" grpId="9"/>
      <p:bldP spid="78" grpId="10"/>
      <p:bldP spid="78" grpId="11"/>
      <p:bldP spid="78" grpId="12"/>
      <p:bldP spid="78" grpId="13"/>
      <p:bldP spid="79" grpId="0"/>
      <p:bldP spid="79" grpId="1"/>
      <p:bldP spid="79" grpId="2"/>
      <p:bldP spid="79" grpId="3"/>
      <p:bldP spid="79" grpId="4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1" grpId="0"/>
      <p:bldP spid="81" grpId="1"/>
      <p:bldP spid="81" grpId="2"/>
      <p:bldP spid="81" grpId="3"/>
      <p:bldP spid="81" grpId="4"/>
      <p:bldP spid="82" grpId="0"/>
      <p:bldP spid="82" grpId="1"/>
      <p:bldP spid="82" grpId="2"/>
      <p:bldP spid="82" grpId="3"/>
      <p:bldP spid="82" grpId="4"/>
      <p:bldP spid="82" grpId="5"/>
      <p:bldP spid="82" grpId="6"/>
      <p:bldP spid="82" grpId="7"/>
      <p:bldP spid="82" grpId="8"/>
      <p:bldP spid="82" grpId="9"/>
      <p:bldP spid="82" grpId="10"/>
      <p:bldP spid="82" grpId="11"/>
      <p:bldP spid="82" grpId="12"/>
      <p:bldP spid="82" grpId="13"/>
      <p:bldP spid="83" grpId="0"/>
      <p:bldP spid="83" grpId="1"/>
      <p:bldP spid="83" grpId="2"/>
      <p:bldP spid="83" grpId="3"/>
      <p:bldP spid="83" grpId="4"/>
      <p:bldP spid="84" grpId="0"/>
      <p:bldP spid="84" grpId="1"/>
      <p:bldP spid="84" grpId="2"/>
      <p:bldP spid="84" grpId="3"/>
      <p:bldP spid="84" grpId="4"/>
      <p:bldP spid="84" grpId="5"/>
      <p:bldP spid="85" grpId="0"/>
      <p:bldP spid="85" grpId="1"/>
      <p:bldP spid="85" grpId="2"/>
      <p:bldP spid="85" grpId="3"/>
      <p:bldP spid="85" grpId="4"/>
      <p:bldP spid="85" grpId="5"/>
      <p:bldP spid="86" grpId="0"/>
      <p:bldP spid="86" grpId="1"/>
      <p:bldP spid="86" grpId="2"/>
      <p:bldP spid="86" grpId="3"/>
      <p:bldP spid="86" grpId="4"/>
      <p:bldP spid="86" grpId="5"/>
      <p:bldP spid="87" grpId="0"/>
      <p:bldP spid="87" grpId="1"/>
      <p:bldP spid="87" grpId="2"/>
      <p:bldP spid="87" grpId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Thuật toán tìm bao lồi</a:t>
                </a:r>
              </a:p>
              <a:p>
                <a:pPr lvl="1"/>
                <a:r>
                  <a:rPr lang="en-US"/>
                  <a:t>Sắp các điểm tăng dần theo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, cùng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sắp tăng dần theo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Tìm nửa đường trên</a:t>
                </a:r>
              </a:p>
              <a:p>
                <a:pPr lvl="1"/>
                <a:r>
                  <a:rPr lang="en-US"/>
                  <a:t>Tìm nửa đường dưới</a:t>
                </a:r>
              </a:p>
              <a:p>
                <a:r>
                  <a:rPr lang="en-US"/>
                  <a:t>Độ phức tạp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00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858276-E779-4EA4-B6EB-64BB6C3D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Thuật toán tìm bao lồi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800">
                <a:latin typeface="Consolas" panose="020B0609020204030204" pitchFamily="49" charset="0"/>
              </a:rPr>
              <a:t>	</a:t>
            </a:r>
            <a:r>
              <a:rPr lang="vi-VN" sz="2600">
                <a:latin typeface="Consolas" panose="020B0609020204030204" pitchFamily="49" charset="0"/>
              </a:rPr>
              <a:t>m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=</a:t>
            </a:r>
            <a:r>
              <a:rPr lang="en-US" sz="2600">
                <a:latin typeface="Consolas" panose="020B0609020204030204" pitchFamily="49" charset="0"/>
              </a:rPr>
              <a:t>m2=</a:t>
            </a:r>
            <a:r>
              <a:rPr lang="vi-VN" sz="2600">
                <a:latin typeface="Consolas" panose="020B0609020204030204" pitchFamily="49" charset="0"/>
              </a:rPr>
              <a:t>2, C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[0]=P[0], C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[1]=P[1]</a:t>
            </a:r>
            <a:r>
              <a:rPr lang="en-US" sz="2600">
                <a:latin typeface="Consolas" panose="020B0609020204030204" pitchFamily="49" charset="0"/>
              </a:rPr>
              <a:t>, C2[0]=P[n-1], C2[1]=P[n-2];</a:t>
            </a:r>
            <a:endParaRPr lang="vi-VN" sz="26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</a:t>
            </a:r>
            <a:r>
              <a:rPr lang="vi-VN" sz="260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vi-VN" sz="2600">
                <a:latin typeface="Consolas" panose="020B0609020204030204" pitchFamily="49" charset="0"/>
              </a:rPr>
              <a:t> (i = 2; i &lt; n;) {</a:t>
            </a:r>
            <a:r>
              <a:rPr lang="vi-VN" sz="2600">
                <a:solidFill>
                  <a:srgbClr val="00B050"/>
                </a:solidFill>
                <a:latin typeface="Consolas" panose="020B0609020204030204" pitchFamily="49" charset="0"/>
              </a:rPr>
              <a:t>//xây dựng nửa đường trên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	S = Area(C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[m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-2], C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[m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-1], P[i]);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	</a:t>
            </a:r>
            <a:r>
              <a:rPr lang="vi-VN" sz="26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vi-VN" sz="2600">
                <a:latin typeface="Consolas" panose="020B0609020204030204" pitchFamily="49" charset="0"/>
              </a:rPr>
              <a:t> (S &lt;= 0) </a:t>
            </a:r>
            <a:r>
              <a:rPr lang="en-US" sz="2600">
                <a:latin typeface="Consolas" panose="020B0609020204030204" pitchFamily="49" charset="0"/>
              </a:rPr>
              <a:t>--</a:t>
            </a:r>
            <a:r>
              <a:rPr lang="vi-VN" sz="2600">
                <a:latin typeface="Consolas" panose="020B0609020204030204" pitchFamily="49" charset="0"/>
              </a:rPr>
              <a:t>m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	</a:t>
            </a:r>
            <a:r>
              <a:rPr lang="vi-VN" sz="26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vi-VN" sz="2600">
                <a:latin typeface="Consolas" panose="020B0609020204030204" pitchFamily="49" charset="0"/>
              </a:rPr>
              <a:t> (m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 &lt; 2 || S &gt; 0) C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[m</a:t>
            </a:r>
            <a:r>
              <a:rPr lang="en-US" sz="2600">
                <a:latin typeface="Consolas" panose="020B0609020204030204" pitchFamily="49" charset="0"/>
              </a:rPr>
              <a:t>1</a:t>
            </a:r>
            <a:r>
              <a:rPr lang="vi-VN" sz="2600">
                <a:latin typeface="Consolas" panose="020B0609020204030204" pitchFamily="49" charset="0"/>
              </a:rPr>
              <a:t>++] = P[i++];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</a:t>
            </a:r>
            <a:r>
              <a:rPr lang="vi-VN" sz="260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vi-VN" sz="2600">
                <a:latin typeface="Consolas" panose="020B0609020204030204" pitchFamily="49" charset="0"/>
              </a:rPr>
              <a:t> (i = n-</a:t>
            </a:r>
            <a:r>
              <a:rPr lang="en-US" sz="2600">
                <a:latin typeface="Consolas" panose="020B0609020204030204" pitchFamily="49" charset="0"/>
              </a:rPr>
              <a:t>3</a:t>
            </a:r>
            <a:r>
              <a:rPr lang="vi-VN" sz="2600">
                <a:latin typeface="Consolas" panose="020B0609020204030204" pitchFamily="49" charset="0"/>
              </a:rPr>
              <a:t>; i &gt;= 0;) {</a:t>
            </a:r>
            <a:r>
              <a:rPr lang="vi-VN" sz="2600">
                <a:solidFill>
                  <a:srgbClr val="00B050"/>
                </a:solidFill>
                <a:latin typeface="Consolas" panose="020B0609020204030204" pitchFamily="49" charset="0"/>
              </a:rPr>
              <a:t>//xây dựng nửa đường dưới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	S = Area(C</a:t>
            </a:r>
            <a:r>
              <a:rPr lang="en-US" sz="2600">
                <a:latin typeface="Consolas" panose="020B0609020204030204" pitchFamily="49" charset="0"/>
              </a:rPr>
              <a:t>2</a:t>
            </a:r>
            <a:r>
              <a:rPr lang="vi-VN" sz="2600">
                <a:latin typeface="Consolas" panose="020B0609020204030204" pitchFamily="49" charset="0"/>
              </a:rPr>
              <a:t>[m</a:t>
            </a:r>
            <a:r>
              <a:rPr lang="en-US" sz="2600">
                <a:latin typeface="Consolas" panose="020B0609020204030204" pitchFamily="49" charset="0"/>
              </a:rPr>
              <a:t>2</a:t>
            </a:r>
            <a:r>
              <a:rPr lang="vi-VN" sz="2600">
                <a:latin typeface="Consolas" panose="020B0609020204030204" pitchFamily="49" charset="0"/>
              </a:rPr>
              <a:t>-2], C</a:t>
            </a:r>
            <a:r>
              <a:rPr lang="en-US" sz="2600">
                <a:latin typeface="Consolas" panose="020B0609020204030204" pitchFamily="49" charset="0"/>
              </a:rPr>
              <a:t>2</a:t>
            </a:r>
            <a:r>
              <a:rPr lang="vi-VN" sz="2600">
                <a:latin typeface="Consolas" panose="020B0609020204030204" pitchFamily="49" charset="0"/>
              </a:rPr>
              <a:t>[m</a:t>
            </a:r>
            <a:r>
              <a:rPr lang="en-US" sz="2600">
                <a:latin typeface="Consolas" panose="020B0609020204030204" pitchFamily="49" charset="0"/>
              </a:rPr>
              <a:t>2</a:t>
            </a:r>
            <a:r>
              <a:rPr lang="vi-VN" sz="2600">
                <a:latin typeface="Consolas" panose="020B0609020204030204" pitchFamily="49" charset="0"/>
              </a:rPr>
              <a:t>-1], P[i]);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	</a:t>
            </a:r>
            <a:r>
              <a:rPr lang="vi-VN" sz="26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vi-VN" sz="2600">
                <a:latin typeface="Consolas" panose="020B0609020204030204" pitchFamily="49" charset="0"/>
              </a:rPr>
              <a:t> (S &lt;= 0) --m</a:t>
            </a:r>
            <a:r>
              <a:rPr lang="en-US" sz="2600">
                <a:latin typeface="Consolas" panose="020B0609020204030204" pitchFamily="49" charset="0"/>
              </a:rPr>
              <a:t>2</a:t>
            </a:r>
            <a:r>
              <a:rPr lang="vi-VN" sz="260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	</a:t>
            </a:r>
            <a:r>
              <a:rPr lang="vi-VN" sz="26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vi-VN" sz="2600">
                <a:latin typeface="Consolas" panose="020B0609020204030204" pitchFamily="49" charset="0"/>
              </a:rPr>
              <a:t> (m</a:t>
            </a:r>
            <a:r>
              <a:rPr lang="en-US" sz="2600">
                <a:latin typeface="Consolas" panose="020B0609020204030204" pitchFamily="49" charset="0"/>
              </a:rPr>
              <a:t>2</a:t>
            </a:r>
            <a:r>
              <a:rPr lang="vi-VN" sz="2600">
                <a:latin typeface="Consolas" panose="020B0609020204030204" pitchFamily="49" charset="0"/>
              </a:rPr>
              <a:t> &lt; 2 || S &gt; 0) C</a:t>
            </a:r>
            <a:r>
              <a:rPr lang="en-US" sz="2600">
                <a:latin typeface="Consolas" panose="020B0609020204030204" pitchFamily="49" charset="0"/>
              </a:rPr>
              <a:t>2</a:t>
            </a:r>
            <a:r>
              <a:rPr lang="vi-VN" sz="2600">
                <a:latin typeface="Consolas" panose="020B0609020204030204" pitchFamily="49" charset="0"/>
              </a:rPr>
              <a:t>[m</a:t>
            </a:r>
            <a:r>
              <a:rPr lang="en-US" sz="2600">
                <a:latin typeface="Consolas" panose="020B0609020204030204" pitchFamily="49" charset="0"/>
              </a:rPr>
              <a:t>2</a:t>
            </a:r>
            <a:r>
              <a:rPr lang="vi-VN" sz="2600">
                <a:latin typeface="Consolas" panose="020B0609020204030204" pitchFamily="49" charset="0"/>
              </a:rPr>
              <a:t>++] = P[i--];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vi-VN" sz="2600">
                <a:latin typeface="Consolas" panose="020B0609020204030204" pitchFamily="49" charset="0"/>
              </a:rPr>
              <a:t>	}</a:t>
            </a:r>
            <a:endParaRPr lang="en-US" sz="260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171731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Nhận xét</a:t>
                </a:r>
              </a:p>
              <a:p>
                <a:pPr lvl="1"/>
                <a:r>
                  <a:rPr lang="en-US"/>
                  <a:t>Thuật toán tìm 2 đường gấp khúc:</a:t>
                </a:r>
              </a:p>
              <a:p>
                <a:pPr lvl="2"/>
                <a:r>
                  <a:rPr lang="en-US"/>
                  <a:t>Tìm nửa đường bao trên</a:t>
                </a:r>
              </a:p>
              <a:p>
                <a:pPr lvl="2"/>
                <a:r>
                  <a:rPr lang="en-US"/>
                  <a:t>Tìm nửa đường bao dưới</a:t>
                </a:r>
              </a:p>
              <a:p>
                <a:pPr lvl="1"/>
                <a:r>
                  <a:rPr lang="en-US"/>
                  <a:t>Độ phức tạp cài đặt: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FEC1D1-AF58-4F9B-ABD9-224D08EF4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5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bao lồi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B943DE-2CD1-4BC6-8819-A3BDF3F5A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9568" y="1018740"/>
              <a:ext cx="2" cy="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2DA1D-1C56-47F8-820D-5CC8AE51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568" y="1018740"/>
                <a:ext cx="2" cy="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8110" y="6660524"/>
              <a:ext cx="2" cy="2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6D58E8-CA92-4F64-A40A-721BEB6581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110" y="6660524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7626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C581C-3DF9-415C-AE5B-EAEEDEC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Các đối tượng cơ bản của hình học mặt phẳng</a:t>
            </a:r>
          </a:p>
          <a:p>
            <a:r>
              <a:rPr lang="en-US"/>
              <a:t>Cấu trúc dữ liệu biểu diễn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Ứng dụng diện tích đại số của tam giác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Một số bài toán cơ bản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Bài toán bao lồi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27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C581C-3DF9-415C-AE5B-EAEEDEC80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5486400" cy="4572752"/>
          </a:xfrm>
        </p:spPr>
        <p:txBody>
          <a:bodyPr>
            <a:normAutofit/>
          </a:bodyPr>
          <a:lstStyle/>
          <a:p>
            <a:r>
              <a:rPr lang="en-US"/>
              <a:t>Điểm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5138" algn="l"/>
                <a:tab pos="1138238" algn="l"/>
                <a:tab pos="1828800" algn="l"/>
                <a:tab pos="2519363" algn="l"/>
                <a:tab pos="3208338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latin typeface="Consolas" panose="020B0609020204030204" pitchFamily="49" charset="0"/>
              </a:rPr>
              <a:t> Point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5138" algn="l"/>
                <a:tab pos="1138238" algn="l"/>
                <a:tab pos="1828800" algn="l"/>
                <a:tab pos="2519363" algn="l"/>
                <a:tab pos="3208338" algn="l"/>
              </a:tabLst>
            </a:pPr>
            <a:r>
              <a:rPr lang="en-US"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5138" algn="l"/>
                <a:tab pos="1138238" algn="l"/>
                <a:tab pos="1828800" algn="l"/>
                <a:tab pos="2519363" algn="l"/>
                <a:tab pos="3208338" algn="l"/>
              </a:tabLst>
            </a:pPr>
            <a:r>
              <a:rPr lang="en-US">
                <a:latin typeface="Consolas" panose="020B0609020204030204" pitchFamily="49" charset="0"/>
              </a:rPr>
              <a:t>	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5138" algn="l"/>
                <a:tab pos="1138238" algn="l"/>
                <a:tab pos="1828800" algn="l"/>
                <a:tab pos="2519363" algn="l"/>
                <a:tab pos="3208338" algn="l"/>
              </a:tabLst>
            </a:pPr>
            <a:r>
              <a:rPr lang="en-US">
                <a:latin typeface="Consolas" panose="020B0609020204030204" pitchFamily="49" charset="0"/>
              </a:rPr>
              <a:t>	};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dữ liệu biểu diễn các đối tượng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899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899" y="5512859"/>
                <a:ext cx="2" cy="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F90D97B-D0B3-474C-8A9E-51D907F538F9}"/>
              </a:ext>
            </a:extLst>
          </p:cNvPr>
          <p:cNvSpPr txBox="1">
            <a:spLocks/>
          </p:cNvSpPr>
          <p:nvPr/>
        </p:nvSpPr>
        <p:spPr>
          <a:xfrm>
            <a:off x="6101169" y="1604211"/>
            <a:ext cx="5486400" cy="45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Segoe UI" panose="020B0502040204020203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138" indent="449263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465138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Char char="+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Đoạn thẳng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pitchFamily="34" charset="0"/>
              <a:buNone/>
              <a:tabLst>
                <a:tab pos="465138" algn="l"/>
                <a:tab pos="1138238" algn="l"/>
                <a:tab pos="1828800" algn="l"/>
                <a:tab pos="2519363" algn="l"/>
                <a:tab pos="3208338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latin typeface="Consolas" panose="020B0609020204030204" pitchFamily="49" charset="0"/>
              </a:rPr>
              <a:t> Segment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pitchFamily="34" charset="0"/>
              <a:buNone/>
              <a:tabLst>
                <a:tab pos="465138" algn="l"/>
                <a:tab pos="1138238" algn="l"/>
                <a:tab pos="1828800" algn="l"/>
                <a:tab pos="2519363" algn="l"/>
                <a:tab pos="3208338" algn="l"/>
              </a:tabLst>
            </a:pPr>
            <a:r>
              <a:rPr lang="en-US"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pitchFamily="34" charset="0"/>
              <a:buNone/>
              <a:tabLst>
                <a:tab pos="465138" algn="l"/>
                <a:tab pos="1138238" algn="l"/>
                <a:tab pos="1828800" algn="l"/>
                <a:tab pos="2519363" algn="l"/>
                <a:tab pos="3208338" algn="l"/>
              </a:tabLst>
            </a:pPr>
            <a:r>
              <a:rPr lang="en-US">
                <a:latin typeface="Consolas" panose="020B0609020204030204" pitchFamily="49" charset="0"/>
              </a:rPr>
              <a:t>		Point A,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pitchFamily="34" charset="0"/>
              <a:buNone/>
              <a:tabLst>
                <a:tab pos="465138" algn="l"/>
                <a:tab pos="1138238" algn="l"/>
                <a:tab pos="1828800" algn="l"/>
                <a:tab pos="2519363" algn="l"/>
                <a:tab pos="3208338" algn="l"/>
              </a:tabLst>
            </a:pPr>
            <a:r>
              <a:rPr lang="en-US">
                <a:latin typeface="Consolas" panose="020B0609020204030204" pitchFamily="49" charset="0"/>
              </a:rPr>
              <a:t>	};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02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8240B83A-6A1F-4AF9-8244-E3668C151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6406670" cy="4572752"/>
              </a:xfrm>
            </p:spPr>
            <p:txBody>
              <a:bodyPr/>
              <a:lstStyle/>
              <a:p>
                <a:r>
                  <a:rPr lang="en-US"/>
                  <a:t>Phương trình đường thẳng tổng quát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Xác định bởi tọa độ 2 điểm đi qua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Xác định bởi 3 hệ số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/>
                  <a:t> của phương trình tổng quát</a:t>
                </a:r>
              </a:p>
            </p:txBody>
          </p:sp>
        </mc:Choice>
        <mc:Fallback xmlns="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8240B83A-6A1F-4AF9-8244-E3668C151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6406670" cy="4572752"/>
              </a:xfrm>
              <a:blipFill>
                <a:blip r:embed="rId3"/>
                <a:stretch>
                  <a:fillRect l="-2854" t="-2933" r="-2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dữ liệu biểu diễn các đối tượng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06622" y="5512859"/>
              <a:ext cx="2" cy="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5BA75B-DB21-4A70-84AE-1BDE548D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6622" y="5512859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CA65C74-0995-446D-A8AE-DF8527C0C193}"/>
              </a:ext>
            </a:extLst>
          </p:cNvPr>
          <p:cNvGrpSpPr/>
          <p:nvPr/>
        </p:nvGrpSpPr>
        <p:grpSpPr>
          <a:xfrm>
            <a:off x="6806622" y="1642886"/>
            <a:ext cx="4780942" cy="3869973"/>
            <a:chOff x="6696899" y="1773181"/>
            <a:chExt cx="4780942" cy="3869973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FED76F-5DA9-482A-8566-94ED68BF312F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696899" y="5512859"/>
                <a:ext cx="2" cy="2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96899" y="5512859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8A4EBB-F470-44B8-8FB3-BA4AAE31CB91}"/>
                </a:ext>
              </a:extLst>
            </p:cNvPr>
            <p:cNvCxnSpPr/>
            <p:nvPr/>
          </p:nvCxnSpPr>
          <p:spPr>
            <a:xfrm>
              <a:off x="6992983" y="5343487"/>
              <a:ext cx="432816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CE6624-3BC0-4423-893B-77556A87EC0C}"/>
                </a:ext>
              </a:extLst>
            </p:cNvPr>
            <p:cNvCxnSpPr/>
            <p:nvPr/>
          </p:nvCxnSpPr>
          <p:spPr>
            <a:xfrm flipV="1">
              <a:off x="7121007" y="1863634"/>
              <a:ext cx="0" cy="3779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7BFF19-0643-40E5-9623-E6F84C997E03}"/>
                </a:ext>
              </a:extLst>
            </p:cNvPr>
            <p:cNvCxnSpPr/>
            <p:nvPr/>
          </p:nvCxnSpPr>
          <p:spPr>
            <a:xfrm>
              <a:off x="754511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CFF5EB-87B3-47D2-9540-51A7E2955981}"/>
                </a:ext>
              </a:extLst>
            </p:cNvPr>
            <p:cNvCxnSpPr/>
            <p:nvPr/>
          </p:nvCxnSpPr>
          <p:spPr>
            <a:xfrm>
              <a:off x="796921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EBD82F-5EFD-44AE-B9E0-A989AF756E9B}"/>
                </a:ext>
              </a:extLst>
            </p:cNvPr>
            <p:cNvCxnSpPr/>
            <p:nvPr/>
          </p:nvCxnSpPr>
          <p:spPr>
            <a:xfrm>
              <a:off x="839332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754524-3EEB-47BE-83E6-1F559C117145}"/>
                </a:ext>
              </a:extLst>
            </p:cNvPr>
            <p:cNvCxnSpPr/>
            <p:nvPr/>
          </p:nvCxnSpPr>
          <p:spPr>
            <a:xfrm>
              <a:off x="8817431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188D5A-4303-4427-A64A-17B428FB75BB}"/>
                </a:ext>
              </a:extLst>
            </p:cNvPr>
            <p:cNvCxnSpPr/>
            <p:nvPr/>
          </p:nvCxnSpPr>
          <p:spPr>
            <a:xfrm>
              <a:off x="9241537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0A46E-D3D0-4A09-85D3-16048D156D0E}"/>
                </a:ext>
              </a:extLst>
            </p:cNvPr>
            <p:cNvCxnSpPr/>
            <p:nvPr/>
          </p:nvCxnSpPr>
          <p:spPr>
            <a:xfrm>
              <a:off x="9665643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A7D25E-2C91-480F-9730-E450D485EB43}"/>
                </a:ext>
              </a:extLst>
            </p:cNvPr>
            <p:cNvCxnSpPr/>
            <p:nvPr/>
          </p:nvCxnSpPr>
          <p:spPr>
            <a:xfrm>
              <a:off x="10089749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3682DD-4C44-47EA-BA4E-9C951911D477}"/>
                </a:ext>
              </a:extLst>
            </p:cNvPr>
            <p:cNvCxnSpPr/>
            <p:nvPr/>
          </p:nvCxnSpPr>
          <p:spPr>
            <a:xfrm>
              <a:off x="1051385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C09AF6-141A-436F-9969-93580214C120}"/>
                </a:ext>
              </a:extLst>
            </p:cNvPr>
            <p:cNvCxnSpPr/>
            <p:nvPr/>
          </p:nvCxnSpPr>
          <p:spPr>
            <a:xfrm>
              <a:off x="10937965" y="1863634"/>
              <a:ext cx="0" cy="3718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80EAEC-FD17-456C-98A1-6D5503B3DC62}"/>
                </a:ext>
              </a:extLst>
            </p:cNvPr>
            <p:cNvCxnSpPr/>
            <p:nvPr/>
          </p:nvCxnSpPr>
          <p:spPr>
            <a:xfrm>
              <a:off x="6992983" y="210747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DBE53C-8882-468B-8508-0D0A0541B301}"/>
                </a:ext>
              </a:extLst>
            </p:cNvPr>
            <p:cNvCxnSpPr/>
            <p:nvPr/>
          </p:nvCxnSpPr>
          <p:spPr>
            <a:xfrm>
              <a:off x="6992983" y="251197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C14D57-5B28-455D-BCB7-1E5463865B2F}"/>
                </a:ext>
              </a:extLst>
            </p:cNvPr>
            <p:cNvCxnSpPr/>
            <p:nvPr/>
          </p:nvCxnSpPr>
          <p:spPr>
            <a:xfrm>
              <a:off x="6992983" y="291647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BDE796-6CC4-47D7-A337-30CF39C01D05}"/>
                </a:ext>
              </a:extLst>
            </p:cNvPr>
            <p:cNvCxnSpPr/>
            <p:nvPr/>
          </p:nvCxnSpPr>
          <p:spPr>
            <a:xfrm>
              <a:off x="6992983" y="3320976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6CF1C-20DD-48D8-AB99-7E11C2AB4716}"/>
                </a:ext>
              </a:extLst>
            </p:cNvPr>
            <p:cNvCxnSpPr/>
            <p:nvPr/>
          </p:nvCxnSpPr>
          <p:spPr>
            <a:xfrm>
              <a:off x="6992983" y="3725478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85720F-54C7-4D7F-8C0E-649590DEAF87}"/>
                </a:ext>
              </a:extLst>
            </p:cNvPr>
            <p:cNvCxnSpPr/>
            <p:nvPr/>
          </p:nvCxnSpPr>
          <p:spPr>
            <a:xfrm>
              <a:off x="6992983" y="4129980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FB52BB-9D94-42B6-B6E1-3AEDF77FB932}"/>
                </a:ext>
              </a:extLst>
            </p:cNvPr>
            <p:cNvCxnSpPr/>
            <p:nvPr/>
          </p:nvCxnSpPr>
          <p:spPr>
            <a:xfrm>
              <a:off x="6992983" y="4534482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B1C7B0-AEF9-432E-833E-C4FCADD1B947}"/>
                </a:ext>
              </a:extLst>
            </p:cNvPr>
            <p:cNvCxnSpPr/>
            <p:nvPr/>
          </p:nvCxnSpPr>
          <p:spPr>
            <a:xfrm>
              <a:off x="6992983" y="4938984"/>
              <a:ext cx="42001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8757DDE-15DD-4CEE-8D93-15460DC48264}"/>
                    </a:ext>
                  </a:extLst>
                </p:cNvPr>
                <p:cNvSpPr txBox="1"/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584C06-C1F3-46CF-8EDE-E72E2B9A2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964" y="5363818"/>
                  <a:ext cx="391877" cy="238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6A588F9-3685-4C10-8971-7692825C3D15}"/>
                    </a:ext>
                  </a:extLst>
                </p:cNvPr>
                <p:cNvSpPr txBox="1"/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5EC41-1FAD-4E88-B974-E3B622826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131" y="1773181"/>
                  <a:ext cx="391877" cy="238444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23F66FF-DB5F-4862-ADB2-09BCF1DB19DF}"/>
                    </a:ext>
                  </a:extLst>
                </p:cNvPr>
                <p:cNvSpPr txBox="1"/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9A36AF-3A96-4AAF-B18D-EAA253523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93" y="5354949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66554B59-52C6-4596-B862-2172305DDA12}"/>
              </a:ext>
            </a:extLst>
          </p:cNvPr>
          <p:cNvSpPr/>
          <p:nvPr/>
        </p:nvSpPr>
        <p:spPr>
          <a:xfrm>
            <a:off x="8452537" y="434456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33E5D7-2238-4EED-AFC2-4250CF433860}"/>
                  </a:ext>
                </a:extLst>
              </p:cNvPr>
              <p:cNvSpPr txBox="1"/>
              <p:nvPr/>
            </p:nvSpPr>
            <p:spPr>
              <a:xfrm>
                <a:off x="8218299" y="413702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33E5D7-2238-4EED-AFC2-4250CF43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299" y="4137021"/>
                <a:ext cx="391877" cy="238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E7954E5C-BD77-4AA6-B23E-2C93AA65AAB1}"/>
              </a:ext>
            </a:extLst>
          </p:cNvPr>
          <p:cNvSpPr/>
          <p:nvPr/>
        </p:nvSpPr>
        <p:spPr>
          <a:xfrm>
            <a:off x="10581278" y="2754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FB3688-C462-45AC-9988-8FA612E418D3}"/>
                  </a:ext>
                </a:extLst>
              </p:cNvPr>
              <p:cNvSpPr txBox="1"/>
              <p:nvPr/>
            </p:nvSpPr>
            <p:spPr>
              <a:xfrm>
                <a:off x="10339209" y="2540751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FB3688-C462-45AC-9988-8FA612E41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209" y="2540751"/>
                <a:ext cx="391877" cy="238444"/>
              </a:xfrm>
              <a:prstGeom prst="rect">
                <a:avLst/>
              </a:prstGeom>
              <a:blipFill>
                <a:blip r:embed="rId1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2A7981-3291-43B8-802E-F0DFDC8CAC96}"/>
              </a:ext>
            </a:extLst>
          </p:cNvPr>
          <p:cNvCxnSpPr>
            <a:cxnSpLocks/>
          </p:cNvCxnSpPr>
          <p:nvPr/>
        </p:nvCxnSpPr>
        <p:spPr>
          <a:xfrm flipV="1">
            <a:off x="7654836" y="2430841"/>
            <a:ext cx="3462521" cy="262013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EF4FB5-F012-4A96-966E-6E9AE09B3A85}"/>
              </a:ext>
            </a:extLst>
          </p:cNvPr>
          <p:cNvCxnSpPr/>
          <p:nvPr/>
        </p:nvCxnSpPr>
        <p:spPr>
          <a:xfrm>
            <a:off x="8513066" y="4400342"/>
            <a:ext cx="0" cy="82296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12A7E2-F7CF-4442-994F-6179D07F9417}"/>
              </a:ext>
            </a:extLst>
          </p:cNvPr>
          <p:cNvCxnSpPr/>
          <p:nvPr/>
        </p:nvCxnSpPr>
        <p:spPr>
          <a:xfrm>
            <a:off x="7250755" y="4409880"/>
            <a:ext cx="1243584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F8CE8B-C0D5-4612-B334-7E459BD3C95A}"/>
                  </a:ext>
                </a:extLst>
              </p:cNvPr>
              <p:cNvSpPr txBox="1"/>
              <p:nvPr/>
            </p:nvSpPr>
            <p:spPr>
              <a:xfrm>
                <a:off x="8318179" y="525339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F8CE8B-C0D5-4612-B334-7E459BD3C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79" y="5253398"/>
                <a:ext cx="391877" cy="238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E6B23D-0914-4018-A96B-DBFC49FA7D44}"/>
                  </a:ext>
                </a:extLst>
              </p:cNvPr>
              <p:cNvSpPr txBox="1"/>
              <p:nvPr/>
            </p:nvSpPr>
            <p:spPr>
              <a:xfrm>
                <a:off x="6825518" y="4271065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E6B23D-0914-4018-A96B-DBFC49F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518" y="4271065"/>
                <a:ext cx="391877" cy="238444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E2EC08-0422-436A-AE55-17CEE5BD3D70}"/>
                  </a:ext>
                </a:extLst>
              </p:cNvPr>
              <p:cNvSpPr txBox="1"/>
              <p:nvPr/>
            </p:nvSpPr>
            <p:spPr>
              <a:xfrm>
                <a:off x="10459363" y="525339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E2EC08-0422-436A-AE55-17CEE5BD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363" y="5253398"/>
                <a:ext cx="391877" cy="238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847FC9-AE15-4901-9E65-4A57014F106F}"/>
                  </a:ext>
                </a:extLst>
              </p:cNvPr>
              <p:cNvSpPr txBox="1"/>
              <p:nvPr/>
            </p:nvSpPr>
            <p:spPr>
              <a:xfrm>
                <a:off x="6825518" y="263513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847FC9-AE15-4901-9E65-4A57014F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518" y="2635138"/>
                <a:ext cx="391877" cy="238444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5276F1-6F06-4A38-BDE9-BE6A346977CA}"/>
              </a:ext>
            </a:extLst>
          </p:cNvPr>
          <p:cNvCxnSpPr/>
          <p:nvPr/>
        </p:nvCxnSpPr>
        <p:spPr>
          <a:xfrm>
            <a:off x="10623150" y="2797855"/>
            <a:ext cx="0" cy="241061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0F357C-B283-429D-986F-F60BBC05C1F6}"/>
              </a:ext>
            </a:extLst>
          </p:cNvPr>
          <p:cNvCxnSpPr/>
          <p:nvPr/>
        </p:nvCxnSpPr>
        <p:spPr>
          <a:xfrm>
            <a:off x="7235137" y="2798543"/>
            <a:ext cx="3383280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892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C0B78E66-9D09-4C30-ACD3-0B0D82576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434" y="1604211"/>
                <a:ext cx="6215172" cy="4572752"/>
              </a:xfrm>
            </p:spPr>
            <p:txBody>
              <a:bodyPr>
                <a:normAutofit/>
              </a:bodyPr>
              <a:lstStyle/>
              <a:p>
                <a:r>
                  <a:rPr lang="en-US" sz="2800"/>
                  <a:t>Gọi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/>
                  <a:t> là điểm bất kỳ thuộc đường thẳng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𝑀𝑁</m:t>
                    </m:r>
                  </m:oMath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𝑃𝑁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𝑀𝑁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C0B78E66-9D09-4C30-ACD3-0B0D82576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604211"/>
                <a:ext cx="6215172" cy="4572752"/>
              </a:xfrm>
              <a:blipFill>
                <a:blip r:embed="rId3"/>
                <a:stretch>
                  <a:fillRect l="-2353" t="-2400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dữ liệu biểu diễn các đối tượng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336625-1B48-4C35-9425-011113826EBE}"/>
              </a:ext>
            </a:extLst>
          </p:cNvPr>
          <p:cNvGrpSpPr/>
          <p:nvPr/>
        </p:nvGrpSpPr>
        <p:grpSpPr>
          <a:xfrm>
            <a:off x="6806622" y="1642886"/>
            <a:ext cx="4780942" cy="3869975"/>
            <a:chOff x="6806622" y="1642886"/>
            <a:chExt cx="4780942" cy="3869975"/>
          </a:xfrm>
        </p:grpSpPr>
        <mc:AlternateContent xmlns:mc="http://schemas.openxmlformats.org/markup-compatibility/2006" xmlns:p14="http://schemas.microsoft.com/office/powerpoint/2010/main" xmlns:iact="http://schemas.microsoft.com/office/powerpoint/2014/inkAction">
          <mc:Choice Requires="p14 iact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14:cNvPr>
                <p14:cNvContentPartPr/>
                <p14:nvPr>
                  <p:extLst>
                    <p:ext uri="{42D2F446-02D8-4167-A562-619A0277C38B}">
                      <p15:isNarration xmlns:p15="http://schemas.microsoft.com/office/powerpoint/2012/main" val="1"/>
                    </p:ext>
                  </p:extLst>
                </p14:nvPr>
              </p14:nvContentPartPr>
              <p14:xfrm>
                <a:off x="6806622" y="5512859"/>
                <a:ext cx="2" cy="2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BA75B-DB21-4A70-84AE-1BDE548D56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6622" y="5512859"/>
                  <a:ext cx="2" cy="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A65C74-0995-446D-A8AE-DF8527C0C193}"/>
                </a:ext>
              </a:extLst>
            </p:cNvPr>
            <p:cNvGrpSpPr/>
            <p:nvPr/>
          </p:nvGrpSpPr>
          <p:grpSpPr>
            <a:xfrm>
              <a:off x="6806622" y="1642886"/>
              <a:ext cx="4780942" cy="3869973"/>
              <a:chOff x="6696899" y="1773181"/>
              <a:chExt cx="4780942" cy="3869973"/>
            </a:xfrm>
          </p:grpSpPr>
          <mc:AlternateContent xmlns:mc="http://schemas.openxmlformats.org/markup-compatibility/2006" xmlns:p14="http://schemas.microsoft.com/office/powerpoint/2010/main" xmlns:iact="http://schemas.microsoft.com/office/powerpoint/2014/inkAction">
            <mc:Choice Requires="p14 iact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6BFED76F-5DA9-482A-8566-94ED68BF312F}"/>
                      </a:ext>
                    </a:extLst>
                  </p14:cNvPr>
                  <p14:cNvContentPartPr/>
                  <p14:nvPr>
                    <p:extLst>
                      <p:ext uri="{42D2F446-02D8-4167-A562-619A0277C38B}">
                        <p15:isNarration xmlns:p15="http://schemas.microsoft.com/office/powerpoint/2012/main" val="1"/>
                      </p:ext>
                    </p:extLst>
                  </p14:nvPr>
                </p14:nvContentPartPr>
                <p14:xfrm>
                  <a:off x="6696899" y="5512859"/>
                  <a:ext cx="2" cy="2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6BFED76F-5DA9-482A-8566-94ED68BF31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806622" y="5382564"/>
                    <a:ext cx="2" cy="2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48A4EBB-F470-44B8-8FB3-BA4AAE31CB91}"/>
                  </a:ext>
                </a:extLst>
              </p:cNvPr>
              <p:cNvCxnSpPr/>
              <p:nvPr/>
            </p:nvCxnSpPr>
            <p:spPr>
              <a:xfrm>
                <a:off x="6992983" y="5343487"/>
                <a:ext cx="432816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0CE6624-3BC0-4423-893B-77556A87EC0C}"/>
                  </a:ext>
                </a:extLst>
              </p:cNvPr>
              <p:cNvCxnSpPr/>
              <p:nvPr/>
            </p:nvCxnSpPr>
            <p:spPr>
              <a:xfrm flipV="1">
                <a:off x="7121007" y="1863634"/>
                <a:ext cx="0" cy="377952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E7BFF19-0643-40E5-9623-E6F84C997E03}"/>
                  </a:ext>
                </a:extLst>
              </p:cNvPr>
              <p:cNvCxnSpPr/>
              <p:nvPr/>
            </p:nvCxnSpPr>
            <p:spPr>
              <a:xfrm>
                <a:off x="7545113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3CFF5EB-87B3-47D2-9540-51A7E2955981}"/>
                  </a:ext>
                </a:extLst>
              </p:cNvPr>
              <p:cNvCxnSpPr/>
              <p:nvPr/>
            </p:nvCxnSpPr>
            <p:spPr>
              <a:xfrm>
                <a:off x="7969219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7EBD82F-5EFD-44AE-B9E0-A989AF756E9B}"/>
                  </a:ext>
                </a:extLst>
              </p:cNvPr>
              <p:cNvCxnSpPr/>
              <p:nvPr/>
            </p:nvCxnSpPr>
            <p:spPr>
              <a:xfrm>
                <a:off x="839332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F754524-3EEB-47BE-83E6-1F559C117145}"/>
                  </a:ext>
                </a:extLst>
              </p:cNvPr>
              <p:cNvCxnSpPr/>
              <p:nvPr/>
            </p:nvCxnSpPr>
            <p:spPr>
              <a:xfrm>
                <a:off x="8817431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188D5A-4303-4427-A64A-17B428FB75BB}"/>
                  </a:ext>
                </a:extLst>
              </p:cNvPr>
              <p:cNvCxnSpPr/>
              <p:nvPr/>
            </p:nvCxnSpPr>
            <p:spPr>
              <a:xfrm>
                <a:off x="9241537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20A46E-D3D0-4A09-85D3-16048D156D0E}"/>
                  </a:ext>
                </a:extLst>
              </p:cNvPr>
              <p:cNvCxnSpPr/>
              <p:nvPr/>
            </p:nvCxnSpPr>
            <p:spPr>
              <a:xfrm>
                <a:off x="9665643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A7D25E-2C91-480F-9730-E450D485EB43}"/>
                  </a:ext>
                </a:extLst>
              </p:cNvPr>
              <p:cNvCxnSpPr/>
              <p:nvPr/>
            </p:nvCxnSpPr>
            <p:spPr>
              <a:xfrm>
                <a:off x="10089749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3682DD-4C44-47EA-BA4E-9C951911D477}"/>
                  </a:ext>
                </a:extLst>
              </p:cNvPr>
              <p:cNvCxnSpPr/>
              <p:nvPr/>
            </p:nvCxnSpPr>
            <p:spPr>
              <a:xfrm>
                <a:off x="1051385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C09AF6-141A-436F-9969-93580214C120}"/>
                  </a:ext>
                </a:extLst>
              </p:cNvPr>
              <p:cNvCxnSpPr/>
              <p:nvPr/>
            </p:nvCxnSpPr>
            <p:spPr>
              <a:xfrm>
                <a:off x="10937965" y="1863634"/>
                <a:ext cx="0" cy="371856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680EAEC-FD17-456C-98A1-6D5503B3DC62}"/>
                  </a:ext>
                </a:extLst>
              </p:cNvPr>
              <p:cNvCxnSpPr/>
              <p:nvPr/>
            </p:nvCxnSpPr>
            <p:spPr>
              <a:xfrm>
                <a:off x="6992983" y="2107470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DDBE53C-8882-468B-8508-0D0A0541B301}"/>
                  </a:ext>
                </a:extLst>
              </p:cNvPr>
              <p:cNvCxnSpPr/>
              <p:nvPr/>
            </p:nvCxnSpPr>
            <p:spPr>
              <a:xfrm>
                <a:off x="6992983" y="2511972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EC14D57-5B28-455D-BCB7-1E5463865B2F}"/>
                  </a:ext>
                </a:extLst>
              </p:cNvPr>
              <p:cNvCxnSpPr/>
              <p:nvPr/>
            </p:nvCxnSpPr>
            <p:spPr>
              <a:xfrm>
                <a:off x="6992983" y="2916474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6BDE796-6CC4-47D7-A337-30CF39C01D05}"/>
                  </a:ext>
                </a:extLst>
              </p:cNvPr>
              <p:cNvCxnSpPr/>
              <p:nvPr/>
            </p:nvCxnSpPr>
            <p:spPr>
              <a:xfrm>
                <a:off x="6992983" y="3320976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06CF1C-20DD-48D8-AB99-7E11C2AB4716}"/>
                  </a:ext>
                </a:extLst>
              </p:cNvPr>
              <p:cNvCxnSpPr/>
              <p:nvPr/>
            </p:nvCxnSpPr>
            <p:spPr>
              <a:xfrm>
                <a:off x="6992983" y="3725478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E85720F-54C7-4D7F-8C0E-649590DEAF87}"/>
                  </a:ext>
                </a:extLst>
              </p:cNvPr>
              <p:cNvCxnSpPr/>
              <p:nvPr/>
            </p:nvCxnSpPr>
            <p:spPr>
              <a:xfrm>
                <a:off x="6992983" y="4129980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FB52BB-9D94-42B6-B6E1-3AEDF77FB932}"/>
                  </a:ext>
                </a:extLst>
              </p:cNvPr>
              <p:cNvCxnSpPr/>
              <p:nvPr/>
            </p:nvCxnSpPr>
            <p:spPr>
              <a:xfrm>
                <a:off x="6992983" y="4534482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5B1C7B0-AEF9-432E-833E-C4FCADD1B947}"/>
                  </a:ext>
                </a:extLst>
              </p:cNvPr>
              <p:cNvCxnSpPr/>
              <p:nvPr/>
            </p:nvCxnSpPr>
            <p:spPr>
              <a:xfrm>
                <a:off x="6992983" y="4938984"/>
                <a:ext cx="42001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8757DDE-15DD-4CEE-8D93-15460DC482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5964" y="5363818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8757DDE-15DD-4CEE-8D93-15460DC482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5964" y="5363818"/>
                    <a:ext cx="391877" cy="238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6A588F9-3685-4C10-8971-7692825C3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131" y="1773181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6A588F9-3685-4C10-8971-7692825C3D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131" y="1773181"/>
                    <a:ext cx="391877" cy="238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23F66FF-DB5F-4862-ADB2-09BCF1DB19DF}"/>
                      </a:ext>
                    </a:extLst>
                  </p:cNvPr>
                  <p:cNvSpPr txBox="1"/>
                  <p:nvPr/>
                </p:nvSpPr>
                <p:spPr>
                  <a:xfrm>
                    <a:off x="6827693" y="5354949"/>
                    <a:ext cx="391877" cy="238444"/>
                  </a:xfrm>
                  <a:prstGeom prst="rect">
                    <a:avLst/>
                  </a:prstGeom>
                </p:spPr>
                <p:txBody>
                  <a:bodyPr vert="horz" wrap="square" lIns="91440" tIns="0" rIns="91440" bIns="45720" rtlCol="0">
                    <a:noAutofit/>
                  </a:bodyPr>
                  <a:lstStyle/>
                  <a:p>
                    <a:pPr marL="0" indent="0" algn="l">
                      <a:lnSpc>
                        <a:spcPts val="1800"/>
                      </a:lnSpc>
                      <a:spcAft>
                        <a:spcPts val="6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23F66FF-DB5F-4862-ADB2-09BCF1DB19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7693" y="5354949"/>
                    <a:ext cx="391877" cy="238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554B59-52C6-4596-B862-2172305DDA12}"/>
                </a:ext>
              </a:extLst>
            </p:cNvPr>
            <p:cNvSpPr/>
            <p:nvPr/>
          </p:nvSpPr>
          <p:spPr>
            <a:xfrm>
              <a:off x="8452537" y="434456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433E5D7-2238-4EED-AFC2-4250CF433860}"/>
                    </a:ext>
                  </a:extLst>
                </p:cNvPr>
                <p:cNvSpPr txBox="1"/>
                <p:nvPr/>
              </p:nvSpPr>
              <p:spPr>
                <a:xfrm>
                  <a:off x="8218299" y="413702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433E5D7-2238-4EED-AFC2-4250CF433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299" y="4137021"/>
                  <a:ext cx="391877" cy="238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954E5C-BD77-4AA6-B23E-2C93AA65AAB1}"/>
                </a:ext>
              </a:extLst>
            </p:cNvPr>
            <p:cNvSpPr/>
            <p:nvPr/>
          </p:nvSpPr>
          <p:spPr>
            <a:xfrm>
              <a:off x="10581278" y="275436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7FB3688-C462-45AC-9988-8FA612E418D3}"/>
                    </a:ext>
                  </a:extLst>
                </p:cNvPr>
                <p:cNvSpPr txBox="1"/>
                <p:nvPr/>
              </p:nvSpPr>
              <p:spPr>
                <a:xfrm>
                  <a:off x="10339209" y="2540751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7FB3688-C462-45AC-9988-8FA612E41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209" y="2540751"/>
                  <a:ext cx="391877" cy="238444"/>
                </a:xfrm>
                <a:prstGeom prst="rect">
                  <a:avLst/>
                </a:prstGeom>
                <a:blipFill>
                  <a:blip r:embed="rId11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2A7981-3291-43B8-802E-F0DFDC8CA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836" y="2430841"/>
              <a:ext cx="3462521" cy="262013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EF4FB5-F012-4A96-966E-6E9AE09B3A85}"/>
                </a:ext>
              </a:extLst>
            </p:cNvPr>
            <p:cNvCxnSpPr/>
            <p:nvPr/>
          </p:nvCxnSpPr>
          <p:spPr>
            <a:xfrm>
              <a:off x="8513066" y="4400342"/>
              <a:ext cx="0" cy="82296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12A7E2-F7CF-4442-994F-6179D07F9417}"/>
                </a:ext>
              </a:extLst>
            </p:cNvPr>
            <p:cNvCxnSpPr/>
            <p:nvPr/>
          </p:nvCxnSpPr>
          <p:spPr>
            <a:xfrm>
              <a:off x="7250755" y="4409880"/>
              <a:ext cx="1243584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F8CE8B-C0D5-4612-B334-7E459BD3C95A}"/>
                    </a:ext>
                  </a:extLst>
                </p:cNvPr>
                <p:cNvSpPr txBox="1"/>
                <p:nvPr/>
              </p:nvSpPr>
              <p:spPr>
                <a:xfrm>
                  <a:off x="8318179" y="525339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F8CE8B-C0D5-4612-B334-7E459BD3C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179" y="5253398"/>
                  <a:ext cx="391877" cy="238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6E6B23D-0914-4018-A96B-DBFC49FA7D44}"/>
                    </a:ext>
                  </a:extLst>
                </p:cNvPr>
                <p:cNvSpPr txBox="1"/>
                <p:nvPr/>
              </p:nvSpPr>
              <p:spPr>
                <a:xfrm>
                  <a:off x="6825518" y="4271065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6E6B23D-0914-4018-A96B-DBFC49FA7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18" y="4271065"/>
                  <a:ext cx="391877" cy="238444"/>
                </a:xfrm>
                <a:prstGeom prst="rect">
                  <a:avLst/>
                </a:prstGeom>
                <a:blipFill>
                  <a:blip r:embed="rId1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E2EC08-0422-436A-AE55-17CEE5BD3D70}"/>
                    </a:ext>
                  </a:extLst>
                </p:cNvPr>
                <p:cNvSpPr txBox="1"/>
                <p:nvPr/>
              </p:nvSpPr>
              <p:spPr>
                <a:xfrm>
                  <a:off x="10459363" y="525339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E2EC08-0422-436A-AE55-17CEE5BD3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363" y="5253398"/>
                  <a:ext cx="391877" cy="238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0847FC9-AE15-4901-9E65-4A57014F106F}"/>
                    </a:ext>
                  </a:extLst>
                </p:cNvPr>
                <p:cNvSpPr txBox="1"/>
                <p:nvPr/>
              </p:nvSpPr>
              <p:spPr>
                <a:xfrm>
                  <a:off x="6825518" y="2635138"/>
                  <a:ext cx="391877" cy="238444"/>
                </a:xfrm>
                <a:prstGeom prst="rect">
                  <a:avLst/>
                </a:prstGeom>
              </p:spPr>
              <p:txBody>
                <a:bodyPr vert="horz" wrap="square" lIns="91440" tIns="0" rIns="91440" bIns="45720" rtlCol="0">
                  <a:noAutofit/>
                </a:bodyPr>
                <a:lstStyle/>
                <a:p>
                  <a:pPr marL="0" indent="0" algn="l">
                    <a:lnSpc>
                      <a:spcPts val="1800"/>
                    </a:lnSpc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0847FC9-AE15-4901-9E65-4A57014F1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18" y="2635138"/>
                  <a:ext cx="391877" cy="238444"/>
                </a:xfrm>
                <a:prstGeom prst="rect">
                  <a:avLst/>
                </a:prstGeom>
                <a:blipFill>
                  <a:blip r:embed="rId1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5276F1-6F06-4A38-BDE9-BE6A346977CA}"/>
                </a:ext>
              </a:extLst>
            </p:cNvPr>
            <p:cNvCxnSpPr/>
            <p:nvPr/>
          </p:nvCxnSpPr>
          <p:spPr>
            <a:xfrm>
              <a:off x="10623150" y="2797855"/>
              <a:ext cx="0" cy="2410617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0F357C-B283-429D-986F-F60BBC05C1F6}"/>
                </a:ext>
              </a:extLst>
            </p:cNvPr>
            <p:cNvCxnSpPr/>
            <p:nvPr/>
          </p:nvCxnSpPr>
          <p:spPr>
            <a:xfrm>
              <a:off x="7235137" y="2798543"/>
              <a:ext cx="338328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28EB96C-88EA-4858-BA90-10133810AA07}"/>
              </a:ext>
            </a:extLst>
          </p:cNvPr>
          <p:cNvSpPr/>
          <p:nvPr/>
        </p:nvSpPr>
        <p:spPr>
          <a:xfrm>
            <a:off x="9310332" y="371293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35B0AB-F0CF-43B1-9159-BD9C96155DBA}"/>
              </a:ext>
            </a:extLst>
          </p:cNvPr>
          <p:cNvCxnSpPr>
            <a:cxnSpLocks/>
          </p:cNvCxnSpPr>
          <p:nvPr/>
        </p:nvCxnSpPr>
        <p:spPr>
          <a:xfrm>
            <a:off x="9359969" y="3742441"/>
            <a:ext cx="0" cy="149680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170FC4-0C46-4679-B131-8216A90E942B}"/>
              </a:ext>
            </a:extLst>
          </p:cNvPr>
          <p:cNvCxnSpPr/>
          <p:nvPr/>
        </p:nvCxnSpPr>
        <p:spPr>
          <a:xfrm>
            <a:off x="7240672" y="3758655"/>
            <a:ext cx="2100750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FA5047-3AE7-46E7-991F-50A405484286}"/>
                  </a:ext>
                </a:extLst>
              </p:cNvPr>
              <p:cNvSpPr txBox="1"/>
              <p:nvPr/>
            </p:nvSpPr>
            <p:spPr>
              <a:xfrm>
                <a:off x="9114393" y="348472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FA5047-3AE7-46E7-991F-50A405484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93" y="3484723"/>
                <a:ext cx="391877" cy="238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8F74055-D989-4C2A-9E5F-9470C588FE75}"/>
                  </a:ext>
                </a:extLst>
              </p:cNvPr>
              <p:cNvSpPr txBox="1"/>
              <p:nvPr/>
            </p:nvSpPr>
            <p:spPr>
              <a:xfrm>
                <a:off x="9183418" y="5253398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8F74055-D989-4C2A-9E5F-9470C588F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418" y="5253398"/>
                <a:ext cx="391877" cy="238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B42717-A8BD-4C0A-A75D-B2DA23E59303}"/>
                  </a:ext>
                </a:extLst>
              </p:cNvPr>
              <p:cNvSpPr txBox="1"/>
              <p:nvPr/>
            </p:nvSpPr>
            <p:spPr>
              <a:xfrm>
                <a:off x="6825518" y="363523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B42717-A8BD-4C0A-A75D-B2DA23E59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518" y="3635233"/>
                <a:ext cx="391877" cy="2384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76B6E2-6E0A-49B6-9032-7884DC7A996A}"/>
              </a:ext>
            </a:extLst>
          </p:cNvPr>
          <p:cNvCxnSpPr/>
          <p:nvPr/>
        </p:nvCxnSpPr>
        <p:spPr>
          <a:xfrm>
            <a:off x="8500251" y="4409880"/>
            <a:ext cx="2103120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B6D16B-3488-4CE9-BFC7-E689561390D3}"/>
                  </a:ext>
                </a:extLst>
              </p:cNvPr>
              <p:cNvSpPr txBox="1"/>
              <p:nvPr/>
            </p:nvSpPr>
            <p:spPr>
              <a:xfrm>
                <a:off x="9065753" y="4390357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𝑁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B6D16B-3488-4CE9-BFC7-E6895613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53" y="4390357"/>
                <a:ext cx="391877" cy="238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FC8AE8-F411-45D0-9865-A26B824C93B7}"/>
                  </a:ext>
                </a:extLst>
              </p:cNvPr>
              <p:cNvSpPr txBox="1"/>
              <p:nvPr/>
            </p:nvSpPr>
            <p:spPr>
              <a:xfrm>
                <a:off x="10533160" y="4361173"/>
                <a:ext cx="391877" cy="238444"/>
              </a:xfrm>
              <a:prstGeom prst="rect">
                <a:avLst/>
              </a:prstGeom>
            </p:spPr>
            <p:txBody>
              <a:bodyPr vert="horz" wrap="square" lIns="91440" tIns="0" rIns="91440" bIns="45720" rtlCol="0">
                <a:noAutofit/>
              </a:bodyPr>
              <a:lstStyle/>
              <a:p>
                <a:pPr marL="0" indent="0" algn="l">
                  <a:lnSpc>
                    <a:spcPts val="1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FC8AE8-F411-45D0-9865-A26B824C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160" y="4361173"/>
                <a:ext cx="391877" cy="238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06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/>
      <p:bldP spid="54" grpId="0"/>
      <p:bldP spid="55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6BDF5E-A4DD-42DD-95D1-2837B7538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/>
              </a:p>
              <a:p>
                <a:pPr algn="l">
                  <a:buFontTx/>
                  <a:buChar char="-"/>
                </a:pPr>
                <a:r>
                  <a:rPr lang="en-US" sz="2800"/>
                  <a:t>Ứng với phương trình đường thẳng tổng quát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6BDF5E-A4DD-42DD-95D1-2837B7538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618D4B-BF73-43B0-AFF9-0792B9C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dữ liệu biểu diễn các đối tượng cơ bản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B8C-40DC-4EB5-8F9D-A91543985B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fld id="{BF147D20-CB71-43CE-8A2A-A471BFCA0EE7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9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5"/>
</p:tagLst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2536</Words>
  <Application>Microsoft Office PowerPoint</Application>
  <PresentationFormat>Widescreen</PresentationFormat>
  <Paragraphs>612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Segoe UI</vt:lpstr>
      <vt:lpstr>Segoe UI Light</vt:lpstr>
      <vt:lpstr>Wingdings</vt:lpstr>
      <vt:lpstr>Get Started with 3D</vt:lpstr>
      <vt:lpstr>Hình học tính toán</vt:lpstr>
      <vt:lpstr>Nội dung</vt:lpstr>
      <vt:lpstr>Các đối tượng cơ bản của hình học mặt phẳng</vt:lpstr>
      <vt:lpstr>Các đối tượng cơ bản của hình học mặt phẳng</vt:lpstr>
      <vt:lpstr>Nội dung</vt:lpstr>
      <vt:lpstr>Cấu trúc dữ liệu biểu diễn các đối tượng cơ bản</vt:lpstr>
      <vt:lpstr>Cấu trúc dữ liệu biểu diễn các đối tượng cơ bản</vt:lpstr>
      <vt:lpstr>Cấu trúc dữ liệu biểu diễn các đối tượng cơ bản</vt:lpstr>
      <vt:lpstr>Cấu trúc dữ liệu biểu diễn các đối tượng cơ bản</vt:lpstr>
      <vt:lpstr>Cấu trúc dữ liệu biểu diễn các đối tượng cơ bản</vt:lpstr>
      <vt:lpstr>Nội dung</vt:lpstr>
      <vt:lpstr>Diện tích đại số của tam giác</vt:lpstr>
      <vt:lpstr>Diện tích đại số của tam giác</vt:lpstr>
      <vt:lpstr>Diện tích đại số của tam giác</vt:lpstr>
      <vt:lpstr>Diện tích đại số của tam giác</vt:lpstr>
      <vt:lpstr>Diện tích đại số của tam giác</vt:lpstr>
      <vt:lpstr>Diện tích đại số của tam giác</vt:lpstr>
      <vt:lpstr>Nội dung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Ứng dụng diện tích đại số của tam giác</vt:lpstr>
      <vt:lpstr>Nội dung</vt:lpstr>
      <vt:lpstr>Một số bài toán cơ bản</vt:lpstr>
      <vt:lpstr>Một số bài toán cơ bản</vt:lpstr>
      <vt:lpstr>Một số bài toán cơ bản</vt:lpstr>
      <vt:lpstr>Một số bài toán cơ bản</vt:lpstr>
      <vt:lpstr>Một số bài toán cơ bản</vt:lpstr>
      <vt:lpstr>Một số bài toán cơ bản</vt:lpstr>
      <vt:lpstr>Một số bài toán cơ bản</vt:lpstr>
      <vt:lpstr>Một số bài toán cơ bản</vt:lpstr>
      <vt:lpstr>Một số bài toán cơ bản</vt:lpstr>
      <vt:lpstr>Một số bài toán cơ bản</vt:lpstr>
      <vt:lpstr>Một số bài toán cơ bản</vt:lpstr>
      <vt:lpstr>Một số bài toán cơ bản</vt:lpstr>
      <vt:lpstr>Nội dung</vt:lpstr>
      <vt:lpstr>Bài toán bao lồi</vt:lpstr>
      <vt:lpstr>Bài toán bao lồi</vt:lpstr>
      <vt:lpstr>Bài toán bao lồi</vt:lpstr>
      <vt:lpstr>Bài toán bao lồi</vt:lpstr>
      <vt:lpstr>Bài toán bao lồi</vt:lpstr>
      <vt:lpstr>Bài toán bao lồi</vt:lpstr>
      <vt:lpstr>Bài toán bao lồi</vt:lpstr>
      <vt:lpstr>Bài toán bao lồi</vt:lpstr>
      <vt:lpstr>Bài toán bao lồi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2020-03-30T03:01:58Z</dcterms:created>
  <dcterms:modified xsi:type="dcterms:W3CDTF">2021-10-08T15:35:17Z</dcterms:modified>
</cp:coreProperties>
</file>