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90D-7C6E-4604-9E59-F1ECABDF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AC932-FFC5-4166-9152-E57DDE0F0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5C65-D1E1-4BBE-9B85-A04EEE4E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03EE-DAA2-4576-94CB-1AF65378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E0E99-21DE-4793-BBB1-3F0C67F4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2CE7-6F8D-491A-8286-865B87E1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1D888-228E-424E-88D1-683EB6C1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1C97-3B7F-476D-B97A-25663FE8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697B-B2EC-4D9A-A766-91BAC8B8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7821-6F7F-4006-9B7F-1FF81E71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DE158-43FD-4B84-A09A-FB83DC10D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6F6B-6976-48AB-B6B4-F314917F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729B0-045E-46C1-AEF6-3A3E2404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457B-A0FA-4130-93ED-00C57BF0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7C1A-DDE0-43D1-A45D-160C85C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C565-32B5-4D5C-939A-21272702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1103-3BB5-431A-8B48-F8C18D36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A9AC-CE7B-4E79-AD07-8F4DD310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BF18-F0A5-4C56-B55A-C82EFD0C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46F7-E594-42DD-8271-0C7463F8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A419-667C-4938-9CE5-13EA2E1F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2512-6B97-4B37-A70C-C16353710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5B16-62F2-4623-A2BC-7907BC8D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F524-5EBE-4A3A-9DE6-01D31F4A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4F6C-8C48-496B-A1A5-41AAB7E9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C3A-A918-4637-93F7-15789F6A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3EC3-186B-4170-A91D-C53CC7628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845C-5FAD-45D1-9016-1B52DECB6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CC68-8A15-4392-B9D7-8D036B15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BFBE-9361-47F6-94BB-D3B4E2DE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B1514-5DB2-4E34-98AD-E4B84B98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F4B2-1364-4590-AE34-C8652064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E29E-2EC3-4FC1-B5ED-FFADB6DF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4A69B-4E09-4971-959A-A8E900510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4D23E-F524-464C-B0EC-9D2C4861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C6064-862E-4A7E-A55A-F6494FE3A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993AC-EC96-4DFF-AA18-5AF321F5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8ABE3-4C0A-4A05-92C4-E22A1023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AAED-B5CF-4F74-A8D0-E869C901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D0C1-1E11-4639-A8CD-6F4E62D0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547BF-F714-4182-AE58-82AB118A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3C0A4-EB7C-4500-87D2-EEDF80B9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B25D2-D159-4966-A82D-DF3D545B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9BDCF-BE8E-4D18-8183-E635F2FF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0751D-8BDC-486C-82B7-9A1CE1DD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D64F9-C3A4-43AC-9103-D22603E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B8C4-6F37-4225-9E61-B6FA09B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ADA4-9C09-45C0-9CE0-3EE32174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D061C-BF93-42F0-AF8A-E63F4763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CCC76-0056-4C40-BBB8-2B295069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EBDF3-1C99-4E4C-9148-90D6C53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B73A6-E3AF-484A-B3C2-548709C6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DC95-14DE-43D9-AB7B-2588DF39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CAB5B-9EDD-4915-AF3E-4C5DAC5F3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97186-5C2D-46CC-9BFC-7363F2CE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71FDA-63E8-4BB1-BA43-EEFB942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AE79F-B198-4799-AD56-8143561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D9846-EA6B-4356-B391-C161DF99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5CD26-519F-4D7D-84A6-27594F3C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88BDF-6342-44F4-9A90-E9A8CAE7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9A7B-72D4-4A59-8A06-50E34C47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4F604-3445-4F44-94AF-2B51A1869776}" type="datetimeFigureOut">
              <a:rPr lang="en-US" smtClean="0"/>
              <a:t>13/12/2021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4AFDC-4F5C-44C4-B8FF-E707CE3B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139F-018B-4B8E-B9AA-F28B1163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DD82-B8AE-4D86-834A-8B54861E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CE4FC-E001-4CD5-8FC4-1ABC0D350F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177" y="383176"/>
                <a:ext cx="8769532" cy="58434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/>
                  <a:t>CIRHULL</a:t>
                </a:r>
              </a:p>
              <a:p>
                <a:pPr marL="0" indent="0">
                  <a:buNone/>
                </a:pPr>
                <a:r>
                  <a:rPr lang="en-US" sz="2400"/>
                  <a:t>Nhận xét</a:t>
                </a:r>
              </a:p>
              <a:p>
                <a:pPr>
                  <a:buFontTx/>
                  <a:buChar char="-"/>
                </a:pPr>
                <a:r>
                  <a:rPr lang="en-US" sz="2400"/>
                  <a:t>Đường tròn nhỏ nhất chứa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điểm thì cũng chứa 3 điểm bất kỳ. Do đó đường tròn nhỏ nhất chứa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điểm là đường tròn lớn nhất trong số các đường tròn chứa 3 điểm bất kỳ của tập gồm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điểm.</a:t>
                </a:r>
              </a:p>
              <a:p>
                <a:pPr>
                  <a:buFontTx/>
                  <a:buChar char="-"/>
                </a:pPr>
                <a:r>
                  <a:rPr lang="en-US" sz="2400"/>
                  <a:t>Với 3 điểm bất kỳ (không thẳng hàng, không trùng nhau) luôn tạo thành một tam giác.</a:t>
                </a:r>
                <a:endParaRPr lang="en-US" sz="2400" b="0"/>
              </a:p>
              <a:p>
                <a:pPr lvl="1">
                  <a:buFontTx/>
                  <a:buChar char="-"/>
                </a:pPr>
                <a:r>
                  <a:rPr lang="en-US" sz="2000"/>
                  <a:t>TH1: tam giác nhọn: đường tròn nhỏ nhất chứa 3 đỉnh là đường tròn ngoại tiếp có bán kính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/(4∗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 lvl="1">
                  <a:buFontTx/>
                  <a:buChar char="-"/>
                </a:pPr>
                <a:r>
                  <a:rPr lang="en-US" sz="2000"/>
                  <a:t>TH2: tam giác tù: đường tròn có đường kính là độ dài cạnh lớn nhất.</a:t>
                </a:r>
              </a:p>
              <a:p>
                <a:pPr>
                  <a:buFontTx/>
                  <a:buChar char="-"/>
                </a:pPr>
                <a:r>
                  <a:rPr lang="en-US" sz="2400"/>
                  <a:t>Các hàm cần cài đặt:</a:t>
                </a:r>
              </a:p>
              <a:p>
                <a:pPr lvl="1">
                  <a:buFontTx/>
                  <a:buChar char="-"/>
                </a:pPr>
                <a:r>
                  <a:rPr lang="en-US" sz="2000"/>
                  <a:t>Hàm tính độ dài đoạn thẳng qua 2 điểm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/>
                  <a:t> và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/>
              </a:p>
              <a:p>
                <a:pPr lvl="1">
                  <a:buFontTx/>
                  <a:buChar char="-"/>
                </a:pPr>
                <a:r>
                  <a:rPr lang="en-US" sz="2000"/>
                  <a:t>Hàm tính diện tích tam giác có 3 đỉnh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sz="2000"/>
              </a:p>
              <a:p>
                <a:pPr lvl="1">
                  <a:buFontTx/>
                  <a:buChar char="-"/>
                </a:pPr>
                <a:r>
                  <a:rPr lang="en-US" sz="2000"/>
                  <a:t>Kiểm tra góc nhọn/tù</a:t>
                </a:r>
              </a:p>
              <a:p>
                <a:pPr lvl="1">
                  <a:buFontTx/>
                  <a:buChar char="-"/>
                </a:pPr>
                <a:r>
                  <a:rPr lang="en-US" sz="2000"/>
                  <a:t>Góc A vuông: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/>
              </a:p>
              <a:p>
                <a:pPr lvl="1">
                  <a:buFontTx/>
                  <a:buChar char="-"/>
                </a:pPr>
                <a:r>
                  <a:rPr lang="en-US" sz="2000"/>
                  <a:t>Góc A nhọn: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BCE4FC-E001-4CD5-8FC4-1ABC0D350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177" y="383176"/>
                <a:ext cx="8769532" cy="5843453"/>
              </a:xfrm>
              <a:blipFill>
                <a:blip r:embed="rId2"/>
                <a:stretch>
                  <a:fillRect l="-1113" t="-1983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C6C6284-9D34-4638-95E2-0B3E76B59B3C}"/>
              </a:ext>
            </a:extLst>
          </p:cNvPr>
          <p:cNvSpPr/>
          <p:nvPr/>
        </p:nvSpPr>
        <p:spPr>
          <a:xfrm>
            <a:off x="9501053" y="3971109"/>
            <a:ext cx="1976846" cy="1976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6178F6-5628-440B-8AF6-E6A94514EF0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790555" y="4032069"/>
            <a:ext cx="442018" cy="162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62D86C-A505-45F2-AE4C-44366A56F870}"/>
              </a:ext>
            </a:extLst>
          </p:cNvPr>
          <p:cNvCxnSpPr>
            <a:cxnSpLocks/>
          </p:cNvCxnSpPr>
          <p:nvPr/>
        </p:nvCxnSpPr>
        <p:spPr>
          <a:xfrm>
            <a:off x="10232573" y="4032069"/>
            <a:ext cx="1245326" cy="1166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4794AD-E9BC-497C-91C3-CAC10B331CD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790555" y="5199018"/>
            <a:ext cx="1687344" cy="459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9EBC63-2196-4BE5-BC83-3F8AAD853E55}"/>
              </a:ext>
            </a:extLst>
          </p:cNvPr>
          <p:cNvSpPr/>
          <p:nvPr/>
        </p:nvSpPr>
        <p:spPr>
          <a:xfrm>
            <a:off x="9501053" y="531223"/>
            <a:ext cx="1976846" cy="1976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312D60-8F68-4CD7-8349-0AFDF8F49878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0489476" y="531223"/>
            <a:ext cx="857794" cy="505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46A86C-A4E9-4C40-AB59-82B99BB8E59A}"/>
              </a:ext>
            </a:extLst>
          </p:cNvPr>
          <p:cNvCxnSpPr>
            <a:cxnSpLocks/>
            <a:stCxn id="16" idx="0"/>
            <a:endCxn id="16" idx="1"/>
          </p:cNvCxnSpPr>
          <p:nvPr/>
        </p:nvCxnSpPr>
        <p:spPr>
          <a:xfrm flipH="1">
            <a:off x="9790555" y="531223"/>
            <a:ext cx="698921" cy="289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A41919-5E48-4BB3-868F-57A34400D6F9}"/>
              </a:ext>
            </a:extLst>
          </p:cNvPr>
          <p:cNvCxnSpPr>
            <a:cxnSpLocks/>
            <a:endCxn id="16" idx="1"/>
          </p:cNvCxnSpPr>
          <p:nvPr/>
        </p:nvCxnSpPr>
        <p:spPr>
          <a:xfrm flipH="1" flipV="1">
            <a:off x="9790555" y="820725"/>
            <a:ext cx="1556715" cy="2155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956A76B-06FA-49FF-9360-69A373BC5C0A}"/>
              </a:ext>
            </a:extLst>
          </p:cNvPr>
          <p:cNvSpPr/>
          <p:nvPr/>
        </p:nvSpPr>
        <p:spPr>
          <a:xfrm>
            <a:off x="9790555" y="178527"/>
            <a:ext cx="1556715" cy="15567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0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Phước Hải Trương</dc:creator>
  <cp:lastModifiedBy>Trương Phước Hải</cp:lastModifiedBy>
  <cp:revision>2</cp:revision>
  <dcterms:created xsi:type="dcterms:W3CDTF">2021-11-02T08:27:04Z</dcterms:created>
  <dcterms:modified xsi:type="dcterms:W3CDTF">2021-12-13T08:57:57Z</dcterms:modified>
</cp:coreProperties>
</file>