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2C92-47CB-43F7-8566-F3C007C3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6F478-A588-4C05-A272-FD0D0377D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3422-83B6-487D-9BD8-C40C8ED7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1BE6-52F1-4961-970C-DAE10B87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7031-E4EB-46AD-BA20-9749D37C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1951-79AF-4657-A9CF-A4AA2314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99B19-905D-4827-A7D9-17B96BE1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3799-7FFB-43C8-B66F-CF4F361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07E4-B7EC-4E41-B2DB-C59B7B7B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AFE2-0240-4099-BB5E-E57F9DED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91BB3-6247-4455-A772-418EA6C5D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1F293-5C16-4281-8F0D-53C894B40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C260-A90F-48E9-860E-C6318D64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1B265-6819-4D18-8083-2367B896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2AD0-2134-4834-856F-40B829EC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627B-0124-4B3D-8459-303270FC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D70B-8809-495B-B219-225E31F8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DEC9-31AE-416F-AE46-6F21ECEA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46885-C838-408A-BF08-A97BC27A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4DBD-067A-4B21-A44C-87C26069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D0EB-C31E-47F7-96C1-AD9ACCD6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E6AC7-6300-4CCF-A999-192FDFD9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FAFF-C317-4EF5-ABEE-CCDCC1C8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1383-2F83-408C-8948-FE221970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CA14-67D2-4E66-A04F-E505751E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BFCD-733D-4975-A580-DE1A7002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F894-16F5-4D87-8B45-CA811A01C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286E2-60B1-4B50-9287-1419A18F4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BCB2-2DCE-4248-94AA-22BC3479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5E65D-BF63-46DB-A915-38F98140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D3FA4-D915-4923-A37A-79E3870B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7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DDD0-1DC8-4712-86B0-ECB711BB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4546B-0374-4E12-8C20-D21B0362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CAB17-2D00-4F7A-BB42-35CD9590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9FB72-4EA0-4AAF-A2C3-B0328D3BC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EC2A5-227D-4641-9F69-837BEB5F2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1E40-A9D2-4671-90E5-8A9C1FA4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B66-CC41-43BB-936A-8ECC4625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1D2AD-4C83-44AE-AA5C-1F7E923F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67F2-6483-4DC4-AB7B-624B0496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0175D-EF17-4533-968A-2C116B4E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129E6-E822-47D1-83E8-B9107005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B3F41-DAAF-4DA3-A91E-EBB27136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35B89-509B-49D8-AE17-9A75907B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EC6C5-1AE1-436C-8C57-73A49D64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0867-1998-4DE6-A4DA-EA2F4952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0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DA0C-3746-45D8-936F-7A40C861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3D14-33C6-41E0-B2C8-6603B2AA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65046-E5BE-4A57-AD81-C80740435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D37EB-BCF6-411C-9FCD-8E8F29F2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2B949-56C0-466D-BDFB-0F672159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BFCA-F232-4A6A-A988-E2E7F132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7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ADA2-DAA6-4F4C-9BA9-A47BF4E9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70FA5-41A9-471D-8F36-9F22CFD58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92ED1-4A89-42A9-AE19-1FED33FE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69C10-51D8-4795-8720-8C18ABF7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6856-EFAC-421E-8697-2615394F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FAB0-9070-411E-90DE-BB16494E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EF5D9-CF9F-4EE1-B735-7217A77C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CC25-2179-4F76-B7BB-DB4D41D6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A8D8-763C-4365-BB1E-C0B2033D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3B82-4B54-4FE1-83AB-E120BC95324F}" type="datetimeFigureOut">
              <a:rPr lang="en-US" smtClean="0"/>
              <a:t>09/01/2022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95E1-F702-4696-AE06-F6B48F195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23BD-CBBF-4CCF-B2DB-15FAA1EF9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09DB-FA69-4113-8104-DD84EA55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BFAE90-C6DC-4B6E-93BB-B490A517E748}"/>
              </a:ext>
            </a:extLst>
          </p:cNvPr>
          <p:cNvSpPr/>
          <p:nvPr/>
        </p:nvSpPr>
        <p:spPr>
          <a:xfrm>
            <a:off x="5599611" y="383177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CBEE33-D97F-44DD-91DD-2AA7F934FCDB}"/>
              </a:ext>
            </a:extLst>
          </p:cNvPr>
          <p:cNvSpPr/>
          <p:nvPr/>
        </p:nvSpPr>
        <p:spPr>
          <a:xfrm>
            <a:off x="3187336" y="1053734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8EC91-53AF-4931-A842-18E141AF075F}"/>
              </a:ext>
            </a:extLst>
          </p:cNvPr>
          <p:cNvSpPr/>
          <p:nvPr/>
        </p:nvSpPr>
        <p:spPr>
          <a:xfrm>
            <a:off x="8238308" y="1053735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AD099E-E601-4B12-93BB-7660636957D2}"/>
              </a:ext>
            </a:extLst>
          </p:cNvPr>
          <p:cNvCxnSpPr>
            <a:stCxn id="4" idx="2"/>
            <a:endCxn id="7" idx="7"/>
          </p:cNvCxnSpPr>
          <p:nvPr/>
        </p:nvCxnSpPr>
        <p:spPr>
          <a:xfrm flipH="1">
            <a:off x="3611031" y="631372"/>
            <a:ext cx="1988580" cy="49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F91F00-A094-482D-BF49-C77DD315E118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6096000" y="631372"/>
            <a:ext cx="2215002" cy="49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36BDC31-A964-4F63-A3AB-EBE9DA7142D8}"/>
              </a:ext>
            </a:extLst>
          </p:cNvPr>
          <p:cNvSpPr/>
          <p:nvPr/>
        </p:nvSpPr>
        <p:spPr>
          <a:xfrm>
            <a:off x="1724296" y="1811379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4BB964-95F4-41D9-AF8A-BC59F00DAD53}"/>
              </a:ext>
            </a:extLst>
          </p:cNvPr>
          <p:cNvSpPr/>
          <p:nvPr/>
        </p:nvSpPr>
        <p:spPr>
          <a:xfrm>
            <a:off x="4605321" y="1811378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B3EC34-C745-4627-8908-EAC1F11C068F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1972491" y="1301929"/>
            <a:ext cx="1214845" cy="5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89A736-1354-452D-B2C5-301CB5D72590}"/>
              </a:ext>
            </a:extLst>
          </p:cNvPr>
          <p:cNvCxnSpPr>
            <a:cxnSpLocks/>
            <a:stCxn id="7" idx="6"/>
            <a:endCxn id="18" idx="0"/>
          </p:cNvCxnSpPr>
          <p:nvPr/>
        </p:nvCxnSpPr>
        <p:spPr>
          <a:xfrm>
            <a:off x="3683725" y="1301929"/>
            <a:ext cx="1169791" cy="50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78FAE20-C5B0-404A-9A37-FEA69FBF0CCE}"/>
              </a:ext>
            </a:extLst>
          </p:cNvPr>
          <p:cNvSpPr/>
          <p:nvPr/>
        </p:nvSpPr>
        <p:spPr>
          <a:xfrm>
            <a:off x="6884125" y="1811379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805C9E-3762-4549-8A0B-E88F42D6B673}"/>
              </a:ext>
            </a:extLst>
          </p:cNvPr>
          <p:cNvSpPr/>
          <p:nvPr/>
        </p:nvSpPr>
        <p:spPr>
          <a:xfrm>
            <a:off x="9765150" y="1811378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A80115-E9B2-40E2-BB56-94D35DAAE7AA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7132320" y="1301930"/>
            <a:ext cx="1105988" cy="50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8E8B52-BB1C-4E3E-8247-A457D5EDB7BC}"/>
              </a:ext>
            </a:extLst>
          </p:cNvPr>
          <p:cNvCxnSpPr>
            <a:cxnSpLocks/>
            <a:stCxn id="8" idx="6"/>
            <a:endCxn id="28" idx="1"/>
          </p:cNvCxnSpPr>
          <p:nvPr/>
        </p:nvCxnSpPr>
        <p:spPr>
          <a:xfrm>
            <a:off x="8734697" y="1301930"/>
            <a:ext cx="1103147" cy="58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9E1F4FB-9607-411B-B850-0DB80890767C}"/>
              </a:ext>
            </a:extLst>
          </p:cNvPr>
          <p:cNvSpPr/>
          <p:nvPr/>
        </p:nvSpPr>
        <p:spPr>
          <a:xfrm>
            <a:off x="896982" y="2499356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9908DC-F9FC-44E9-A307-38756FAD8225}"/>
              </a:ext>
            </a:extLst>
          </p:cNvPr>
          <p:cNvSpPr/>
          <p:nvPr/>
        </p:nvSpPr>
        <p:spPr>
          <a:xfrm>
            <a:off x="2499359" y="2499356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EAE36A-3E0B-4225-975B-4DDDF635769B}"/>
              </a:ext>
            </a:extLst>
          </p:cNvPr>
          <p:cNvSpPr/>
          <p:nvPr/>
        </p:nvSpPr>
        <p:spPr>
          <a:xfrm>
            <a:off x="3770811" y="2499356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7AE88E-19B1-476D-94D0-24ABD86FD14C}"/>
              </a:ext>
            </a:extLst>
          </p:cNvPr>
          <p:cNvSpPr/>
          <p:nvPr/>
        </p:nvSpPr>
        <p:spPr>
          <a:xfrm>
            <a:off x="5373188" y="2499356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9570E-039C-4731-BB45-677BD83E08E5}"/>
              </a:ext>
            </a:extLst>
          </p:cNvPr>
          <p:cNvSpPr/>
          <p:nvPr/>
        </p:nvSpPr>
        <p:spPr>
          <a:xfrm>
            <a:off x="6139542" y="2499356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08295C-9EBC-472C-B131-0EF3E52B42E5}"/>
              </a:ext>
            </a:extLst>
          </p:cNvPr>
          <p:cNvSpPr/>
          <p:nvPr/>
        </p:nvSpPr>
        <p:spPr>
          <a:xfrm>
            <a:off x="7741919" y="2499356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6874C7-50FD-4E6D-9EC0-3C6DA28E0758}"/>
              </a:ext>
            </a:extLst>
          </p:cNvPr>
          <p:cNvSpPr/>
          <p:nvPr/>
        </p:nvSpPr>
        <p:spPr>
          <a:xfrm>
            <a:off x="8943702" y="2499356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286856-E8C5-469B-93B0-D61315AEA337}"/>
              </a:ext>
            </a:extLst>
          </p:cNvPr>
          <p:cNvSpPr/>
          <p:nvPr/>
        </p:nvSpPr>
        <p:spPr>
          <a:xfrm>
            <a:off x="10546079" y="2499356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CE077E-9E28-4C97-939E-07D94571B53E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1145177" y="2059574"/>
            <a:ext cx="579119" cy="43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9D8E86-2319-4355-A578-2EA56FE82404}"/>
              </a:ext>
            </a:extLst>
          </p:cNvPr>
          <p:cNvCxnSpPr>
            <a:cxnSpLocks/>
            <a:stCxn id="17" idx="6"/>
            <a:endCxn id="37" idx="0"/>
          </p:cNvCxnSpPr>
          <p:nvPr/>
        </p:nvCxnSpPr>
        <p:spPr>
          <a:xfrm>
            <a:off x="2220685" y="2059574"/>
            <a:ext cx="526869" cy="43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5D799C-ACD2-4BEC-9B56-C0F87D61A54D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flipH="1">
            <a:off x="4019006" y="2059573"/>
            <a:ext cx="586315" cy="43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6E6CA8-EF1A-42F7-8680-930A12A89975}"/>
              </a:ext>
            </a:extLst>
          </p:cNvPr>
          <p:cNvCxnSpPr>
            <a:cxnSpLocks/>
            <a:stCxn id="18" idx="6"/>
            <a:endCxn id="39" idx="0"/>
          </p:cNvCxnSpPr>
          <p:nvPr/>
        </p:nvCxnSpPr>
        <p:spPr>
          <a:xfrm>
            <a:off x="5101710" y="2059573"/>
            <a:ext cx="519673" cy="43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C4695B-C8F2-4979-B079-495DA8441154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 flipH="1">
            <a:off x="6387737" y="2059574"/>
            <a:ext cx="496388" cy="43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93D742-6E9E-43CC-99F3-003251A6A7D6}"/>
              </a:ext>
            </a:extLst>
          </p:cNvPr>
          <p:cNvCxnSpPr>
            <a:cxnSpLocks/>
            <a:stCxn id="27" idx="6"/>
            <a:endCxn id="41" idx="0"/>
          </p:cNvCxnSpPr>
          <p:nvPr/>
        </p:nvCxnSpPr>
        <p:spPr>
          <a:xfrm>
            <a:off x="7380514" y="2059574"/>
            <a:ext cx="609600" cy="43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D44F1E-D6FD-4B4C-8AFB-0CA0293F1531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9191897" y="2059573"/>
            <a:ext cx="573253" cy="43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03E228-7DA8-4082-82B1-213F4603734E}"/>
              </a:ext>
            </a:extLst>
          </p:cNvPr>
          <p:cNvCxnSpPr>
            <a:cxnSpLocks/>
            <a:stCxn id="28" idx="6"/>
            <a:endCxn id="43" idx="0"/>
          </p:cNvCxnSpPr>
          <p:nvPr/>
        </p:nvCxnSpPr>
        <p:spPr>
          <a:xfrm>
            <a:off x="10261539" y="2059573"/>
            <a:ext cx="532735" cy="43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A45ED5-BCF6-43C2-9A4D-0054594F6336}"/>
                  </a:ext>
                </a:extLst>
              </p:cNvPr>
              <p:cNvSpPr txBox="1"/>
              <p:nvPr/>
            </p:nvSpPr>
            <p:spPr>
              <a:xfrm>
                <a:off x="534154" y="4054164"/>
                <a:ext cx="1098728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MULTIPLE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/>
                  <a:t>Mỗi node trên sơ đồ lưu phần dư của số m chia cho n.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/>
                  <a:t>Ví dụ: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US"/>
              </a:p>
              <a:p>
                <a:pPr marL="285750" indent="-285750">
                  <a:buFontTx/>
                  <a:buChar char="-"/>
                </a:pPr>
                <a:r>
                  <a:rPr lang="en-US"/>
                  <a:t>trace[du] = {0, 1}: cho biết là giá trị du được tạo bằng cách thêm 0 hoặc 1 vào số du trước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/>
                  <a:t>pre[du]: cho biết giá trị du trước đó (node cha của node du)</a:t>
                </a:r>
              </a:p>
              <a:p>
                <a:r>
                  <a:rPr lang="en-US"/>
                  <a:t>------</a:t>
                </a:r>
              </a:p>
              <a:p>
                <a:r>
                  <a:rPr lang="en-US"/>
                  <a:t>trace[0] = 1, pre[0] = 17 (m = 1) -&gt; trace[17] = 0, pre[17] = 15 (m = 01) -&gt; trace[15] = 0, pre[15] = 11 (m = 001) </a:t>
                </a:r>
              </a:p>
              <a:p>
                <a:r>
                  <a:rPr lang="en-US"/>
                  <a:t>trace[11] = 1, pre[11] = 1 (m = 1001)</a:t>
                </a:r>
              </a:p>
              <a:p>
                <a:r>
                  <a:rPr lang="en-US"/>
                  <a:t>trace[1] = 1, pre[1] = 0 (m = 11001)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A45ED5-BCF6-43C2-9A4D-0054594F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4" y="4054164"/>
                <a:ext cx="10987285" cy="2585323"/>
              </a:xfrm>
              <a:prstGeom prst="rect">
                <a:avLst/>
              </a:prstGeom>
              <a:blipFill>
                <a:blip r:embed="rId2"/>
                <a:stretch>
                  <a:fillRect l="-499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568077E-2D78-490B-A8B7-CB347658008C}"/>
              </a:ext>
            </a:extLst>
          </p:cNvPr>
          <p:cNvSpPr txBox="1"/>
          <p:nvPr/>
        </p:nvSpPr>
        <p:spPr>
          <a:xfrm>
            <a:off x="4436260" y="631371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218BA4-AF65-4BF7-BF37-8D9692233486}"/>
              </a:ext>
            </a:extLst>
          </p:cNvPr>
          <p:cNvSpPr txBox="1"/>
          <p:nvPr/>
        </p:nvSpPr>
        <p:spPr>
          <a:xfrm>
            <a:off x="7057163" y="631371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3361F8-8245-4197-A977-9305FFEAAB46}"/>
              </a:ext>
            </a:extLst>
          </p:cNvPr>
          <p:cNvSpPr txBox="1"/>
          <p:nvPr/>
        </p:nvSpPr>
        <p:spPr>
          <a:xfrm>
            <a:off x="2380750" y="1284902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5EFE47-0950-4158-B9B0-2A88EB766657}"/>
              </a:ext>
            </a:extLst>
          </p:cNvPr>
          <p:cNvSpPr txBox="1"/>
          <p:nvPr/>
        </p:nvSpPr>
        <p:spPr>
          <a:xfrm>
            <a:off x="4124263" y="1255820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127D1C-2DE3-41A3-A167-7E83057F5772}"/>
              </a:ext>
            </a:extLst>
          </p:cNvPr>
          <p:cNvSpPr txBox="1"/>
          <p:nvPr/>
        </p:nvSpPr>
        <p:spPr>
          <a:xfrm>
            <a:off x="9113896" y="1255820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15E7F0-7378-4B41-AD23-3AFCA7741A73}"/>
              </a:ext>
            </a:extLst>
          </p:cNvPr>
          <p:cNvSpPr txBox="1"/>
          <p:nvPr/>
        </p:nvSpPr>
        <p:spPr>
          <a:xfrm>
            <a:off x="10377017" y="1990908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3D4A9D-3D11-411C-8C09-BE9E96C1637A}"/>
              </a:ext>
            </a:extLst>
          </p:cNvPr>
          <p:cNvSpPr txBox="1"/>
          <p:nvPr/>
        </p:nvSpPr>
        <p:spPr>
          <a:xfrm>
            <a:off x="7581188" y="2005927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4FDEF4-5239-410D-B385-F55CA2D3CE67}"/>
              </a:ext>
            </a:extLst>
          </p:cNvPr>
          <p:cNvSpPr txBox="1"/>
          <p:nvPr/>
        </p:nvSpPr>
        <p:spPr>
          <a:xfrm>
            <a:off x="5282692" y="1988727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5EC3C4-ED51-4B69-A518-E7922131F34D}"/>
              </a:ext>
            </a:extLst>
          </p:cNvPr>
          <p:cNvSpPr txBox="1"/>
          <p:nvPr/>
        </p:nvSpPr>
        <p:spPr>
          <a:xfrm>
            <a:off x="2355951" y="1970701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E4B9C1-AD59-42F5-A2B6-250973D1AE5E}"/>
              </a:ext>
            </a:extLst>
          </p:cNvPr>
          <p:cNvSpPr txBox="1"/>
          <p:nvPr/>
        </p:nvSpPr>
        <p:spPr>
          <a:xfrm>
            <a:off x="1256116" y="1988727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5F827B-AD6B-4B0E-B4B5-DC377FF04F97}"/>
              </a:ext>
            </a:extLst>
          </p:cNvPr>
          <p:cNvSpPr txBox="1"/>
          <p:nvPr/>
        </p:nvSpPr>
        <p:spPr>
          <a:xfrm>
            <a:off x="4120476" y="2022011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3F944F-B022-4E2A-A0E8-1927865141D2}"/>
              </a:ext>
            </a:extLst>
          </p:cNvPr>
          <p:cNvSpPr txBox="1"/>
          <p:nvPr/>
        </p:nvSpPr>
        <p:spPr>
          <a:xfrm>
            <a:off x="6454473" y="2034230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BD3C47-D896-47F3-95E9-87AA982AEC69}"/>
              </a:ext>
            </a:extLst>
          </p:cNvPr>
          <p:cNvSpPr txBox="1"/>
          <p:nvPr/>
        </p:nvSpPr>
        <p:spPr>
          <a:xfrm>
            <a:off x="9246711" y="2005927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50A500-753E-4A77-8606-11E84BCA73C3}"/>
              </a:ext>
            </a:extLst>
          </p:cNvPr>
          <p:cNvSpPr/>
          <p:nvPr/>
        </p:nvSpPr>
        <p:spPr>
          <a:xfrm>
            <a:off x="460705" y="3187332"/>
            <a:ext cx="496389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CA45BF9-9C1E-47E9-A0B2-57502019CB9F}"/>
              </a:ext>
            </a:extLst>
          </p:cNvPr>
          <p:cNvSpPr/>
          <p:nvPr/>
        </p:nvSpPr>
        <p:spPr>
          <a:xfrm>
            <a:off x="1206135" y="3187332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A4F1584-32C9-42F1-B2BD-2D26DEEFFF82}"/>
              </a:ext>
            </a:extLst>
          </p:cNvPr>
          <p:cNvSpPr/>
          <p:nvPr/>
        </p:nvSpPr>
        <p:spPr>
          <a:xfrm>
            <a:off x="2027777" y="3187332"/>
            <a:ext cx="496389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E8C91BB-9DBD-4F0D-B8B9-5CCBA9711A2B}"/>
              </a:ext>
            </a:extLst>
          </p:cNvPr>
          <p:cNvSpPr/>
          <p:nvPr/>
        </p:nvSpPr>
        <p:spPr>
          <a:xfrm>
            <a:off x="2773207" y="3187332"/>
            <a:ext cx="496389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CA077C0-C8AD-4B40-827B-2AAEA2B7DE14}"/>
              </a:ext>
            </a:extLst>
          </p:cNvPr>
          <p:cNvSpPr/>
          <p:nvPr/>
        </p:nvSpPr>
        <p:spPr>
          <a:xfrm>
            <a:off x="3442635" y="3187332"/>
            <a:ext cx="496389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54C62C6-E7EF-420C-BF81-FD8421ECB020}"/>
              </a:ext>
            </a:extLst>
          </p:cNvPr>
          <p:cNvSpPr/>
          <p:nvPr/>
        </p:nvSpPr>
        <p:spPr>
          <a:xfrm>
            <a:off x="4188065" y="3187332"/>
            <a:ext cx="496389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848039-34BF-48D0-A626-D709E1E1B8DB}"/>
              </a:ext>
            </a:extLst>
          </p:cNvPr>
          <p:cNvSpPr/>
          <p:nvPr/>
        </p:nvSpPr>
        <p:spPr>
          <a:xfrm>
            <a:off x="4924415" y="3187332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5AB3044-A794-4719-831B-C2AEA1D9D2AA}"/>
              </a:ext>
            </a:extLst>
          </p:cNvPr>
          <p:cNvSpPr/>
          <p:nvPr/>
        </p:nvSpPr>
        <p:spPr>
          <a:xfrm>
            <a:off x="5669845" y="3187332"/>
            <a:ext cx="496389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512C92A-69AE-401F-94FB-FF61DDBD6DCD}"/>
              </a:ext>
            </a:extLst>
          </p:cNvPr>
          <p:cNvSpPr/>
          <p:nvPr/>
        </p:nvSpPr>
        <p:spPr>
          <a:xfrm>
            <a:off x="6138695" y="3187332"/>
            <a:ext cx="496389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1368A6-C1E5-4BBA-B04B-ED25D9A76FA1}"/>
              </a:ext>
            </a:extLst>
          </p:cNvPr>
          <p:cNvSpPr/>
          <p:nvPr/>
        </p:nvSpPr>
        <p:spPr>
          <a:xfrm>
            <a:off x="6794411" y="3217737"/>
            <a:ext cx="496389" cy="4963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EF87647-EB6D-4993-8023-7AE17ABC4DD9}"/>
              </a:ext>
            </a:extLst>
          </p:cNvPr>
          <p:cNvSpPr/>
          <p:nvPr/>
        </p:nvSpPr>
        <p:spPr>
          <a:xfrm>
            <a:off x="7380514" y="3187332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9AC6D5D-0B20-4AF9-A61C-3152329D551E}"/>
              </a:ext>
            </a:extLst>
          </p:cNvPr>
          <p:cNvSpPr/>
          <p:nvPr/>
        </p:nvSpPr>
        <p:spPr>
          <a:xfrm>
            <a:off x="8125944" y="3187332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5F34276-0356-4DB8-AE6E-0ACB3CED4F7A}"/>
              </a:ext>
            </a:extLst>
          </p:cNvPr>
          <p:cNvSpPr/>
          <p:nvPr/>
        </p:nvSpPr>
        <p:spPr>
          <a:xfrm>
            <a:off x="8670342" y="3187332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B90FB2E-5F90-45A6-8514-6730A3AA9B2A}"/>
              </a:ext>
            </a:extLst>
          </p:cNvPr>
          <p:cNvSpPr/>
          <p:nvPr/>
        </p:nvSpPr>
        <p:spPr>
          <a:xfrm>
            <a:off x="9415772" y="3187332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852BDC1-3603-4975-91C2-7F9A9BD1AAFB}"/>
              </a:ext>
            </a:extLst>
          </p:cNvPr>
          <p:cNvSpPr/>
          <p:nvPr/>
        </p:nvSpPr>
        <p:spPr>
          <a:xfrm>
            <a:off x="10146626" y="3187332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0393768-EBD7-44D2-B6FE-A048E38ADE5F}"/>
              </a:ext>
            </a:extLst>
          </p:cNvPr>
          <p:cNvSpPr/>
          <p:nvPr/>
        </p:nvSpPr>
        <p:spPr>
          <a:xfrm>
            <a:off x="10892056" y="3187332"/>
            <a:ext cx="496389" cy="4963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21B1A51-DDE1-4458-BFA0-4D80B9F53611}"/>
              </a:ext>
            </a:extLst>
          </p:cNvPr>
          <p:cNvCxnSpPr>
            <a:cxnSpLocks/>
            <a:stCxn id="36" idx="3"/>
            <a:endCxn id="85" idx="0"/>
          </p:cNvCxnSpPr>
          <p:nvPr/>
        </p:nvCxnSpPr>
        <p:spPr>
          <a:xfrm flipH="1">
            <a:off x="708900" y="2923051"/>
            <a:ext cx="260776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0129127-7CBD-475B-897E-121F378908CC}"/>
              </a:ext>
            </a:extLst>
          </p:cNvPr>
          <p:cNvCxnSpPr>
            <a:cxnSpLocks/>
            <a:stCxn id="36" idx="5"/>
            <a:endCxn id="86" idx="0"/>
          </p:cNvCxnSpPr>
          <p:nvPr/>
        </p:nvCxnSpPr>
        <p:spPr>
          <a:xfrm>
            <a:off x="1320677" y="2923051"/>
            <a:ext cx="133653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7D1DEA-51B6-4CB3-978A-C8CE35F808A6}"/>
              </a:ext>
            </a:extLst>
          </p:cNvPr>
          <p:cNvCxnSpPr>
            <a:cxnSpLocks/>
            <a:stCxn id="37" idx="3"/>
            <a:endCxn id="87" idx="0"/>
          </p:cNvCxnSpPr>
          <p:nvPr/>
        </p:nvCxnSpPr>
        <p:spPr>
          <a:xfrm flipH="1">
            <a:off x="2275972" y="2923051"/>
            <a:ext cx="296081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8A41A2-83B7-4D6D-9AC0-05DA4829E5FB}"/>
              </a:ext>
            </a:extLst>
          </p:cNvPr>
          <p:cNvCxnSpPr>
            <a:cxnSpLocks/>
          </p:cNvCxnSpPr>
          <p:nvPr/>
        </p:nvCxnSpPr>
        <p:spPr>
          <a:xfrm>
            <a:off x="2898211" y="2985519"/>
            <a:ext cx="133653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0B4FBA-364D-423B-887D-7F041F8747E7}"/>
              </a:ext>
            </a:extLst>
          </p:cNvPr>
          <p:cNvCxnSpPr>
            <a:cxnSpLocks/>
          </p:cNvCxnSpPr>
          <p:nvPr/>
        </p:nvCxnSpPr>
        <p:spPr>
          <a:xfrm flipH="1">
            <a:off x="3611787" y="2968281"/>
            <a:ext cx="260776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0AF61D-D2EF-4EEC-9100-45D0589AFCE1}"/>
              </a:ext>
            </a:extLst>
          </p:cNvPr>
          <p:cNvCxnSpPr>
            <a:cxnSpLocks/>
          </p:cNvCxnSpPr>
          <p:nvPr/>
        </p:nvCxnSpPr>
        <p:spPr>
          <a:xfrm>
            <a:off x="4223564" y="2968281"/>
            <a:ext cx="133653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6A2576A-509E-41D0-B5E2-5DF4EBFACCF6}"/>
              </a:ext>
            </a:extLst>
          </p:cNvPr>
          <p:cNvCxnSpPr>
            <a:cxnSpLocks/>
          </p:cNvCxnSpPr>
          <p:nvPr/>
        </p:nvCxnSpPr>
        <p:spPr>
          <a:xfrm flipH="1">
            <a:off x="5179717" y="2971788"/>
            <a:ext cx="260776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096CA33-7623-4CCC-8B4B-AC214B41C6DB}"/>
              </a:ext>
            </a:extLst>
          </p:cNvPr>
          <p:cNvCxnSpPr>
            <a:cxnSpLocks/>
          </p:cNvCxnSpPr>
          <p:nvPr/>
        </p:nvCxnSpPr>
        <p:spPr>
          <a:xfrm>
            <a:off x="5791494" y="2971788"/>
            <a:ext cx="133653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A01FFB0-0194-48B1-B44B-4DF5EF6942E9}"/>
              </a:ext>
            </a:extLst>
          </p:cNvPr>
          <p:cNvCxnSpPr>
            <a:cxnSpLocks/>
          </p:cNvCxnSpPr>
          <p:nvPr/>
        </p:nvCxnSpPr>
        <p:spPr>
          <a:xfrm flipH="1">
            <a:off x="8886211" y="2951350"/>
            <a:ext cx="185422" cy="29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3029968-9B54-40D0-92D3-60A9195E484E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9367397" y="2923051"/>
            <a:ext cx="264244" cy="32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67BAB2-4CA0-45CF-AF23-5787CA3ABCEF}"/>
              </a:ext>
            </a:extLst>
          </p:cNvPr>
          <p:cNvCxnSpPr>
            <a:cxnSpLocks/>
          </p:cNvCxnSpPr>
          <p:nvPr/>
        </p:nvCxnSpPr>
        <p:spPr>
          <a:xfrm flipH="1">
            <a:off x="10477099" y="2916145"/>
            <a:ext cx="185422" cy="29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E024D38-4B39-4145-B3F0-92F4ED6FDD52}"/>
              </a:ext>
            </a:extLst>
          </p:cNvPr>
          <p:cNvCxnSpPr>
            <a:cxnSpLocks/>
          </p:cNvCxnSpPr>
          <p:nvPr/>
        </p:nvCxnSpPr>
        <p:spPr>
          <a:xfrm>
            <a:off x="10958285" y="2887846"/>
            <a:ext cx="264244" cy="32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03AE12-1D20-4D11-A481-9CAD738FB032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6329381" y="2995745"/>
            <a:ext cx="58356" cy="21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47E582D-DA67-4BDB-909B-C77C6E9105CC}"/>
              </a:ext>
            </a:extLst>
          </p:cNvPr>
          <p:cNvCxnSpPr>
            <a:cxnSpLocks/>
            <a:stCxn id="40" idx="5"/>
            <a:endCxn id="94" idx="1"/>
          </p:cNvCxnSpPr>
          <p:nvPr/>
        </p:nvCxnSpPr>
        <p:spPr>
          <a:xfrm>
            <a:off x="6563237" y="2923051"/>
            <a:ext cx="303868" cy="36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2022D92-DDD2-4397-9DD5-E6ACB814F48C}"/>
              </a:ext>
            </a:extLst>
          </p:cNvPr>
          <p:cNvCxnSpPr>
            <a:cxnSpLocks/>
            <a:stCxn id="41" idx="5"/>
            <a:endCxn id="96" idx="0"/>
          </p:cNvCxnSpPr>
          <p:nvPr/>
        </p:nvCxnSpPr>
        <p:spPr>
          <a:xfrm>
            <a:off x="8165614" y="2923051"/>
            <a:ext cx="208525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E2391F8-E057-4CF0-985F-454575F581ED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7670227" y="2923051"/>
            <a:ext cx="144386" cy="30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58AC9F5-A50E-4433-91BC-106B54B7E59B}"/>
              </a:ext>
            </a:extLst>
          </p:cNvPr>
          <p:cNvSpPr txBox="1"/>
          <p:nvPr/>
        </p:nvSpPr>
        <p:spPr>
          <a:xfrm>
            <a:off x="6647377" y="2877699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D98EB1-F0E4-485A-9A86-4F56EB766176}"/>
              </a:ext>
            </a:extLst>
          </p:cNvPr>
          <p:cNvSpPr txBox="1"/>
          <p:nvPr/>
        </p:nvSpPr>
        <p:spPr>
          <a:xfrm>
            <a:off x="7533291" y="1301928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F6F6B0C-893D-4E76-A2DE-FB6EFA38D17E}"/>
              </a:ext>
            </a:extLst>
          </p:cNvPr>
          <p:cNvSpPr txBox="1"/>
          <p:nvPr/>
        </p:nvSpPr>
        <p:spPr>
          <a:xfrm>
            <a:off x="6148506" y="2843344"/>
            <a:ext cx="4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5961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208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Trương Phước Hải</dc:creator>
  <cp:lastModifiedBy>Trương Phước Hải</cp:lastModifiedBy>
  <cp:revision>1</cp:revision>
  <dcterms:created xsi:type="dcterms:W3CDTF">2022-01-09T11:53:08Z</dcterms:created>
  <dcterms:modified xsi:type="dcterms:W3CDTF">2022-01-09T15:42:54Z</dcterms:modified>
</cp:coreProperties>
</file>