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8b3f91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8b3f91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8b3f91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8b3f91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8b3f914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8b3f914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8b3f91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8b3f91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8b3f91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8b3f91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8b3f914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8b3f91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8b3f91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8b3f91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8b3f914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58b3f914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8b3f91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8b3f91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8b3f91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8b3f91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8b3f91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8b3f91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8b3f91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8b3f91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8b3f91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8b3f91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OKCupid Data </a:t>
            </a:r>
            <a:r>
              <a:rPr lang="en"/>
              <a:t>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Fundamentals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Pete Andersen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11/1/2018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8674" y="84546"/>
            <a:ext cx="7248300" cy="20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Classification</a:t>
            </a:r>
            <a:r>
              <a:rPr lang="en" sz="3800">
                <a:solidFill>
                  <a:schemeClr val="accent5"/>
                </a:solidFill>
              </a:rPr>
              <a:t> Comparisons</a:t>
            </a:r>
            <a:endParaRPr sz="3800"/>
          </a:p>
        </p:txBody>
      </p:sp>
      <p:sp>
        <p:nvSpPr>
          <p:cNvPr id="128" name="Google Shape;128;p22"/>
          <p:cNvSpPr txBox="1"/>
          <p:nvPr/>
        </p:nvSpPr>
        <p:spPr>
          <a:xfrm>
            <a:off x="461700" y="1536550"/>
            <a:ext cx="82239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Naive Bayes Classifier versus K-Nearest Neighbors Classification</a:t>
            </a:r>
            <a:endParaRPr sz="1800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actually found these two options much more simple to implement then both of my regression models I used. Both of these were very similar to implement, I pretty much just had to swap, which kind of classifier I was using and I already had the columns created, because I worked on the regression piece first for the same question. I heavily utilized the SKLearn functions. It was interesting to be able to compare the results of both against the same data sets. I also modified the drugs_code mapping to the following so it would be binary - drugs_mapping = {"never": 0, "sometimes": 1, "often": 1} (so either you don’t or you do)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68674" y="84546"/>
            <a:ext cx="7248300" cy="20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Naive Bayes Classifier</a:t>
            </a:r>
            <a:endParaRPr sz="3800"/>
          </a:p>
        </p:txBody>
      </p:sp>
      <p:sp>
        <p:nvSpPr>
          <p:cNvPr id="134" name="Google Shape;134;p23"/>
          <p:cNvSpPr txBox="1"/>
          <p:nvPr/>
        </p:nvSpPr>
        <p:spPr>
          <a:xfrm>
            <a:off x="454475" y="1442775"/>
            <a:ext cx="8310300" cy="3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approach I took for this classifier was two use three new columns I had created called drinks_code, smokes_code, and drugs_code, which I used numpy to remove NaN values from. For the X values I used drinks_code and smokes_code, whereas the y values I used drugs_code. I then looked at probabilities of certain scenarios and tested out predictions.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to Run: 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0:00:00.052998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Accuracy: 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0.8488418730572546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Recall: 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0.14291003332099222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Precision: 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0.35543278084714547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F1_Score: 0.20385529442830738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Example probability for [[4,2]] (drinks very often, smokes when drinking):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[[0.7604375 0.2395625]]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68675" y="84550"/>
            <a:ext cx="7587300" cy="20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K-Nearest Neighbors</a:t>
            </a:r>
            <a:r>
              <a:rPr lang="en" sz="3800">
                <a:solidFill>
                  <a:schemeClr val="accent5"/>
                </a:solidFill>
              </a:rPr>
              <a:t> Classifier</a:t>
            </a:r>
            <a:endParaRPr sz="3800"/>
          </a:p>
        </p:txBody>
      </p:sp>
      <p:sp>
        <p:nvSpPr>
          <p:cNvPr id="140" name="Google Shape;140;p24"/>
          <p:cNvSpPr txBox="1"/>
          <p:nvPr/>
        </p:nvSpPr>
        <p:spPr>
          <a:xfrm>
            <a:off x="454475" y="1442775"/>
            <a:ext cx="8310300" cy="3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approach I took for this was almost identical to the approach for Naive Bayes Classifier besides for the fact that I was using KNeighborsClassifier instead. I ran it through the same data, and the same tests 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simultaneously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so I could compare results except for the F1 score.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to Run: 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0:00:03.720889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Accuracy: 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0.8149002306226812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Recall: 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0.34690855238800444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Precision: 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0.32705061082024434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Example probability for [[4,2]] (drinks very often, smokes when drinking):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[[0.7604375 0.2395625]]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68674" y="84546"/>
            <a:ext cx="7248300" cy="20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Regression Comparisons</a:t>
            </a:r>
            <a:endParaRPr sz="3800"/>
          </a:p>
        </p:txBody>
      </p:sp>
      <p:sp>
        <p:nvSpPr>
          <p:cNvPr id="146" name="Google Shape;146;p25"/>
          <p:cNvSpPr txBox="1"/>
          <p:nvPr/>
        </p:nvSpPr>
        <p:spPr>
          <a:xfrm>
            <a:off x="461700" y="1536550"/>
            <a:ext cx="82239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Linear Regression versus Multiple Linear Regression</a:t>
            </a:r>
            <a:endParaRPr sz="2400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decided to compare the difference between trying to answer this question comparing the results of a linear regression strictly using drinking to try and predict drug use and multiple linear regression using drinking, smoking, and ended up adding in sex to see if it would make a difference. For both comparison I split the test data into a larger training segment, and smaller test segment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268674" y="84546"/>
            <a:ext cx="7248300" cy="20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Linear Regression</a:t>
            </a:r>
            <a:endParaRPr sz="3800"/>
          </a:p>
        </p:txBody>
      </p:sp>
      <p:sp>
        <p:nvSpPr>
          <p:cNvPr id="152" name="Google Shape;152;p26"/>
          <p:cNvSpPr txBox="1"/>
          <p:nvPr/>
        </p:nvSpPr>
        <p:spPr>
          <a:xfrm>
            <a:off x="461700" y="1536550"/>
            <a:ext cx="82239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approach of drug use vs drinking habits was fairly 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straightforward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and simple. From a quality standpoint I had to remove the NaN values after putting them into new columns. I feel this test could have been more reliable if I had data on drinks per week etc…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to Run: 0:00:00.210979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Coefficients: [0.08194646]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Mean squared error: 0.13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Variance score: 0.04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 did indeed seem to show that the more someone drinks the more susceptible they are to partake in drug use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68674" y="84546"/>
            <a:ext cx="7248300" cy="20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Multiple </a:t>
            </a:r>
            <a:r>
              <a:rPr lang="en" sz="3800">
                <a:solidFill>
                  <a:schemeClr val="accent5"/>
                </a:solidFill>
              </a:rPr>
              <a:t>Linear Regression</a:t>
            </a:r>
            <a:endParaRPr sz="3800"/>
          </a:p>
        </p:txBody>
      </p:sp>
      <p:sp>
        <p:nvSpPr>
          <p:cNvPr id="158" name="Google Shape;158;p27"/>
          <p:cNvSpPr txBox="1"/>
          <p:nvPr/>
        </p:nvSpPr>
        <p:spPr>
          <a:xfrm>
            <a:off x="461700" y="1536550"/>
            <a:ext cx="82239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approach of drug use vs drinking habits was fairly straightforward and simple. I again had to remove the NaN values after putting them into new columns. Including smoking into this 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definitely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increased the accuracy, and sex made small differences to predictions, but nothing major I feel this test could have been more reliable if I had data on drinks per week etc…</a:t>
            </a:r>
            <a:endParaRPr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Without Sex-</a:t>
            </a:r>
            <a:endParaRPr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to Run: 0:00:00.839959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Coefficients: [0.0656487 (drinks),  0.09656577 (smokes)]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Mean squared error: 0.12 (no change)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Variance score: 0.10 (no change)</a:t>
            </a:r>
            <a:endParaRPr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 did indeed seem to show that the more someone drinks the more susceptible they are to partake in drug use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268674" y="84546"/>
            <a:ext cx="7248300" cy="20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Multiple Linear Regression</a:t>
            </a:r>
            <a:endParaRPr sz="3800"/>
          </a:p>
        </p:txBody>
      </p:sp>
      <p:sp>
        <p:nvSpPr>
          <p:cNvPr id="164" name="Google Shape;164;p28"/>
          <p:cNvSpPr txBox="1"/>
          <p:nvPr/>
        </p:nvSpPr>
        <p:spPr>
          <a:xfrm>
            <a:off x="461700" y="1536550"/>
            <a:ext cx="82239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With Sex-</a:t>
            </a:r>
            <a:endParaRPr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Time to Run: 0:00:01.094968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Coefficients: [0.06576174 (drinks), 0.09596433 (smokes), 0.02938295 (sex)]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Mean squared error: 0.12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Variance score: 0.10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Influence</a:t>
            </a:r>
            <a:r>
              <a:rPr lang="en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on Predictions predict score example-</a:t>
            </a:r>
            <a:endParaRPr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Input = drinks very often, smokes sometimes, and female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Result = [0.32770858]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Input = drinks very often, smokes sometimes, and male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Result = [0.35709153]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Input = drinks very often, smokes sometimes without sex added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Result = [0.34504702]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268674" y="84546"/>
            <a:ext cx="7248300" cy="20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Conclusion</a:t>
            </a:r>
            <a:endParaRPr sz="3800"/>
          </a:p>
        </p:txBody>
      </p:sp>
      <p:sp>
        <p:nvSpPr>
          <p:cNvPr id="170" name="Google Shape;170;p29"/>
          <p:cNvSpPr txBox="1"/>
          <p:nvPr/>
        </p:nvSpPr>
        <p:spPr>
          <a:xfrm>
            <a:off x="460050" y="1392275"/>
            <a:ext cx="82239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Was my question answered? I think with the data available you could somewhat predict if someone was more likely to drugs, but not an accuracy level I would be comfortable with.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Next Steps-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think you would have to get data from a more confidential source, I would make the assumption that not everyone would even answer that question accurately on a dating website, possibly even the drinking/smoking questions as well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Gather different data- This data obviously was not setup to answer the question I was looking at, it just looked interesting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 order to get a better answer I think you could look at a few other fields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Number of times per week someone drinks, number of drinks they have when they do, hard alcohol vs beer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What are people smoking and how often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●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Other thoughts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</a:t>
            </a: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definitely</a:t>
            </a: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feel the smoking factor played a bigger role in being accurate then the drinking portion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 seemed there was also a higher chance for men in the linear regression testing I was doing</a:t>
            </a:r>
            <a:endParaRPr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19475" y="13918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Question to Answer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Exploration of the Dataset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Augmenting the Dataset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Classification Approaches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Regression Approaches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Conclusions/Next steps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75875" y="539000"/>
            <a:ext cx="65844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Question to Answer?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96775" y="1507725"/>
            <a:ext cx="79929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Can we uses this data to predict the </a:t>
            </a:r>
            <a:r>
              <a:rPr lang="en">
                <a:solidFill>
                  <a:srgbClr val="FFFFFF"/>
                </a:solidFill>
              </a:rPr>
              <a:t>likelihood</a:t>
            </a:r>
            <a:r>
              <a:rPr lang="en">
                <a:solidFill>
                  <a:srgbClr val="FFFFFF"/>
                </a:solidFill>
              </a:rPr>
              <a:t> they will do drugs?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Smokes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Drinks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Sex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Exploring the Dataset- Drugs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Drug Use Frequency ￼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￼￼</a:t>
            </a:r>
            <a:r>
              <a:rPr b="0" lang="en" sz="2400" u="sng"/>
              <a:t>Key</a:t>
            </a:r>
            <a:endParaRPr b="0" sz="24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Never = 51804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Sometimes = 7732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Often = 410 </a:t>
            </a:r>
            <a:endParaRPr b="0"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413" y="1812038"/>
            <a:ext cx="38004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83100" y="712150"/>
            <a:ext cx="86223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Exploring the Dataset- Drinks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Drinking Frequency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 u="sng"/>
              <a:t>Key</a:t>
            </a:r>
            <a:endParaRPr b="0" sz="24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Not at all = 6252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Rarely = 5957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Socially = 41780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Often = 5164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Very Often = 471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Desperately = 322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950" y="1891850"/>
            <a:ext cx="3810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83100" y="712150"/>
            <a:ext cx="86223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Exploring the Dataset- Smokes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Smoking </a:t>
            </a:r>
            <a:r>
              <a:rPr b="0" lang="en" sz="2400"/>
              <a:t>Frequency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 u="sng"/>
              <a:t>Key</a:t>
            </a:r>
            <a:endParaRPr b="0" sz="24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No</a:t>
            </a:r>
            <a:r>
              <a:rPr b="0" lang="en" sz="1400"/>
              <a:t>= 49408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Sometimes = 3787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When drinking = 3040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Trying to quit = 1480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Yes = 2231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738" y="1965863"/>
            <a:ext cx="37814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83100" y="712150"/>
            <a:ext cx="86223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Exploring the Dataset- Sex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 u="sng"/>
              <a:t>Key</a:t>
            </a:r>
            <a:endParaRPr b="0" sz="24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Male = 24117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400"/>
              <a:t>Female = 35829</a:t>
            </a:r>
            <a:endParaRPr b="0"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750" y="1862588"/>
            <a:ext cx="38481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425625" y="620400"/>
            <a:ext cx="83247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New Columns</a:t>
            </a:r>
            <a:endParaRPr b="1" sz="4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created four new columns smokes_code, drugs_code, drinks_code, sex_code by mapping them from their textual responses to integer values with less likely values starting with zero and rising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68674" y="84546"/>
            <a:ext cx="7248300" cy="20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New Columns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61700" y="1536550"/>
            <a:ext cx="82239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smokes_mapping = {"no": 0, "sometimes": 1, "when drinking": 2, "trying to quit": 3, "yes": 4}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df["smokes_code"] = df.smokes.map(smokes_mapping)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drugs_mapping = {"never": 0, "sometimes": 1, "often": 2}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df["drugs_code"] = df.drugs.map(drugs_mapping)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drinks_mapping = {"not at all": 0, "rarely": 1, "socially": 2, "often": 3, "very often": 4, "desperately": 5}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df["drinks_code"] = df.drinks.map(drinks_mapping)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sex_mapping = {"f": 0, "m": 1}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df["sex_code"] = df.sex.map(sex_mapping)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