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Learning Objectives
    - Understand the difference between General and Partial Equilibrium
    - Construct demand and supply functions in a Partial Equilibrium model
    - Understand basic properties of demand and supply and their meaning
    - Understand measures of market performance: surplus, welfare, efficiency
    - Implications of different modes of competition on market performance?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2020-09-19T16:27:04Z</dcterms:created>
  <dcterms:modified xsi:type="dcterms:W3CDTF">2020-09-19T16:27:04Z</dcterms:modified>
</cp:coreProperties>
</file>