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de-DE"/>
    </a:defPPr>
    <a:lvl1pPr marL="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5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0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2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4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7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9" algn="l" defTabSz="9143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Object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2C46-E13F-2346-8FAF-067564CB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01280-E716-C94A-8E7F-FF2C9F8D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E23B-5DDC-4444-B86F-282F212D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9BB5-97EA-5246-9FC6-287D1AAC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9F47-B7D1-6B45-9A50-008CC6B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8427-BBD0-E240-A9F4-D67EAAB2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5A4F-C84D-914C-BD21-A0C3083D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47D7-F0FF-3546-94A3-F07CF01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5A27-701E-E948-BE49-496EAA2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84E6-1E7E-174B-90E2-3EC125F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6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5664F-7A86-314C-8584-20EA5FB30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4990-B9B9-C848-9F46-118B159D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5FFB-7923-1C4A-A042-746B6DD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DC30-35D0-2742-8D57-1F4843F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12DB-444C-1348-9E96-68FC9FBF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8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5350-7086-6E44-B60B-38EF9C7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770A-E486-CB4E-AC7E-39040C9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C20C-2596-C841-B272-2E8C858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7132-A155-AE43-AFD8-E482411C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FE2B-8518-9543-B463-1F1CCDBC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34C2-FD52-A04D-BA9A-EC2C5527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599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CBB5-8E26-D14A-B3E2-8D76CA3E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80F0-C419-5B43-A70A-03757464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B63B-1727-9D4A-974D-D9B55B73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C163-6DE6-9E4F-84BB-97D8D0A5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3CAD-63ED-0A4F-A0F3-A71B88A1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48A4-3638-A341-B907-DA0692EF4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DC58-3CAE-6944-A67D-8F3125AE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960D-4DA8-3C4A-95DA-01196A3E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CA06-318A-B741-A416-401C4BB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1CDC-A0DC-384D-B16E-A7727B44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325-58C1-BC4F-9455-8613257F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6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8CEB-A979-0B4F-8CC7-5B411667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F214-B06F-E542-B4CF-7D66A442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86C5A-A1F5-594A-8001-B7BA82010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A76DA-00E7-204C-9212-DBBF2BC0D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69D87-2312-E044-8923-0714188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96E11-0B83-E048-B1E0-F4F0DEC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83711-C47F-D94E-9ABF-BE9DD362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61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A91-DF54-F849-86FE-DE33EBB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63A23-FD9B-DF4A-9F36-63B2C65C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8D96C-0671-3344-AB49-88DA91A3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A03AC-FD07-AD41-8A3D-D30A4021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0E785-2138-544E-9462-48B7ADB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E58E4-6F12-CC43-8E88-EB6C7BD7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861C-3D7B-9A40-8A93-74D86D5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6EE-9C97-7B4B-9C70-AC28B2A7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1592-6552-E54A-AB38-FB44A9D5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B62C-F9E3-1946-8686-524BCF6F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B35F-6744-8B43-8ED6-9660FBC5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59129-DE8D-E34E-9F88-A7C08930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4646-7393-004F-96C8-23F3C4D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21CE-F462-5748-8EE5-626D5EAA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7FD43-BA60-7E41-A2C4-DB3C0F19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9600-C2C7-5541-AEAA-F34E4772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10BC-7F78-AF47-BDAF-CD5C6CE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13FC6-5A78-3743-B77A-6B3FCE9D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8786-F535-6B42-8707-B628E73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1B4CD-56C9-1A49-81BF-E9433996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860D-290E-1D4D-8743-9632C96D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5F27-A837-7346-B835-22BC28E51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641-6910-E94A-A00D-42F77A1D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A0B0-B694-0347-810B-30F5CA28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7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17E8F-78DD-2544-977D-95E5B0743F0E}"/>
              </a:ext>
            </a:extLst>
          </p:cNvPr>
          <p:cNvGrpSpPr/>
          <p:nvPr/>
        </p:nvGrpSpPr>
        <p:grpSpPr>
          <a:xfrm>
            <a:off x="389134" y="651643"/>
            <a:ext cx="4834507" cy="5886407"/>
            <a:chOff x="389134" y="651643"/>
            <a:chExt cx="4834507" cy="5886407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0985" y="651643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6106511"/>
              <a:ext cx="3992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985" y="1539645"/>
              <a:ext cx="3019468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457" y="1488108"/>
              <a:ext cx="117054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389134" y="1384391"/>
                  <a:ext cx="698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" y="1384391"/>
                  <a:ext cx="69890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073F8A-FBB1-1D49-B987-48A0C098A9C8}"/>
                    </a:ext>
                  </a:extLst>
                </p:cNvPr>
                <p:cNvSpPr txBox="1"/>
                <p:nvPr/>
              </p:nvSpPr>
              <p:spPr>
                <a:xfrm>
                  <a:off x="3858792" y="6261051"/>
                  <a:ext cx="746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£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E073F8A-FBB1-1D49-B987-48A0C098A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792" y="6261051"/>
                  <a:ext cx="746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570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750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570669" cy="276999"/>
              </a:xfrm>
              <a:prstGeom prst="rect">
                <a:avLst/>
              </a:prstGeom>
              <a:blipFill>
                <a:blip r:embed="rId4"/>
                <a:stretch>
                  <a:fillRect l="-6522" r="-6522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1691785">
            <a:off x="763245" y="1550636"/>
            <a:ext cx="1262762" cy="1190269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1922754" y="1435048"/>
                <a:ext cx="191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£700</m:t>
                    </m:r>
                  </m:oMath>
                </a14:m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for</a:t>
                </a:r>
                <a:r>
                  <a:rPr lang="de-DE" dirty="0">
                    <a:latin typeface="Helvetica Light" panose="020B0403020202020204" pitchFamily="34" charset="0"/>
                  </a:rPr>
                  <a:t> </a:t>
                </a:r>
                <a:r>
                  <a:rPr lang="de-DE" dirty="0" err="1">
                    <a:latin typeface="Helvetica Light" panose="020B0403020202020204" pitchFamily="34" charset="0"/>
                  </a:rPr>
                  <a:t>insurance</a:t>
                </a:r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54" y="1435048"/>
                <a:ext cx="1917192" cy="276999"/>
              </a:xfrm>
              <a:prstGeom prst="rect">
                <a:avLst/>
              </a:prstGeom>
              <a:blipFill>
                <a:blip r:embed="rId5"/>
                <a:stretch>
                  <a:fillRect l="-3947" t="-21739" r="-6579" b="-4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8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6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08C5916-E8F7-5C4D-947C-556926177F16}"/>
              </a:ext>
            </a:extLst>
          </p:cNvPr>
          <p:cNvSpPr/>
          <p:nvPr/>
        </p:nvSpPr>
        <p:spPr>
          <a:xfrm rot="1691785">
            <a:off x="118003" y="1484103"/>
            <a:ext cx="2878524" cy="2987016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92432" y="1711111"/>
            <a:ext cx="20903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affordable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8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6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8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9E8DF06-786B-684A-BF54-C8DEF022FE33}"/>
              </a:ext>
            </a:extLst>
          </p:cNvPr>
          <p:cNvSpPr/>
          <p:nvPr/>
        </p:nvSpPr>
        <p:spPr>
          <a:xfrm rot="1691785">
            <a:off x="-514994" y="1427275"/>
            <a:ext cx="4194531" cy="4387692"/>
          </a:xfrm>
          <a:prstGeom prst="arc">
            <a:avLst>
              <a:gd name="adj1" fmla="val 13876355"/>
              <a:gd name="adj2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653C5-AA95-D44C-A65C-12C58D58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592431" y="1711114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8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6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8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222" y="470263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9732" y="470901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EF10E2-B239-FB47-9C77-8950DFD8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042336" y="85760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7722FC68-5665-A342-BF29-943B6ED56958}"/>
              </a:ext>
            </a:extLst>
          </p:cNvPr>
          <p:cNvSpPr>
            <a:spLocks/>
          </p:cNvSpPr>
          <p:nvPr/>
        </p:nvSpPr>
        <p:spPr bwMode="auto">
          <a:xfrm>
            <a:off x="1230987" y="1225852"/>
            <a:ext cx="4157091" cy="4797494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1EE5A137-5692-DC48-B713-E92B90731BEE}"/>
              </a:ext>
            </a:extLst>
          </p:cNvPr>
          <p:cNvSpPr>
            <a:spLocks/>
          </p:cNvSpPr>
          <p:nvPr/>
        </p:nvSpPr>
        <p:spPr bwMode="auto">
          <a:xfrm>
            <a:off x="1750623" y="959325"/>
            <a:ext cx="3767363" cy="4530966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1D8D49FA-716A-FD4F-92BF-665A34CFAE63}"/>
              </a:ext>
            </a:extLst>
          </p:cNvPr>
          <p:cNvSpPr>
            <a:spLocks/>
          </p:cNvSpPr>
          <p:nvPr/>
        </p:nvSpPr>
        <p:spPr bwMode="auto">
          <a:xfrm>
            <a:off x="2400167" y="826061"/>
            <a:ext cx="3377636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BE8C-E9C6-AA41-8B66-7C1ADD2B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795" y="2543909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10" y="2543909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£4300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" y="2405411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7273" r="-5455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£1400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65" y="6268580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3571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567500" y="882225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82" y="248048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6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8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3" y="465317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30985" y="826063"/>
            <a:ext cx="4546818" cy="5197285"/>
            <a:chOff x="3390900" y="1809750"/>
            <a:chExt cx="2667000" cy="29718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38350"/>
              <a:ext cx="2438400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1885950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1809750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723749" y="2886240"/>
            <a:ext cx="2133600" cy="271033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813" y="1851634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EF595F-F13D-394F-8C1B-D91E38DE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389134" y="651643"/>
            <a:ext cx="4834507" cy="5454868"/>
            <a:chOff x="1569149" y="630622"/>
            <a:chExt cx="8079348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/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>
                            <a:latin typeface="Cambria Math" panose="02040503050406030204" pitchFamily="18" charset="0"/>
                          </a:rPr>
                          <m:t>£5000</m:t>
                        </m:r>
                      </m:oMath>
                    </m:oMathPara>
                  </a14:m>
                  <a:endParaRPr lang="de-DE" dirty="0">
                    <a:latin typeface="Helvetica Light" panose="020B0403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5D00E4-32B1-5E4B-B925-3AD2A98A1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149" y="1363370"/>
                  <a:ext cx="11680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43" r="-5357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36952" y="3747146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£2500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2" y="3747146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71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314743" y="626104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£5000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43" y="6261049"/>
                <a:ext cx="698909" cy="276999"/>
              </a:xfrm>
              <a:prstGeom prst="rect">
                <a:avLst/>
              </a:prstGeom>
              <a:blipFill>
                <a:blip r:embed="rId4"/>
                <a:stretch>
                  <a:fillRect l="-5357" r="-71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042336" y="857603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986" y="3823078"/>
            <a:ext cx="147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059" y="3823078"/>
            <a:ext cx="0" cy="2366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BE6A8D8-FF7E-304E-85DE-ADDE48CC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33" y="3747148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30D87-10FE-8E4C-A486-5FF30DCAAC4E}"/>
              </a:ext>
            </a:extLst>
          </p:cNvPr>
          <p:cNvGrpSpPr/>
          <p:nvPr/>
        </p:nvGrpSpPr>
        <p:grpSpPr>
          <a:xfrm>
            <a:off x="1242795" y="657162"/>
            <a:ext cx="4773584" cy="5274929"/>
            <a:chOff x="3308998" y="1721265"/>
            <a:chExt cx="2800013" cy="3016197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ECDEB3-83FB-484C-90B2-47D9D7E7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998" y="1994262"/>
              <a:ext cx="2483417" cy="2743200"/>
            </a:xfrm>
            <a:custGeom>
              <a:avLst/>
              <a:gdLst>
                <a:gd name="T0" fmla="*/ 0 w 1536"/>
                <a:gd name="T1" fmla="*/ 0 h 1728"/>
                <a:gd name="T2" fmla="*/ 96 w 1536"/>
                <a:gd name="T3" fmla="*/ 960 h 1728"/>
                <a:gd name="T4" fmla="*/ 576 w 1536"/>
                <a:gd name="T5" fmla="*/ 1488 h 1728"/>
                <a:gd name="T6" fmla="*/ 1536 w 1536"/>
                <a:gd name="T7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1728">
                  <a:moveTo>
                    <a:pt x="0" y="0"/>
                  </a:moveTo>
                  <a:cubicBezTo>
                    <a:pt x="0" y="356"/>
                    <a:pt x="0" y="712"/>
                    <a:pt x="96" y="960"/>
                  </a:cubicBezTo>
                  <a:cubicBezTo>
                    <a:pt x="192" y="1208"/>
                    <a:pt x="336" y="1360"/>
                    <a:pt x="576" y="1488"/>
                  </a:cubicBezTo>
                  <a:cubicBezTo>
                    <a:pt x="816" y="1616"/>
                    <a:pt x="1176" y="1672"/>
                    <a:pt x="1536" y="1728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643BA2C-5DC6-8F4C-8ED3-06630607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270" y="1901592"/>
              <a:ext cx="2209800" cy="2590800"/>
            </a:xfrm>
            <a:custGeom>
              <a:avLst/>
              <a:gdLst>
                <a:gd name="T0" fmla="*/ 0 w 1392"/>
                <a:gd name="T1" fmla="*/ 0 h 1632"/>
                <a:gd name="T2" fmla="*/ 144 w 1392"/>
                <a:gd name="T3" fmla="*/ 864 h 1632"/>
                <a:gd name="T4" fmla="*/ 720 w 1392"/>
                <a:gd name="T5" fmla="*/ 1440 h 1632"/>
                <a:gd name="T6" fmla="*/ 1392 w 1392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632">
                  <a:moveTo>
                    <a:pt x="0" y="0"/>
                  </a:moveTo>
                  <a:cubicBezTo>
                    <a:pt x="12" y="312"/>
                    <a:pt x="24" y="624"/>
                    <a:pt x="144" y="864"/>
                  </a:cubicBezTo>
                  <a:cubicBezTo>
                    <a:pt x="264" y="1104"/>
                    <a:pt x="512" y="1312"/>
                    <a:pt x="720" y="1440"/>
                  </a:cubicBezTo>
                  <a:cubicBezTo>
                    <a:pt x="928" y="1568"/>
                    <a:pt x="1160" y="1600"/>
                    <a:pt x="1392" y="163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7E2C9F4-C1CD-294E-98B8-3BE7D8F2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811" y="1721265"/>
              <a:ext cx="1981200" cy="2209800"/>
            </a:xfrm>
            <a:custGeom>
              <a:avLst/>
              <a:gdLst>
                <a:gd name="T0" fmla="*/ 0 w 1248"/>
                <a:gd name="T1" fmla="*/ 0 h 1392"/>
                <a:gd name="T2" fmla="*/ 240 w 1248"/>
                <a:gd name="T3" fmla="*/ 720 h 1392"/>
                <a:gd name="T4" fmla="*/ 768 w 1248"/>
                <a:gd name="T5" fmla="*/ 1200 h 1392"/>
                <a:gd name="T6" fmla="*/ 1248 w 1248"/>
                <a:gd name="T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cubicBezTo>
                    <a:pt x="56" y="260"/>
                    <a:pt x="112" y="520"/>
                    <a:pt x="240" y="720"/>
                  </a:cubicBezTo>
                  <a:cubicBezTo>
                    <a:pt x="368" y="920"/>
                    <a:pt x="600" y="1088"/>
                    <a:pt x="768" y="1200"/>
                  </a:cubicBezTo>
                  <a:cubicBezTo>
                    <a:pt x="936" y="1312"/>
                    <a:pt x="1092" y="1352"/>
                    <a:pt x="1248" y="1392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953" y="2313427"/>
            <a:ext cx="3339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affordable plan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862" y="3719296"/>
            <a:ext cx="228600" cy="2286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462" y="2728696"/>
            <a:ext cx="1447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268" y="2797693"/>
            <a:ext cx="264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MRS = slope of budget </a:t>
            </a:r>
            <a:br>
              <a:rPr lang="en-US" altLang="de-DE" dirty="0">
                <a:latin typeface="Helvetica Light" panose="020B0403020202020204" pitchFamily="34" charset="0"/>
              </a:rPr>
            </a:br>
            <a:r>
              <a:rPr lang="en-US" altLang="de-DE" dirty="0">
                <a:latin typeface="Helvetica Light" panose="020B0403020202020204" pitchFamily="34" charset="0"/>
              </a:rPr>
              <a:t>           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/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EE435D-B0DD-194F-90FA-F55E39C1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92" y="6261051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6</cp:revision>
  <dcterms:created xsi:type="dcterms:W3CDTF">2019-10-28T00:30:53Z</dcterms:created>
  <dcterms:modified xsi:type="dcterms:W3CDTF">2019-10-28T07:06:17Z</dcterms:modified>
</cp:coreProperties>
</file>