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03" r:id="rId2"/>
    <p:sldId id="304" r:id="rId3"/>
    <p:sldId id="305" r:id="rId4"/>
    <p:sldId id="306" r:id="rId5"/>
    <p:sldId id="307" r:id="rId6"/>
  </p:sldIdLst>
  <p:sldSz cx="5759450" cy="6858000"/>
  <p:notesSz cx="6858000" cy="9144000"/>
  <p:defaultTextStyle>
    <a:defPPr>
      <a:defRPr lang="de-DE"/>
    </a:defPPr>
    <a:lvl1pPr marL="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5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4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9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/>
    <p:restoredTop sz="96291"/>
  </p:normalViewPr>
  <p:slideViewPr>
    <p:cSldViewPr snapToObjects="1">
      <p:cViewPr>
        <p:scale>
          <a:sx n="92" d="100"/>
          <a:sy n="92" d="100"/>
        </p:scale>
        <p:origin x="776" y="864"/>
      </p:cViewPr>
      <p:guideLst>
        <p:guide orient="horz" pos="3430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4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33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57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6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69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30.09.20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1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30.09.20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231654" y="714706"/>
            <a:ext cx="4918307" cy="5454868"/>
            <a:chOff x="1429104" y="630622"/>
            <a:chExt cx="8219393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429104" y="1380124"/>
                  <a:ext cx="14626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10,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104" y="1380124"/>
                  <a:ext cx="14626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714" r="-4286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/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6780" r="-67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8EA251-12CA-0D4D-9A9F-B662E0000E53}"/>
              </a:ext>
            </a:extLst>
          </p:cNvPr>
          <p:cNvSpPr txBox="1"/>
          <p:nvPr/>
        </p:nvSpPr>
        <p:spPr>
          <a:xfrm>
            <a:off x="719485" y="6206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4D3037-305F-8444-8231-8C44116B4F74}"/>
              </a:ext>
            </a:extLst>
          </p:cNvPr>
          <p:cNvSpPr txBox="1"/>
          <p:nvPr/>
        </p:nvSpPr>
        <p:spPr>
          <a:xfrm>
            <a:off x="5149961" y="61848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1098777" y="714706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173704" y="6300378"/>
                <a:ext cx="798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2,500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704" y="6300378"/>
                <a:ext cx="798295" cy="276999"/>
              </a:xfrm>
              <a:prstGeom prst="rect">
                <a:avLst/>
              </a:prstGeom>
              <a:blipFill>
                <a:blip r:embed="rId2"/>
                <a:stretch>
                  <a:fillRect l="-9375" t="-9091" r="-156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18750" y="1774181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9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8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2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72" y="471624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9114" y="4772077"/>
            <a:ext cx="20869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6049" y="4772078"/>
            <a:ext cx="1" cy="167314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/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10169" r="-16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6F0B847-D038-3348-8517-960BD8814157}"/>
              </a:ext>
            </a:extLst>
          </p:cNvPr>
          <p:cNvSpPr txBox="1"/>
          <p:nvPr/>
        </p:nvSpPr>
        <p:spPr>
          <a:xfrm>
            <a:off x="719485" y="6206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EDF42-5059-6748-8DBA-20BCDCAF85A5}"/>
              </a:ext>
            </a:extLst>
          </p:cNvPr>
          <p:cNvSpPr txBox="1"/>
          <p:nvPr/>
        </p:nvSpPr>
        <p:spPr>
          <a:xfrm>
            <a:off x="5149961" y="61848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1E7F19-5E74-5A46-ACA5-C9824155ED80}"/>
                  </a:ext>
                </a:extLst>
              </p:cNvPr>
              <p:cNvSpPr txBox="1"/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1E7F19-5E74-5A46-ACA5-C9824155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blipFill>
                <a:blip r:embed="rId4"/>
                <a:stretch>
                  <a:fillRect l="-5714" r="-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0C697-251A-AA45-9166-613117013830}"/>
                  </a:ext>
                </a:extLst>
              </p:cNvPr>
              <p:cNvSpPr txBox="1"/>
              <p:nvPr/>
            </p:nvSpPr>
            <p:spPr>
              <a:xfrm>
                <a:off x="280459" y="374764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0C697-251A-AA45-9166-61311701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9" y="374764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10000" r="-1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128BBB6-2218-6E48-8A81-CB18984BFC22}"/>
              </a:ext>
            </a:extLst>
          </p:cNvPr>
          <p:cNvSpPr txBox="1"/>
          <p:nvPr/>
        </p:nvSpPr>
        <p:spPr>
          <a:xfrm>
            <a:off x="2879725" y="644523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£ 3,500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6A10D-B6E2-1942-A85D-8C8702C941FB}"/>
                  </a:ext>
                </a:extLst>
              </p:cNvPr>
              <p:cNvSpPr txBox="1"/>
              <p:nvPr/>
            </p:nvSpPr>
            <p:spPr>
              <a:xfrm>
                <a:off x="380126" y="464116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6A10D-B6E2-1942-A85D-8C8702C9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6" y="4641168"/>
                <a:ext cx="746999" cy="276999"/>
              </a:xfrm>
              <a:prstGeom prst="rect">
                <a:avLst/>
              </a:prstGeom>
              <a:blipFill>
                <a:blip r:embed="rId6"/>
                <a:stretch>
                  <a:fillRect l="-8333" r="-1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1098776" y="714706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68654" y="920671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7722FC68-5665-A342-BF29-943B6ED56958}"/>
              </a:ext>
            </a:extLst>
          </p:cNvPr>
          <p:cNvSpPr>
            <a:spLocks/>
          </p:cNvSpPr>
          <p:nvPr/>
        </p:nvSpPr>
        <p:spPr bwMode="auto">
          <a:xfrm>
            <a:off x="1157308" y="1288915"/>
            <a:ext cx="4157091" cy="4797494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1EE5A137-5692-DC48-B713-E92B90731BEE}"/>
              </a:ext>
            </a:extLst>
          </p:cNvPr>
          <p:cNvSpPr>
            <a:spLocks/>
          </p:cNvSpPr>
          <p:nvPr/>
        </p:nvSpPr>
        <p:spPr bwMode="auto">
          <a:xfrm>
            <a:off x="1676946" y="1022387"/>
            <a:ext cx="3767363" cy="4530966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1D8D49FA-716A-FD4F-92BF-665A34CFAE63}"/>
              </a:ext>
            </a:extLst>
          </p:cNvPr>
          <p:cNvSpPr>
            <a:spLocks/>
          </p:cNvSpPr>
          <p:nvPr/>
        </p:nvSpPr>
        <p:spPr bwMode="auto">
          <a:xfrm>
            <a:off x="2326486" y="88912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6780" r="-67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87D572F-D991-014B-868C-3C75A85F01D4}"/>
              </a:ext>
            </a:extLst>
          </p:cNvPr>
          <p:cNvSpPr txBox="1"/>
          <p:nvPr/>
        </p:nvSpPr>
        <p:spPr>
          <a:xfrm>
            <a:off x="719485" y="6206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E0434-C8B1-844D-96FF-5F6A21EF39BD}"/>
              </a:ext>
            </a:extLst>
          </p:cNvPr>
          <p:cNvSpPr txBox="1"/>
          <p:nvPr/>
        </p:nvSpPr>
        <p:spPr>
          <a:xfrm>
            <a:off x="5149961" y="61848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16F87-E2FF-FC48-B3D3-DFEEFB96F6C8}"/>
                  </a:ext>
                </a:extLst>
              </p:cNvPr>
              <p:cNvSpPr txBox="1"/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16F87-E2FF-FC48-B3D3-DFEEFB96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blipFill>
                <a:blip r:embed="rId3"/>
                <a:stretch>
                  <a:fillRect l="-5714" r="-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1098776" y="714706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113" y="2606971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429" y="2606971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493819" y="945292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00" y="254354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8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7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1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71" y="471624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157305" y="889130"/>
            <a:ext cx="4546817" cy="5197285"/>
            <a:chOff x="3390900" y="1809750"/>
            <a:chExt cx="2667000" cy="29718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38350"/>
              <a:ext cx="2438400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1885950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1809750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650068" y="2949306"/>
            <a:ext cx="2133600" cy="271034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136" y="1914697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6780" r="-67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6B2F8B-E2D2-A545-85B6-E453AD6CA4B9}"/>
              </a:ext>
            </a:extLst>
          </p:cNvPr>
          <p:cNvSpPr txBox="1"/>
          <p:nvPr/>
        </p:nvSpPr>
        <p:spPr>
          <a:xfrm>
            <a:off x="719485" y="6206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E52D6-1EEE-A346-8720-83422D63F5C2}"/>
              </a:ext>
            </a:extLst>
          </p:cNvPr>
          <p:cNvSpPr txBox="1"/>
          <p:nvPr/>
        </p:nvSpPr>
        <p:spPr>
          <a:xfrm>
            <a:off x="5149961" y="61848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10AAC7-70A7-144E-8FE2-7538DBE9AC10}"/>
                  </a:ext>
                </a:extLst>
              </p:cNvPr>
              <p:cNvSpPr txBox="1"/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10AAC7-70A7-144E-8FE2-7538DBE9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blipFill>
                <a:blip r:embed="rId3"/>
                <a:stretch>
                  <a:fillRect l="-5714" r="-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1098776" y="714706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63272" y="38102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£2500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2" y="38102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143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241066" y="632411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66" y="6324116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7143" r="-53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1293263" y="25085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8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7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1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15830" y="793764"/>
            <a:ext cx="4590336" cy="5221267"/>
            <a:chOff x="3308998" y="1751949"/>
            <a:chExt cx="2692527" cy="2985513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998" y="1994262"/>
              <a:ext cx="2483417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270" y="1901592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175" y="1751949"/>
              <a:ext cx="1798350" cy="2094623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691" y="2059886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180" y="3782358"/>
            <a:ext cx="228600" cy="2286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782" y="2791758"/>
            <a:ext cx="1447799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093" y="3879038"/>
            <a:ext cx="182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budget </a:t>
            </a:r>
            <a:br>
              <a:rPr lang="en-US" altLang="de-DE" sz="1200" dirty="0">
                <a:latin typeface="Helvetica Light" panose="020B0403020202020204" pitchFamily="34" charset="0"/>
              </a:rPr>
            </a:br>
            <a:r>
              <a:rPr lang="en-US" altLang="de-DE" sz="1200" dirty="0">
                <a:latin typeface="Helvetica Light" panose="020B0403020202020204" pitchFamily="34" charset="0"/>
              </a:rPr>
              <a:t>           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6780" r="-67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F793BA2-3F77-724C-8752-DE00818088EF}"/>
              </a:ext>
            </a:extLst>
          </p:cNvPr>
          <p:cNvSpPr txBox="1"/>
          <p:nvPr/>
        </p:nvSpPr>
        <p:spPr>
          <a:xfrm>
            <a:off x="719485" y="6206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F0414-BDA3-BF4B-913C-E8538920A42A}"/>
              </a:ext>
            </a:extLst>
          </p:cNvPr>
          <p:cNvSpPr txBox="1"/>
          <p:nvPr/>
        </p:nvSpPr>
        <p:spPr>
          <a:xfrm>
            <a:off x="5149961" y="61848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3B7033-407D-2F49-B0A4-2AC2CD6354F1}"/>
                  </a:ext>
                </a:extLst>
              </p:cNvPr>
              <p:cNvSpPr txBox="1"/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3B7033-407D-2F49-B0A4-2AC2CD63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4" y="1464208"/>
                <a:ext cx="875240" cy="276999"/>
              </a:xfrm>
              <a:prstGeom prst="rect">
                <a:avLst/>
              </a:prstGeom>
              <a:blipFill>
                <a:blip r:embed="rId6"/>
                <a:stretch>
                  <a:fillRect l="-5714" r="-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66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16</cp:revision>
  <dcterms:created xsi:type="dcterms:W3CDTF">2019-10-28T00:30:53Z</dcterms:created>
  <dcterms:modified xsi:type="dcterms:W3CDTF">2020-09-30T15:02:18Z</dcterms:modified>
</cp:coreProperties>
</file>