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715" r:id="rId2"/>
    <p:sldId id="716" r:id="rId3"/>
    <p:sldId id="718" r:id="rId4"/>
    <p:sldId id="7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21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0952D31E-DDA6-044C-9C73-AB9EEDBAAB8A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B46F74A6-A803-F54F-B9F8-A497ADE67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8641271-5C2F-4530-8862-1146743A0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1388" y="481013"/>
            <a:ext cx="4264025" cy="23987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00A0F69-30A6-421C-9EAC-48A416B65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8250" y="3040147"/>
            <a:ext cx="6950302" cy="2879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1" tIns="43106" rIns="86211" bIns="43106"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55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ECCFAA8-35E7-4801-A81B-CD6D4E5A4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1388" y="481013"/>
            <a:ext cx="4264025" cy="23987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5A6CAC3-DA9E-40B3-96C1-F0C7D6E86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8250" y="3040147"/>
            <a:ext cx="6950302" cy="2879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1" tIns="43106" rIns="86211" bIns="43106"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345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EFB8BD-32B6-40B0-970E-75B29900A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1388" y="481013"/>
            <a:ext cx="4264025" cy="23987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69ABA6-9337-47B8-BDE5-1D4DF96CA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8250" y="3040147"/>
            <a:ext cx="6950302" cy="2879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1" tIns="43106" rIns="86211" bIns="43106"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831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1F3E163-4B85-4226-BE34-0865C4262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11388" y="481013"/>
            <a:ext cx="4264025" cy="23987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CCEECE6-8A44-4A34-8436-22F05378B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8250" y="3040147"/>
            <a:ext cx="6950302" cy="2879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1" tIns="43106" rIns="86211" bIns="43106"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666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E3F2-EBC3-3348-8E31-BE567257E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499A-8907-CC4A-93E1-B060BF75C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D997-5904-2843-AB40-CAC6B1A9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F2A9-7CE8-BC4B-8B4E-A7BFB192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B6C8-A5EC-2647-890C-45E17B5D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2228-AC81-CD44-AFBB-564EB8D1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81D2A-204F-CF45-800A-DB13D44E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2616-FA16-CC4B-ADAE-C6C3EC87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C873-26A9-C74D-82CD-26FCE01D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AFAA-93CE-0E49-84C2-A3703B1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93813-F817-0442-8A86-22D486C5B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94615-3563-664F-AEFD-BB763CD0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3C6E-0AC5-1D4F-BDBB-8CF2C92E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B442-A1B4-C54F-AA80-9D485E05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C194-4966-F042-97E3-4EAF67F7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2A43-3FCA-F846-8C0A-7CDE1914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A185-DC84-D844-92C4-29FC7DF3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F956-5F11-684B-9258-85CC8815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BED7-D44A-6D4F-9E77-33F3D4D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31D3-7AE3-9E4C-AF96-D3F96A7B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EE4E-AA6E-0544-90E5-DFEAA31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BFA9-5805-5D4D-80DB-FDC4EC82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DB96-25A0-FB43-9629-4951D62F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5B4E-F978-BB43-BB3B-ACE2539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3B7-41EA-E84F-B32D-2ADA3EE9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66DB-13B9-074B-BB9C-E4A2CDAA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4C63-AE96-3C4A-A110-9DE843099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030D-AA50-2641-80F0-2A270B2A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5FE3-3BA2-1F44-A165-CAF0165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AB71-0AA1-BA43-8660-16C6541E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DDC7-642E-5844-8FB5-8FEB61CB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7D3E-15B3-E744-9CB1-678F8821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BE328-B3CF-7846-84F7-C0C80412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975F-1EFC-0746-9BCB-C9CB0C7B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D3CF0-4DBB-714A-B618-2A83561ED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78389-5C8F-D74A-B9DC-F97B73C18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D4419-B941-7F4D-9101-FB1928C9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7A0D2-EC26-D64E-BC41-1DFB53C3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E2AD-9B29-FC4C-BC9F-377926E5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2B9E-9AD2-4845-8946-BFC2C51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71E14-9828-AF40-AE72-0BB2AC58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2484-3756-894E-BAFE-A92F6915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73FDD-CA92-C240-8A0D-2FBF0F88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466C8-B4B1-354B-B540-F58D972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14FC5-AA5B-AD48-99C9-08896E3F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A2CC-585B-E64D-BE50-126FB583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1A3-3265-3F42-9432-F409C29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5F95-DB0E-C74C-AA18-7B5D641A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4ACD-6268-7444-B7E1-B7DE53B4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D3B8-2ACB-AF4C-B1D2-059E4D0C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37ECD-0021-124E-AF9C-D2167529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0C6F-0494-8948-99E2-2B2BE18D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21F5-13C0-354D-A6DB-C2395AAF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EDDF5-F78F-2344-9185-DFDAF53AB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7C6F2-8EAE-A440-BB63-25322710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F0CE4-49F0-9A48-A37B-BB45798E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B8A-A069-5449-9AA4-BA1051FF3121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F9D7-93B8-C545-8F38-428AE19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143C-11EA-784E-BE78-F59D9A03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1F38-7297-784E-878A-5A0A57A1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E69F4-8234-434E-A220-E597F5B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8194-E704-2848-829F-FE7E8446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3384-0E42-5242-9FF0-CC9D26CDD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5D6EEB8A-A069-5449-9AA4-BA1051FF3121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BFB2-5AD9-B64A-BC4A-81F9009FF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20C8-79A5-0341-B412-C538F1B1B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94611F38-7297-784E-878A-5A0A57A10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7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Serif Roma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3">
            <a:extLst>
              <a:ext uri="{FF2B5EF4-FFF2-40B4-BE49-F238E27FC236}">
                <a16:creationId xmlns:a16="http://schemas.microsoft.com/office/drawing/2014/main" id="{8A8A9D16-6A66-4E70-B399-2AFC4EBC4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DDD5FCD6-FFA7-4CE0-88F0-50FC9C31A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0563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157461F8-F69C-C84E-B8B1-8B7BD3A7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3D0ABD-5D71-5C49-BD04-5498183FE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119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1000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A789A50-7BF7-724B-8FA9-8D3E7370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2000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5C6E849-41E4-8D47-929B-B350EC7FC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3212717"/>
            <a:ext cx="5008563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>
              <a:latin typeface="CMU Serif Roman" panose="02000603000000000000" pitchFamily="2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77F7A60-B744-6E42-B8C3-C1E09941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64" y="4803776"/>
            <a:ext cx="212718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Seller values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99B1AC-93FE-514A-8EFC-0D57F127B629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5806282" y="3212717"/>
            <a:ext cx="0" cy="547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4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Line 3">
            <a:extLst>
              <a:ext uri="{FF2B5EF4-FFF2-40B4-BE49-F238E27FC236}">
                <a16:creationId xmlns:a16="http://schemas.microsoft.com/office/drawing/2014/main" id="{1B669EFF-0EFA-4EF6-9D39-CAF176073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1749" name="Line 4">
            <a:extLst>
              <a:ext uri="{FF2B5EF4-FFF2-40B4-BE49-F238E27FC236}">
                <a16:creationId xmlns:a16="http://schemas.microsoft.com/office/drawing/2014/main" id="{D20D57DE-BC02-41DA-82B9-8DBD3671D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1750" name="Line 5">
            <a:extLst>
              <a:ext uri="{FF2B5EF4-FFF2-40B4-BE49-F238E27FC236}">
                <a16:creationId xmlns:a16="http://schemas.microsoft.com/office/drawing/2014/main" id="{6918FAAD-7E14-4D8B-A943-F9BAEA640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0563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9A88DF15-BDB4-4E76-9961-1DAEC352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119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1000</a:t>
            </a: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C472C5EE-EF2D-4415-8906-235457C5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2000</a:t>
            </a: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70337B98-BEAE-44FA-81E1-18EEFCDC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3212717"/>
            <a:ext cx="5008563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>
              <a:latin typeface="CMU Serif Roman" panose="02000603000000000000" pitchFamily="2" charset="0"/>
            </a:endParaRPr>
          </a:p>
        </p:txBody>
      </p:sp>
      <p:sp>
        <p:nvSpPr>
          <p:cNvPr id="31755" name="Rectangle 10">
            <a:extLst>
              <a:ext uri="{FF2B5EF4-FFF2-40B4-BE49-F238E27FC236}">
                <a16:creationId xmlns:a16="http://schemas.microsoft.com/office/drawing/2014/main" id="{B5AD670F-4C22-4B5D-8458-C1D77F17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235" y="3945321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1500</a:t>
            </a:r>
          </a:p>
        </p:txBody>
      </p:sp>
      <p:sp>
        <p:nvSpPr>
          <p:cNvPr id="31756" name="Rectangle 11">
            <a:extLst>
              <a:ext uri="{FF2B5EF4-FFF2-40B4-BE49-F238E27FC236}">
                <a16:creationId xmlns:a16="http://schemas.microsoft.com/office/drawing/2014/main" id="{7E30007D-A8E6-4DCF-AAF1-F3AFB4C5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343" y="1457417"/>
            <a:ext cx="4417876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CMU Serif Roman" panose="02000603000000000000" pitchFamily="2" charset="0"/>
              </a:rPr>
              <a:t>Cars’ expected value to buyers:</a:t>
            </a:r>
          </a:p>
          <a:p>
            <a:pPr algn="ctr"/>
            <a:r>
              <a:rPr lang="en-US" altLang="en-US" sz="2400" dirty="0">
                <a:latin typeface="CMU Serif Roman" panose="02000603000000000000" pitchFamily="2" charset="0"/>
              </a:rPr>
              <a:t>£1500 + £300 = £1800</a:t>
            </a:r>
            <a:endParaRPr lang="en-US" altLang="en-US" sz="2800" dirty="0">
              <a:latin typeface="CMU Serif Roman" panose="02000603000000000000" pitchFamily="2" charset="0"/>
            </a:endParaRPr>
          </a:p>
        </p:txBody>
      </p:sp>
      <p:sp>
        <p:nvSpPr>
          <p:cNvPr id="31757" name="Rectangle 12">
            <a:extLst>
              <a:ext uri="{FF2B5EF4-FFF2-40B4-BE49-F238E27FC236}">
                <a16:creationId xmlns:a16="http://schemas.microsoft.com/office/drawing/2014/main" id="{42CE6A13-76AC-4A3A-9782-A7F728F1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64" y="4803776"/>
            <a:ext cx="212718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Seller values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4B07E2-36F3-1243-BAC0-1CA61C5B8436}"/>
              </a:ext>
            </a:extLst>
          </p:cNvPr>
          <p:cNvCxnSpPr>
            <a:stCxn id="31753" idx="0"/>
            <a:endCxn id="31753" idx="2"/>
          </p:cNvCxnSpPr>
          <p:nvPr/>
        </p:nvCxnSpPr>
        <p:spPr>
          <a:xfrm>
            <a:off x="5806282" y="3212717"/>
            <a:ext cx="0" cy="5476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FC82595-AECE-BA4B-B1AC-D7B66E4B80E6}"/>
              </a:ext>
            </a:extLst>
          </p:cNvPr>
          <p:cNvSpPr/>
          <p:nvPr/>
        </p:nvSpPr>
        <p:spPr>
          <a:xfrm flipH="1">
            <a:off x="5780056" y="3206467"/>
            <a:ext cx="45719" cy="688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3">
            <a:extLst>
              <a:ext uri="{FF2B5EF4-FFF2-40B4-BE49-F238E27FC236}">
                <a16:creationId xmlns:a16="http://schemas.microsoft.com/office/drawing/2014/main" id="{FCB7A316-D25E-4D7D-8437-4F9D11206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1CA44877-0584-4F00-BD45-6FDD3C1C9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7C0DA786-4528-494F-A329-214BD41C0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0563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C9FF0425-6E26-42EB-B052-1C83F8BA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077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CMU Serif Roman" panose="02000603000000000000" pitchFamily="2" charset="0"/>
              </a:rPr>
              <a:t>1000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F5275614-96C0-4F0D-9619-D411D721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CMU Serif Roman" panose="02000603000000000000" pitchFamily="2" charset="0"/>
              </a:rPr>
              <a:t>1800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421DB2CD-5AB6-4D76-BF0E-B0A0982A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4" y="3221833"/>
            <a:ext cx="4156075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>
              <a:latin typeface="CMU Serif Roman" panose="02000603000000000000" pitchFamily="2" charset="0"/>
            </a:endParaRPr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131E92A6-9FF9-4521-B985-78A4DE70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00" y="1457247"/>
            <a:ext cx="3671711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CMU Serif Roman" panose="02000603000000000000" pitchFamily="2" charset="0"/>
              </a:rPr>
              <a:t>The distribution of values</a:t>
            </a:r>
          </a:p>
          <a:p>
            <a:pPr algn="ctr"/>
            <a:r>
              <a:rPr lang="en-US" altLang="en-US" sz="2400" dirty="0">
                <a:latin typeface="CMU Serif Roman" panose="02000603000000000000" pitchFamily="2" charset="0"/>
              </a:rPr>
              <a:t>of cars remaining on offer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1CA3631-A1FB-644D-9B07-515E6A6D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64" y="4803776"/>
            <a:ext cx="212718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CMU Serif Roman" panose="02000603000000000000" pitchFamily="2" charset="0"/>
              </a:rPr>
              <a:t>Seller values</a:t>
            </a:r>
          </a:p>
        </p:txBody>
      </p:sp>
    </p:spTree>
    <p:extLst>
      <p:ext uri="{BB962C8B-B14F-4D97-AF65-F5344CB8AC3E}">
        <p14:creationId xmlns:p14="http://schemas.microsoft.com/office/powerpoint/2010/main" val="35543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Line 3">
            <a:extLst>
              <a:ext uri="{FF2B5EF4-FFF2-40B4-BE49-F238E27FC236}">
                <a16:creationId xmlns:a16="http://schemas.microsoft.com/office/drawing/2014/main" id="{4D275A3A-6190-4658-B586-77EE0EBE1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7893" name="Line 4">
            <a:extLst>
              <a:ext uri="{FF2B5EF4-FFF2-40B4-BE49-F238E27FC236}">
                <a16:creationId xmlns:a16="http://schemas.microsoft.com/office/drawing/2014/main" id="{2A0B6879-C32D-4F80-A220-4AAE235F0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75450477-248B-490E-ACCB-FFA8967E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0563" y="1595439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>
              <a:latin typeface="CMU Serif Roman" panose="02000603000000000000" pitchFamily="2" charset="0"/>
            </a:endParaRP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9FC1E4FE-C18A-4FB9-AB62-58AAC1C6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078" y="3943214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1000</a:t>
            </a: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BE6891AF-7D89-4B1A-9AA6-26725FB0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3943350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1800</a:t>
            </a:r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0E3F6F74-6F54-486B-AE71-08A4820B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25" y="3221832"/>
            <a:ext cx="4156075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>
              <a:latin typeface="CMU Serif Roman" panose="02000603000000000000" pitchFamily="2" charset="0"/>
            </a:endParaRPr>
          </a:p>
        </p:txBody>
      </p:sp>
      <p:sp>
        <p:nvSpPr>
          <p:cNvPr id="37899" name="Rectangle 10">
            <a:extLst>
              <a:ext uri="{FF2B5EF4-FFF2-40B4-BE49-F238E27FC236}">
                <a16:creationId xmlns:a16="http://schemas.microsoft.com/office/drawing/2014/main" id="{FE72D43E-10D9-4243-9DC4-FF7931A3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864" y="3943214"/>
            <a:ext cx="90409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1400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3F90566-E2DD-8748-A9C2-B430F52AF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64" y="4803776"/>
            <a:ext cx="212718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CMU Serif Roman" panose="02000603000000000000" pitchFamily="2" charset="0"/>
              </a:rPr>
              <a:t>Seller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BF42B-D806-B34A-811E-1468B2C288CF}"/>
              </a:ext>
            </a:extLst>
          </p:cNvPr>
          <p:cNvSpPr/>
          <p:nvPr/>
        </p:nvSpPr>
        <p:spPr>
          <a:xfrm flipH="1">
            <a:off x="5278188" y="3221832"/>
            <a:ext cx="45719" cy="6881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</Words>
  <Application>Microsoft Macintosh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2</cp:revision>
  <dcterms:created xsi:type="dcterms:W3CDTF">2019-10-15T08:09:39Z</dcterms:created>
  <dcterms:modified xsi:type="dcterms:W3CDTF">2019-10-15T08:53:27Z</dcterms:modified>
</cp:coreProperties>
</file>