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63" r:id="rId5"/>
    <p:sldId id="267" r:id="rId6"/>
    <p:sldId id="266" r:id="rId7"/>
    <p:sldId id="268" r:id="rId8"/>
    <p:sldId id="269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7"/>
    <p:restoredTop sz="94678"/>
  </p:normalViewPr>
  <p:slideViewPr>
    <p:cSldViewPr snapToGrid="0" snapToObjects="1">
      <p:cViewPr varScale="1">
        <p:scale>
          <a:sx n="91" d="100"/>
          <a:sy n="91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1D0E-E08A-794D-9AFF-FBF0879E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B1FB-634B-674A-A344-318209CF2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B5D4-3009-6D4F-BA7E-9D78D5D9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3CF6-B06F-0847-8769-5A5035AB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90C34-C965-2445-995F-195B6F68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3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7874-CB05-9B42-B46D-39C6A66E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E08D1-66C5-0446-A1CC-B58799198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D7CC7-2467-B84D-98A7-ADD4C1AD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467F-7DB2-094F-9410-8CC14261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C2AF-739D-774F-8651-001CEFEB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85F18-35B9-834A-9D36-6E323936A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64D7D-636F-1E46-8CEE-BF36CD2DF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F541-99B0-4A41-8B54-A9025B95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954C5-388F-8840-95BF-12DC358C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CB3C-1C4D-D342-8665-77AC5DD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2F8A-7961-414C-A427-C9503BE1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D38F-1C3F-204B-A20F-C7A899F2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E9338-4303-E144-8725-33DF0C2B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83C6-9B7E-BB4D-8F0C-2EA5AE7B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C1D9C-6993-384D-86BA-D46B9590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F4DE-988B-2E4F-B61F-00BE406A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5EDBD-500C-494E-B520-D3ECF42D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2795-8F27-084D-B7C8-7E29E8AE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B9FC-ADE6-584B-BBD4-307ABFEE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5B31-A761-A349-8B44-4AC1E256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1108-D9CA-EE47-B70A-A67CCF48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B20A-E390-7F44-8C25-8680FD55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48129-BE59-5542-B328-B2B4426E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5F36E-9D52-6549-BC84-4701E122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517DD-0473-ED42-8BE3-2A77038A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E2819-7D2E-E247-968D-A4C086FE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A114-2804-6B4F-8545-694B0C2C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A8830-0B5E-2B48-B124-CED9BF862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77C0-49B3-A24D-834B-881C22C31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482EB-AAB3-2940-BE78-5159FA65E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B4643-6365-0442-96C4-215AF7198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739E4-E327-7247-A5D5-9AE1D7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3D8F3-174C-2C4F-8509-12766DBF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08792-ED02-5A46-AF0F-B55AC109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8C3E-6E43-B74C-8A80-63AE90A8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A3678-9F5F-8746-AF6E-98E7D159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FB761-B5E8-3741-9940-63899441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36E6E-E856-E54F-998E-C02FEC74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7F1AD-310C-024C-82DA-5D55E7BB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AF50E-588F-A74D-BAAB-DFA70C23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40598-A181-C444-9462-F702CCD8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3C9E-CF16-2945-A815-6168292C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3D46-A762-AE4C-9AA0-9A0A61A13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E8FC5-72B7-1141-AFFC-BFE5419D4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9D9DF-4D20-474D-8E07-06A175B9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BBCCA-70F7-1440-B056-94EB0AD1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1310-27ED-0544-AFD5-07F5DA72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4C31-4950-3841-93A3-D577164E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3C5AB-844F-DD46-882D-6B77292DA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8DF3B-7FFD-1B4C-BFB2-A4495CDF3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37E3C-2A67-2945-A745-7E7B1EF0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362DC-B210-F24F-A2F0-50538122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93D8F-FCBD-1E40-8492-013977AB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4E025-8D80-734A-AA90-0B124124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6E61B-2BBD-214E-9EAC-5CED1A1B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C923-6D0C-5944-9409-7D774A373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5D2F-53E4-2F4C-AB5E-BB9C2AB672D3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E9B4-72FD-1A49-96A5-C1DA51CAD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D2E7-6B98-F741-8CC6-207F3146A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F2D5B-5FE1-1A40-A01F-17AC3E1B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4" y="2159000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4" y="2159000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94" y="2159000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224" y="2159000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554" y="2159000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883" y="2159000"/>
            <a:ext cx="6731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8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901442"/>
            <a:ext cx="12192000" cy="64633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64" y="123168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94" y="123168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424" y="123168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754" y="123168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084" y="123168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413" y="123168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979314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8060566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99627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501994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540253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8088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566026-DEFA-4943-A07C-9CEBE03E2CC2}"/>
              </a:ext>
            </a:extLst>
          </p:cNvPr>
          <p:cNvCxnSpPr>
            <a:cxnSpLocks/>
          </p:cNvCxnSpPr>
          <p:nvPr/>
        </p:nvCxnSpPr>
        <p:spPr>
          <a:xfrm>
            <a:off x="0" y="901441"/>
            <a:ext cx="12301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/>
              <p:nvPr/>
            </p:nvSpPr>
            <p:spPr>
              <a:xfrm>
                <a:off x="1309818" y="2478882"/>
                <a:ext cx="8166018" cy="307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sz="4000" b="0" i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GB" sz="4000" dirty="0" smtClean="0"/>
                              <m:t>⚀</m:t>
                            </m:r>
                            <m:r>
                              <a:rPr lang="en-GB" sz="4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/>
                              <m:t>⚁</m:t>
                            </m:r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r>
                  <a:rPr lang="en-GB" sz="4000" b="0" dirty="0"/>
                  <a:t> + 1/6 = 1/3</a:t>
                </a:r>
              </a:p>
              <a:p>
                <a:endParaRPr lang="en-GB" sz="4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GB" sz="4000" b="0" i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⚃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⚄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⚅</m:t>
                              </m:r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fun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=1/6</m:t>
                      </m:r>
                      <m:r>
                        <m:rPr>
                          <m:nor/>
                        </m:rPr>
                        <a:rPr lang="en-GB" sz="4000" b="0" dirty="0"/>
                        <m:t> + 1/6 + 1/6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 = 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GB" sz="4000" b="0" dirty="0"/>
              </a:p>
              <a:p>
                <a:endParaRPr lang="en-GB" sz="4000" b="0" dirty="0"/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818" y="2478882"/>
                <a:ext cx="8166018" cy="3077766"/>
              </a:xfrm>
              <a:prstGeom prst="rect">
                <a:avLst/>
              </a:prstGeom>
              <a:blipFill>
                <a:blip r:embed="rId8"/>
                <a:stretch>
                  <a:fillRect l="-2019" t="-4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78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901442"/>
            <a:ext cx="12192000" cy="64633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64" y="123168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94" y="123168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424" y="123168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754" y="123168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084" y="123168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413" y="123168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979314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8060566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99627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501994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540253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8088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566026-DEFA-4943-A07C-9CEBE03E2CC2}"/>
              </a:ext>
            </a:extLst>
          </p:cNvPr>
          <p:cNvCxnSpPr>
            <a:cxnSpLocks/>
          </p:cNvCxnSpPr>
          <p:nvPr/>
        </p:nvCxnSpPr>
        <p:spPr>
          <a:xfrm>
            <a:off x="0" y="901441"/>
            <a:ext cx="12301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/>
              <p:nvPr/>
            </p:nvSpPr>
            <p:spPr>
              <a:xfrm>
                <a:off x="1309818" y="2478882"/>
                <a:ext cx="8166018" cy="307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sz="4000" b="0" i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GB" sz="4000" dirty="0" smtClean="0"/>
                              <m:t>⚀</m:t>
                            </m:r>
                            <m:r>
                              <a:rPr lang="en-GB" sz="4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/>
                              <m:t>⚁</m:t>
                            </m:r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r>
                  <a:rPr lang="en-GB" sz="4000" b="0" dirty="0"/>
                  <a:t> + 1/6 = 1/3</a:t>
                </a:r>
              </a:p>
              <a:p>
                <a:endParaRPr lang="en-GB" sz="4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GB" sz="4000" b="0" i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⚃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⚄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⚅</m:t>
                              </m:r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fun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=1/6</m:t>
                      </m:r>
                      <m:r>
                        <m:rPr>
                          <m:nor/>
                        </m:rPr>
                        <a:rPr lang="en-GB" sz="4000" b="0" dirty="0"/>
                        <m:t> + 1/6 + 1/6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= 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GB" sz="4000" b="0" dirty="0"/>
              </a:p>
              <a:p>
                <a:endParaRPr lang="en-GB" sz="4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latin typeface="Cambria Math" panose="02040503050406030204" pitchFamily="18" charset="0"/>
                                    </a:rPr>
                                    <m:t>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4000" b="0" i="0" smtClean="0">
                                      <a:latin typeface="Cambria Math" panose="02040503050406030204" pitchFamily="18" charset="0"/>
                                    </a:rPr>
                                    <m:t>even</m:t>
                                  </m:r>
                                  <m:r>
                                    <a:rPr lang="en-GB" sz="4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4000" b="0" i="0" smtClean="0">
                                      <a:latin typeface="Cambria Math" panose="02040503050406030204" pitchFamily="18" charset="0"/>
                                    </a:rPr>
                                    <m:t>number</m:t>
                                  </m:r>
                                  <m:r>
                                    <a:rPr lang="en-GB" sz="4000" b="0" i="0" smtClean="0">
                                      <a:latin typeface="Cambria Math" panose="02040503050406030204" pitchFamily="18" charset="0"/>
                                    </a:rPr>
                                    <m:t>”</m:t>
                                  </m:r>
                                </m:e>
                              </m:d>
                            </m:e>
                          </m:d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818" y="2478882"/>
                <a:ext cx="8166018" cy="3077766"/>
              </a:xfrm>
              <a:prstGeom prst="rect">
                <a:avLst/>
              </a:prstGeom>
              <a:blipFill>
                <a:blip r:embed="rId8"/>
                <a:stretch>
                  <a:fillRect l="-2019" t="-450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43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901442"/>
            <a:ext cx="12192000" cy="64633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64" y="123168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94" y="123168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424" y="123168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754" y="123168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084" y="123168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413" y="123168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979314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8060566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99627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501994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540253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8088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566026-DEFA-4943-A07C-9CEBE03E2CC2}"/>
              </a:ext>
            </a:extLst>
          </p:cNvPr>
          <p:cNvCxnSpPr>
            <a:cxnSpLocks/>
          </p:cNvCxnSpPr>
          <p:nvPr/>
        </p:nvCxnSpPr>
        <p:spPr>
          <a:xfrm>
            <a:off x="0" y="901441"/>
            <a:ext cx="12301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/>
              <p:nvPr/>
            </p:nvSpPr>
            <p:spPr>
              <a:xfrm>
                <a:off x="1309818" y="2478882"/>
                <a:ext cx="8166018" cy="307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sz="4000" b="0" i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GB" sz="4000" dirty="0" smtClean="0"/>
                              <m:t>⚀</m:t>
                            </m:r>
                            <m:r>
                              <a:rPr lang="en-GB" sz="4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/>
                              <m:t>⚁</m:t>
                            </m:r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r>
                  <a:rPr lang="en-GB" sz="4000" b="0" dirty="0"/>
                  <a:t> + 1/6 = 1/3</a:t>
                </a:r>
              </a:p>
              <a:p>
                <a:endParaRPr lang="en-GB" sz="4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GB" sz="4000" b="0" i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⚃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⚄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⚅</m:t>
                              </m:r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fun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=1/6</m:t>
                      </m:r>
                      <m:r>
                        <m:rPr>
                          <m:nor/>
                        </m:rPr>
                        <a:rPr lang="en-GB" sz="4000" b="0" dirty="0"/>
                        <m:t> + 1/6 + 1/6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= 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GB" sz="4000" b="0" dirty="0"/>
              </a:p>
              <a:p>
                <a:endParaRPr lang="en-GB" sz="4000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”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even</m:t>
                                </m:r>
                                <m: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”</m:t>
                                </m:r>
                              </m:e>
                            </m:d>
                          </m:e>
                        </m:d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GB" sz="4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sz="4000" b="0" i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GB" sz="4000" smtClean="0"/>
                              <m:t>⚁</m:t>
                            </m:r>
                            <m:r>
                              <m:rPr>
                                <m:nor/>
                              </m:rPr>
                              <a:rPr lang="en-GB" sz="4000" b="0" i="0" dirty="0" smtClean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 smtClean="0"/>
                              <m:t>⚃</m:t>
                            </m:r>
                            <m:r>
                              <m:rPr>
                                <m:nor/>
                              </m:rPr>
                              <a:rPr lang="en-GB" sz="4000" b="0" i="0" smtClean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 smtClean="0"/>
                              <m:t>⚅</m:t>
                            </m:r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818" y="2478882"/>
                <a:ext cx="8166018" cy="3077766"/>
              </a:xfrm>
              <a:prstGeom prst="rect">
                <a:avLst/>
              </a:prstGeom>
              <a:blipFill>
                <a:blip r:embed="rId8"/>
                <a:stretch>
                  <a:fillRect l="-2019" t="-450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37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901442"/>
            <a:ext cx="12192000" cy="64633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64" y="123168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94" y="123168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424" y="123168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754" y="123168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084" y="123168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413" y="123168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979314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8060566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99627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501994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540253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8088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566026-DEFA-4943-A07C-9CEBE03E2CC2}"/>
              </a:ext>
            </a:extLst>
          </p:cNvPr>
          <p:cNvCxnSpPr>
            <a:cxnSpLocks/>
          </p:cNvCxnSpPr>
          <p:nvPr/>
        </p:nvCxnSpPr>
        <p:spPr>
          <a:xfrm>
            <a:off x="0" y="901441"/>
            <a:ext cx="12301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/>
              <p:nvPr/>
            </p:nvSpPr>
            <p:spPr>
              <a:xfrm>
                <a:off x="1309818" y="2478882"/>
                <a:ext cx="9572364" cy="307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sz="4000" b="0" i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GB" sz="4000" dirty="0" smtClean="0"/>
                              <m:t>⚀</m:t>
                            </m:r>
                            <m:r>
                              <a:rPr lang="en-GB" sz="4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/>
                              <m:t>⚁</m:t>
                            </m:r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r>
                  <a:rPr lang="en-GB" sz="4000" b="0" dirty="0"/>
                  <a:t> + 1/6 = 1/3</a:t>
                </a:r>
              </a:p>
              <a:p>
                <a:endParaRPr lang="en-GB" sz="4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GB" sz="4000" b="0" i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⚃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⚄</m:t>
                              </m:r>
                              <m:r>
                                <m:rPr>
                                  <m:nor/>
                                </m:rPr>
                                <a:rPr lang="en-GB" sz="4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4000" smtClean="0"/>
                                <m:t>⚅</m:t>
                              </m:r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fun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=1/6</m:t>
                      </m:r>
                      <m:r>
                        <m:rPr>
                          <m:nor/>
                        </m:rPr>
                        <a:rPr lang="en-GB" sz="4000" b="0" dirty="0"/>
                        <m:t> + 1/6 + 1/6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= 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GB" sz="4000" b="0" dirty="0"/>
              </a:p>
              <a:p>
                <a:endParaRPr lang="en-GB" sz="4000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”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even</m:t>
                                </m:r>
                                <m: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GB" sz="4000" b="0" i="0" smtClean="0">
                                    <a:latin typeface="Cambria Math" panose="02040503050406030204" pitchFamily="18" charset="0"/>
                                  </a:rPr>
                                  <m:t>”</m:t>
                                </m:r>
                              </m:e>
                            </m:d>
                          </m:e>
                        </m:d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GB" sz="4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sz="4000" b="0" i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GB" sz="4000" smtClean="0"/>
                              <m:t>⚁</m:t>
                            </m:r>
                            <m:r>
                              <m:rPr>
                                <m:nor/>
                              </m:rPr>
                              <a:rPr lang="en-GB" sz="4000" b="0" i="0" dirty="0" smtClean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 smtClean="0"/>
                              <m:t>⚃</m:t>
                            </m:r>
                            <m:r>
                              <m:rPr>
                                <m:nor/>
                              </m:rPr>
                              <a:rPr lang="en-GB" sz="4000" b="0" i="0" smtClean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 smtClean="0"/>
                              <m:t>⚅</m:t>
                            </m:r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=1/2</m:t>
                        </m:r>
                      </m:e>
                    </m:func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818" y="2478882"/>
                <a:ext cx="9572364" cy="3077766"/>
              </a:xfrm>
              <a:prstGeom prst="rect">
                <a:avLst/>
              </a:prstGeom>
              <a:blipFill>
                <a:blip r:embed="rId8"/>
                <a:stretch>
                  <a:fillRect l="-1722" t="-4508" r="-79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04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4" y="2159000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4" y="2159000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94" y="2159000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224" y="2159000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554" y="2159000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883" y="2159000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899234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7980486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19547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493986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460173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0080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47454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4" y="2159000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4" y="2159000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94" y="2159000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224" y="2159000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554" y="2159000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883" y="2159000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899234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7980486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19547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493986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460173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0080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3286125"/>
            <a:ext cx="12192000" cy="3571875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46CB8-AA18-7449-BBC4-4B12DD3F5DFC}"/>
              </a:ext>
            </a:extLst>
          </p:cNvPr>
          <p:cNvSpPr txBox="1"/>
          <p:nvPr/>
        </p:nvSpPr>
        <p:spPr>
          <a:xfrm>
            <a:off x="5298932" y="459922"/>
            <a:ext cx="122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7B599-A83D-7441-B409-14803A06D384}"/>
              </a:ext>
            </a:extLst>
          </p:cNvPr>
          <p:cNvSpPr txBox="1"/>
          <p:nvPr/>
        </p:nvSpPr>
        <p:spPr>
          <a:xfrm>
            <a:off x="4993486" y="6037951"/>
            <a:ext cx="2205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26369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3286125"/>
            <a:ext cx="12192000" cy="3571875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4" y="2159000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4" y="2159000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94" y="2159000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224" y="2159000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554" y="2159000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883" y="2159000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899234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7980486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19547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493986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460173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0080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08CD0-6C7A-A74F-B0F5-D27B67288010}"/>
              </a:ext>
            </a:extLst>
          </p:cNvPr>
          <p:cNvSpPr txBox="1"/>
          <p:nvPr/>
        </p:nvSpPr>
        <p:spPr>
          <a:xfrm>
            <a:off x="5298932" y="459922"/>
            <a:ext cx="122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9A91B-1F0D-F346-BA09-3F7DEFDF0E18}"/>
              </a:ext>
            </a:extLst>
          </p:cNvPr>
          <p:cNvSpPr txBox="1"/>
          <p:nvPr/>
        </p:nvSpPr>
        <p:spPr>
          <a:xfrm>
            <a:off x="4993486" y="6037951"/>
            <a:ext cx="2205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Probability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E8523-0A27-3B4A-8BF7-12C8A22177A1}"/>
              </a:ext>
            </a:extLst>
          </p:cNvPr>
          <p:cNvSpPr/>
          <p:nvPr/>
        </p:nvSpPr>
        <p:spPr>
          <a:xfrm>
            <a:off x="1479369" y="1542257"/>
            <a:ext cx="2971800" cy="3071812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3286125"/>
            <a:ext cx="12192000" cy="3571875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4" y="2159000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4" y="2159000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94" y="2159000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224" y="2159000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554" y="2159000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883" y="2159000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899234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7980486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19547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493986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460173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0080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08CD0-6C7A-A74F-B0F5-D27B67288010}"/>
              </a:ext>
            </a:extLst>
          </p:cNvPr>
          <p:cNvSpPr txBox="1"/>
          <p:nvPr/>
        </p:nvSpPr>
        <p:spPr>
          <a:xfrm>
            <a:off x="5298932" y="459922"/>
            <a:ext cx="122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9A91B-1F0D-F346-BA09-3F7DEFDF0E18}"/>
              </a:ext>
            </a:extLst>
          </p:cNvPr>
          <p:cNvSpPr txBox="1"/>
          <p:nvPr/>
        </p:nvSpPr>
        <p:spPr>
          <a:xfrm>
            <a:off x="4993486" y="6037951"/>
            <a:ext cx="2205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Probability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E8523-0A27-3B4A-8BF7-12C8A22177A1}"/>
              </a:ext>
            </a:extLst>
          </p:cNvPr>
          <p:cNvSpPr/>
          <p:nvPr/>
        </p:nvSpPr>
        <p:spPr>
          <a:xfrm>
            <a:off x="1479369" y="1542257"/>
            <a:ext cx="2971800" cy="3071812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57DB9A-474D-F84C-BFA2-E26F93D76457}"/>
                  </a:ext>
                </a:extLst>
              </p:cNvPr>
              <p:cNvSpPr txBox="1"/>
              <p:nvPr/>
            </p:nvSpPr>
            <p:spPr>
              <a:xfrm>
                <a:off x="1823755" y="4810123"/>
                <a:ext cx="2372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1" dirty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GB" sz="2400" dirty="0" smtClean="0"/>
                            <m:t>⚀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2400"/>
                            <m:t>⚁</m:t>
                          </m:r>
                          <m:r>
                            <m:rPr>
                              <m:nor/>
                            </m:rPr>
                            <a:rPr lang="en-GB" sz="2400" b="0" i="0" smtClean="0"/>
                            <m:t>}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57DB9A-474D-F84C-BFA2-E26F93D76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755" y="4810123"/>
                <a:ext cx="2372316" cy="369332"/>
              </a:xfrm>
              <a:prstGeom prst="rect">
                <a:avLst/>
              </a:prstGeom>
              <a:blipFill>
                <a:blip r:embed="rId8"/>
                <a:stretch>
                  <a:fillRect l="-3226" r="-268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13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3286125"/>
            <a:ext cx="12192000" cy="3571875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4" y="2159000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4" y="2159000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94" y="2159000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224" y="2159000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554" y="2159000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883" y="2159000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899234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7980486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19547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493986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460173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0080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9A91B-1F0D-F346-BA09-3F7DEFDF0E18}"/>
              </a:ext>
            </a:extLst>
          </p:cNvPr>
          <p:cNvSpPr txBox="1"/>
          <p:nvPr/>
        </p:nvSpPr>
        <p:spPr>
          <a:xfrm>
            <a:off x="4993486" y="6037951"/>
            <a:ext cx="2205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Probability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E8523-0A27-3B4A-8BF7-12C8A22177A1}"/>
              </a:ext>
            </a:extLst>
          </p:cNvPr>
          <p:cNvSpPr/>
          <p:nvPr/>
        </p:nvSpPr>
        <p:spPr>
          <a:xfrm>
            <a:off x="1479369" y="1542257"/>
            <a:ext cx="2971800" cy="3071812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57DB9A-474D-F84C-BFA2-E26F93D76457}"/>
                  </a:ext>
                </a:extLst>
              </p:cNvPr>
              <p:cNvSpPr txBox="1"/>
              <p:nvPr/>
            </p:nvSpPr>
            <p:spPr>
              <a:xfrm>
                <a:off x="1823755" y="4810123"/>
                <a:ext cx="2372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1" dirty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GB" sz="2400" dirty="0" smtClean="0"/>
                            <m:t>⚀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2400"/>
                            <m:t>⚁</m:t>
                          </m:r>
                          <m:r>
                            <m:rPr>
                              <m:nor/>
                            </m:rPr>
                            <a:rPr lang="en-GB" sz="2400" b="0" i="0" smtClean="0"/>
                            <m:t>}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57DB9A-474D-F84C-BFA2-E26F93D76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755" y="4810123"/>
                <a:ext cx="2372316" cy="369332"/>
              </a:xfrm>
              <a:prstGeom prst="rect">
                <a:avLst/>
              </a:prstGeom>
              <a:blipFill>
                <a:blip r:embed="rId8"/>
                <a:stretch>
                  <a:fillRect l="-3226" r="-268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D15A63D-DD59-534C-BF4D-D10E21D9A098}"/>
              </a:ext>
            </a:extLst>
          </p:cNvPr>
          <p:cNvSpPr/>
          <p:nvPr/>
        </p:nvSpPr>
        <p:spPr>
          <a:xfrm>
            <a:off x="5986136" y="1564593"/>
            <a:ext cx="4565935" cy="3071812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9C5DA8-FD07-7541-AF58-C423E54530E7}"/>
              </a:ext>
            </a:extLst>
          </p:cNvPr>
          <p:cNvSpPr txBox="1"/>
          <p:nvPr/>
        </p:nvSpPr>
        <p:spPr>
          <a:xfrm>
            <a:off x="5298932" y="459922"/>
            <a:ext cx="122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20181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3286125"/>
            <a:ext cx="12192000" cy="3571875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4" y="2159000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4" y="2159000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94" y="2159000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224" y="2159000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554" y="2159000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883" y="2159000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899234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7980486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19547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493986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460173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00800" y="3651450"/>
            <a:ext cx="7181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1/6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9A91B-1F0D-F346-BA09-3F7DEFDF0E18}"/>
              </a:ext>
            </a:extLst>
          </p:cNvPr>
          <p:cNvSpPr txBox="1"/>
          <p:nvPr/>
        </p:nvSpPr>
        <p:spPr>
          <a:xfrm>
            <a:off x="4993486" y="6037951"/>
            <a:ext cx="2205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Probability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E8523-0A27-3B4A-8BF7-12C8A22177A1}"/>
              </a:ext>
            </a:extLst>
          </p:cNvPr>
          <p:cNvSpPr/>
          <p:nvPr/>
        </p:nvSpPr>
        <p:spPr>
          <a:xfrm>
            <a:off x="1479369" y="1542257"/>
            <a:ext cx="2971800" cy="3071812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57DB9A-474D-F84C-BFA2-E26F93D76457}"/>
                  </a:ext>
                </a:extLst>
              </p:cNvPr>
              <p:cNvSpPr txBox="1"/>
              <p:nvPr/>
            </p:nvSpPr>
            <p:spPr>
              <a:xfrm>
                <a:off x="1823755" y="4810123"/>
                <a:ext cx="2372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1" dirty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GB" sz="2400" dirty="0" smtClean="0"/>
                            <m:t>⚀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2400"/>
                            <m:t>⚁</m:t>
                          </m:r>
                          <m:r>
                            <m:rPr>
                              <m:nor/>
                            </m:rPr>
                            <a:rPr lang="en-GB" sz="2400" b="0" i="0" smtClean="0"/>
                            <m:t>}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57DB9A-474D-F84C-BFA2-E26F93D76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755" y="4810123"/>
                <a:ext cx="2372316" cy="369332"/>
              </a:xfrm>
              <a:prstGeom prst="rect">
                <a:avLst/>
              </a:prstGeom>
              <a:blipFill>
                <a:blip r:embed="rId8"/>
                <a:stretch>
                  <a:fillRect l="-3226" r="-268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D15A63D-DD59-534C-BF4D-D10E21D9A098}"/>
              </a:ext>
            </a:extLst>
          </p:cNvPr>
          <p:cNvSpPr/>
          <p:nvPr/>
        </p:nvSpPr>
        <p:spPr>
          <a:xfrm>
            <a:off x="5986136" y="1564593"/>
            <a:ext cx="4565935" cy="3071812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C4C0D9-445B-CB4C-887A-41872E1C22D2}"/>
                  </a:ext>
                </a:extLst>
              </p:cNvPr>
              <p:cNvSpPr txBox="1"/>
              <p:nvPr/>
            </p:nvSpPr>
            <p:spPr>
              <a:xfrm>
                <a:off x="7057137" y="4807853"/>
                <a:ext cx="27202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1" dirty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GB" sz="2400" dirty="0"/>
                            <m:t>⚃</m:t>
                          </m:r>
                          <m:r>
                            <m:rPr>
                              <m:nor/>
                            </m:rPr>
                            <a:rPr lang="en-GB" sz="2400" b="0" i="0" dirty="0" smtClean="0"/>
                            <m:t>,</m:t>
                          </m:r>
                          <m:r>
                            <m:rPr>
                              <m:nor/>
                            </m:rPr>
                            <a:rPr lang="en-GB" sz="2400" dirty="0"/>
                            <m:t> ⚄</m:t>
                          </m:r>
                          <m:r>
                            <m:rPr>
                              <m:nor/>
                            </m:rPr>
                            <a:rPr lang="en-GB" sz="2400" b="0" i="0" dirty="0" smtClean="0"/>
                            <m:t>,</m:t>
                          </m:r>
                          <m:r>
                            <m:rPr>
                              <m:nor/>
                            </m:rPr>
                            <a:rPr lang="en-GB" sz="2400" dirty="0"/>
                            <m:t> ⚅</m:t>
                          </m:r>
                          <m:r>
                            <m:rPr>
                              <m:nor/>
                            </m:rPr>
                            <a:rPr lang="en-GB" sz="2400" b="0" i="0" smtClean="0"/>
                            <m:t>}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C4C0D9-445B-CB4C-887A-41872E1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137" y="4807853"/>
                <a:ext cx="2720296" cy="369332"/>
              </a:xfrm>
              <a:prstGeom prst="rect">
                <a:avLst/>
              </a:prstGeom>
              <a:blipFill>
                <a:blip r:embed="rId9"/>
                <a:stretch>
                  <a:fillRect l="-1860" t="-20000" r="-186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87619CA-92C8-1D42-9471-5F5374C9E642}"/>
              </a:ext>
            </a:extLst>
          </p:cNvPr>
          <p:cNvSpPr txBox="1"/>
          <p:nvPr/>
        </p:nvSpPr>
        <p:spPr>
          <a:xfrm>
            <a:off x="5298932" y="459922"/>
            <a:ext cx="122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53491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901442"/>
            <a:ext cx="12192000" cy="64633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64" y="123168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94" y="123168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424" y="123168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754" y="123168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084" y="123168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413" y="123168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979314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8060566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99627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501994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540253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8088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566026-DEFA-4943-A07C-9CEBE03E2CC2}"/>
              </a:ext>
            </a:extLst>
          </p:cNvPr>
          <p:cNvCxnSpPr>
            <a:cxnSpLocks/>
          </p:cNvCxnSpPr>
          <p:nvPr/>
        </p:nvCxnSpPr>
        <p:spPr>
          <a:xfrm>
            <a:off x="0" y="901441"/>
            <a:ext cx="12301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07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A5FD14-6E50-1C46-96AB-18D2C44C4852}"/>
              </a:ext>
            </a:extLst>
          </p:cNvPr>
          <p:cNvSpPr/>
          <p:nvPr/>
        </p:nvSpPr>
        <p:spPr>
          <a:xfrm>
            <a:off x="0" y="901442"/>
            <a:ext cx="12192000" cy="64633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E5A7-C992-9149-AA4D-788D6A2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64" y="123168"/>
            <a:ext cx="673100" cy="71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BCB43-2A45-DA47-A9AE-A9DF4386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94" y="123168"/>
            <a:ext cx="673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F39000-A554-F549-B771-057944EE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424" y="123168"/>
            <a:ext cx="6731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903BE-E7E5-964E-AA39-2E573FA2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754" y="123168"/>
            <a:ext cx="6731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4EF7A2-9FC3-7B4C-B642-005A4788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084" y="123168"/>
            <a:ext cx="673100" cy="711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7D6EDA-6574-8148-A66B-8E364B8FC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413" y="123168"/>
            <a:ext cx="673100" cy="711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26676C-3733-D042-BBE8-54F001728483}"/>
              </a:ext>
            </a:extLst>
          </p:cNvPr>
          <p:cNvSpPr txBox="1"/>
          <p:nvPr/>
        </p:nvSpPr>
        <p:spPr>
          <a:xfrm>
            <a:off x="1979314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51F81-F3EE-0D4A-89F5-38ED3007C7CC}"/>
              </a:ext>
            </a:extLst>
          </p:cNvPr>
          <p:cNvSpPr txBox="1"/>
          <p:nvPr/>
        </p:nvSpPr>
        <p:spPr>
          <a:xfrm>
            <a:off x="8060566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037CA-F91C-3C46-BD53-EDAC59EDFED6}"/>
              </a:ext>
            </a:extLst>
          </p:cNvPr>
          <p:cNvSpPr txBox="1"/>
          <p:nvPr/>
        </p:nvSpPr>
        <p:spPr>
          <a:xfrm>
            <a:off x="3499627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30C82-A50C-BC46-A90D-C45F6A42F548}"/>
              </a:ext>
            </a:extLst>
          </p:cNvPr>
          <p:cNvSpPr txBox="1"/>
          <p:nvPr/>
        </p:nvSpPr>
        <p:spPr>
          <a:xfrm>
            <a:off x="501994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14A-620B-444F-A5A7-C2CF51C6EC52}"/>
              </a:ext>
            </a:extLst>
          </p:cNvPr>
          <p:cNvSpPr txBox="1"/>
          <p:nvPr/>
        </p:nvSpPr>
        <p:spPr>
          <a:xfrm>
            <a:off x="6540253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71770-73B7-3141-B822-3069AF08A761}"/>
              </a:ext>
            </a:extLst>
          </p:cNvPr>
          <p:cNvSpPr txBox="1"/>
          <p:nvPr/>
        </p:nvSpPr>
        <p:spPr>
          <a:xfrm>
            <a:off x="9580880" y="1009848"/>
            <a:ext cx="5049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1/6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566026-DEFA-4943-A07C-9CEBE03E2CC2}"/>
              </a:ext>
            </a:extLst>
          </p:cNvPr>
          <p:cNvCxnSpPr>
            <a:cxnSpLocks/>
          </p:cNvCxnSpPr>
          <p:nvPr/>
        </p:nvCxnSpPr>
        <p:spPr>
          <a:xfrm>
            <a:off x="0" y="901441"/>
            <a:ext cx="12301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/>
              <p:nvPr/>
            </p:nvSpPr>
            <p:spPr>
              <a:xfrm>
                <a:off x="1309818" y="2478882"/>
                <a:ext cx="6396559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sz="4000" b="0" i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GB" sz="4000" dirty="0" smtClean="0"/>
                              <m:t>⚀</m:t>
                            </m:r>
                            <m:r>
                              <a:rPr lang="en-GB" sz="4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4000"/>
                              <m:t>⚁</m:t>
                            </m:r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r>
                  <a:rPr lang="en-GB" sz="4000" b="0" dirty="0"/>
                  <a:t> + 1/6 = 1/3</a:t>
                </a:r>
              </a:p>
              <a:p>
                <a:endParaRPr lang="en-GB" sz="4000" b="0" dirty="0"/>
              </a:p>
              <a:p>
                <a:pPr/>
                <a:endParaRPr lang="en-US" sz="4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0DDA06-36F7-7544-BA99-E51DEE3B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818" y="2478882"/>
                <a:ext cx="6396559" cy="1846659"/>
              </a:xfrm>
              <a:prstGeom prst="rect">
                <a:avLst/>
              </a:prstGeom>
              <a:blipFill>
                <a:blip r:embed="rId8"/>
                <a:stretch>
                  <a:fillRect l="-2574" t="-7483" r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15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174</Words>
  <Application>Microsoft Macintosh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6</cp:revision>
  <dcterms:created xsi:type="dcterms:W3CDTF">2019-10-21T09:18:46Z</dcterms:created>
  <dcterms:modified xsi:type="dcterms:W3CDTF">2019-10-21T10:27:20Z</dcterms:modified>
</cp:coreProperties>
</file>