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67" r:id="rId6"/>
    <p:sldId id="269" r:id="rId7"/>
    <p:sldId id="271" r:id="rId8"/>
    <p:sldId id="270" r:id="rId9"/>
  </p:sldIdLst>
  <p:sldSz cx="11879263" cy="6300788"/>
  <p:notesSz cx="6858000" cy="9144000"/>
  <p:defaultTextStyle>
    <a:defPPr>
      <a:defRPr lang="en-US"/>
    </a:defPPr>
    <a:lvl1pPr marL="0" algn="l" defTabSz="889803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1pPr>
    <a:lvl2pPr marL="444901" algn="l" defTabSz="889803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2pPr>
    <a:lvl3pPr marL="889803" algn="l" defTabSz="889803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3pPr>
    <a:lvl4pPr marL="1334704" algn="l" defTabSz="889803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4pPr>
    <a:lvl5pPr marL="1779605" algn="l" defTabSz="889803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5pPr>
    <a:lvl6pPr marL="2224507" algn="l" defTabSz="889803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6pPr>
    <a:lvl7pPr marL="2669408" algn="l" defTabSz="889803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7pPr>
    <a:lvl8pPr marL="3114309" algn="l" defTabSz="889803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8pPr>
    <a:lvl9pPr marL="3559211" algn="l" defTabSz="889803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959"/>
    <p:restoredTop sz="94663"/>
  </p:normalViewPr>
  <p:slideViewPr>
    <p:cSldViewPr snapToGrid="0" snapToObjects="1">
      <p:cViewPr varScale="1">
        <p:scale>
          <a:sx n="92" d="100"/>
          <a:sy n="92" d="100"/>
        </p:scale>
        <p:origin x="20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3272-EC2C-FA42-8BC0-02743EA7E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909" y="1031175"/>
            <a:ext cx="8909448" cy="219360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85D1C-E194-F141-8356-900459DE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9" y="3309375"/>
            <a:ext cx="8909448" cy="15212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560D-CD7D-8A40-9373-BA1294ED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B35-7EEE-734E-99AE-30D98924F214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D5E1-7C99-384C-A3A1-57C7D26A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C71F-1A5A-F54E-B849-FEE0327A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F298-B617-5C45-8F7A-318EFC1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C512-B16F-B945-B62F-72A437D9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841C-5D98-944A-AFBC-495C55882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13B3-83C1-7F40-9218-6B82A87C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B35-7EEE-734E-99AE-30D98924F214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15F6-AE53-BF49-A204-824AAA3E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EF42-6818-BE46-8C1C-1C8C8FFB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F298-B617-5C45-8F7A-318EFC1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E42CA-3A2C-EB4D-9091-FBB1A4924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1100" y="335460"/>
            <a:ext cx="2561466" cy="533962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2D980-73B6-6D41-8761-EF46FD3E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6704" y="335460"/>
            <a:ext cx="7535907" cy="533962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C30C-0F38-FA42-ADB4-DDFAD713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B35-7EEE-734E-99AE-30D98924F214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24AB-9B22-9A44-9809-35B3FA44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EDCA-6561-1F40-BEFC-A5FFB2CB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F298-B617-5C45-8F7A-318EFC1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4B1B-7ECC-1D4E-A404-12887D5A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1890-5EEB-C042-925F-E9E8E65BB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3632-C5D1-5F4F-9FA4-D2C1604F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B35-7EEE-734E-99AE-30D98924F214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C398-82DF-2E41-B36B-710D4933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A4E3B-CA31-F14A-9FC1-3839CDD8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F298-B617-5C45-8F7A-318EFC1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49B0-B0AD-6D43-AF0F-959AB4ED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12" y="1570828"/>
            <a:ext cx="10245864" cy="26209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0BB4C-7E2A-F443-A46E-B9D3AA7F3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12" y="4216576"/>
            <a:ext cx="10245864" cy="13782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CDD0-03CD-8A45-9E4B-AAE9E272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B35-7EEE-734E-99AE-30D98924F214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D82F-71FB-7D47-8A7A-6B9E9981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3A7AB-F607-4E43-88F0-501A9519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F298-B617-5C45-8F7A-318EFC1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3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52DB-759C-444E-8242-BFF2DE0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4F618-D1D8-F540-A5AC-35CC06103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705" y="1677292"/>
            <a:ext cx="5048687" cy="39977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7FAEF-FE55-B840-B082-FECDFA0E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3883" y="1677292"/>
            <a:ext cx="5048687" cy="39977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A004B-4C0C-1644-A7DB-321B696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B35-7EEE-734E-99AE-30D98924F214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31D4F-D052-274E-BAB0-7F343BB6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7A8F9-4192-5F4D-9A1E-0D3B53A2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F298-B617-5C45-8F7A-318EFC1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4697-9A36-DF47-91CC-805CB413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335460"/>
            <a:ext cx="10245864" cy="12178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0FD0D-1DD4-514B-9957-15ECFA95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251" y="1544570"/>
            <a:ext cx="5025485" cy="756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907A8-D632-DF4C-9A96-0EE502B51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251" y="2301539"/>
            <a:ext cx="5025485" cy="33852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9429F-A348-7B42-AAB4-CF461222B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3879" y="1544570"/>
            <a:ext cx="5050234" cy="756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E3CF5-E574-1441-ABCB-3649797A0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3879" y="2301539"/>
            <a:ext cx="5050234" cy="33852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19326-F27F-994C-8496-80E61BC0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B35-7EEE-734E-99AE-30D98924F214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7E58D-29CB-7A47-B582-C2F05C46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7BF77-E8CD-E64A-9438-2B2FBCB1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F298-B617-5C45-8F7A-318EFC1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5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FC51-A917-2940-932B-7B4DD2B5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AAAB4-20DC-A64C-8918-D7AF0652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B35-7EEE-734E-99AE-30D98924F214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1502F-6F95-8148-8D14-0A105574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FA906-2B16-D546-A3FB-C514617B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F298-B617-5C45-8F7A-318EFC1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C2DE4-C649-3C49-8215-3419E541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B35-7EEE-734E-99AE-30D98924F214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13D57-5CD8-904F-A6CE-6D8E76E5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E595-ED16-1147-9F73-798E0F78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F298-B617-5C45-8F7A-318EFC1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642F-53E9-6B4C-A026-CF3E52CB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52" y="420053"/>
            <a:ext cx="3831371" cy="14701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815C-3146-E843-BDE2-4290D5F8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236" y="907199"/>
            <a:ext cx="6013877" cy="44776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E907F-0E1A-4840-99D1-35A38BC5B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52" y="1890237"/>
            <a:ext cx="3831371" cy="3501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CA0EF-E2D3-A54C-B505-2643F955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B35-7EEE-734E-99AE-30D98924F214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83BC6-C2DA-3C4F-B15C-BC0D5F28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3E48D-36B5-8B46-8D37-FA0AB863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F298-B617-5C45-8F7A-318EFC1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5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E62D-B3E2-A049-92D9-F7A2533D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52" y="420053"/>
            <a:ext cx="3831371" cy="14701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42254-67DF-0241-A241-C76ECA40E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0236" y="907199"/>
            <a:ext cx="6013877" cy="44776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8CC4-1939-C648-BFF4-6B8B5079C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52" y="1890237"/>
            <a:ext cx="3831371" cy="3501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ED853-D671-2B4B-8F5C-C7195091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B35-7EEE-734E-99AE-30D98924F214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47321-A252-4D41-9955-1ED2C84B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B59F2-1868-AF41-B2B0-FC729A27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F298-B617-5C45-8F7A-318EFC1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4EB30-3AB6-234C-9691-59D2A4D9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00" y="335460"/>
            <a:ext cx="10245864" cy="1217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4F31-8721-5747-AF9D-2E8C0B93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700" y="1677292"/>
            <a:ext cx="10245864" cy="399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EE7D-D805-9E44-974C-AD3420423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699" y="5839898"/>
            <a:ext cx="2672834" cy="33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MU Bright Roman" panose="02000603000000000000" pitchFamily="2" charset="0"/>
              </a:defRPr>
            </a:lvl1pPr>
          </a:lstStyle>
          <a:p>
            <a:fld id="{D2DC0B35-7EEE-734E-99AE-30D98924F214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5C3C6-70EB-784E-9A50-B023E14FF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011" y="5839898"/>
            <a:ext cx="4009251" cy="33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MU Bright Roman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8784-DA2C-4F46-A085-E8134629F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9730" y="5839898"/>
            <a:ext cx="2672834" cy="33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MU Bright Roman" panose="02000603000000000000" pitchFamily="2" charset="0"/>
              </a:defRPr>
            </a:lvl1pPr>
          </a:lstStyle>
          <a:p>
            <a:fld id="{2483F298-B617-5C45-8F7A-318EFC1552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MU Bright Roman" panose="020006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MU Bright Roman" panose="02000603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MU Bright Roman" panose="02000603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MU Bright Roman" panose="02000603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Bright Roman" panose="02000603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Bright Roman" panose="02000603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D8BB65-DC23-BC48-B294-55D152C2E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7664"/>
              </p:ext>
            </p:extLst>
          </p:nvPr>
        </p:nvGraphicFramePr>
        <p:xfrm>
          <a:off x="905176" y="993146"/>
          <a:ext cx="10357944" cy="503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214">
                  <a:extLst>
                    <a:ext uri="{9D8B030D-6E8A-4147-A177-3AD203B41FA5}">
                      <a16:colId xmlns:a16="http://schemas.microsoft.com/office/drawing/2014/main" val="357281504"/>
                    </a:ext>
                  </a:extLst>
                </a:gridCol>
                <a:gridCol w="3804744">
                  <a:extLst>
                    <a:ext uri="{9D8B030D-6E8A-4147-A177-3AD203B41FA5}">
                      <a16:colId xmlns:a16="http://schemas.microsoft.com/office/drawing/2014/main" val="2480923358"/>
                    </a:ext>
                  </a:extLst>
                </a:gridCol>
                <a:gridCol w="2779986">
                  <a:extLst>
                    <a:ext uri="{9D8B030D-6E8A-4147-A177-3AD203B41FA5}">
                      <a16:colId xmlns:a16="http://schemas.microsoft.com/office/drawing/2014/main" val="2589213466"/>
                    </a:ext>
                  </a:extLst>
                </a:gridCol>
              </a:tblGrid>
              <a:tr h="1678200">
                <a:tc>
                  <a:txBody>
                    <a:bodyPr/>
                    <a:lstStyle/>
                    <a:p>
                      <a:pPr algn="ctr"/>
                      <a:endParaRPr lang="en-US" sz="6000" b="0" i="0" dirty="0">
                        <a:solidFill>
                          <a:schemeClr val="tx1"/>
                        </a:solidFill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Cooperate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Defect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345076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Cooperate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-1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-10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17341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Defect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-5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-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732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DAB906-E1EE-6B4C-A011-B0FF265F6AFF}"/>
              </a:ext>
            </a:extLst>
          </p:cNvPr>
          <p:cNvSpPr txBox="1"/>
          <p:nvPr/>
        </p:nvSpPr>
        <p:spPr>
          <a:xfrm>
            <a:off x="7022205" y="131306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MU Bright Roman" panose="02000603000000000000" pitchFamily="2" charset="0"/>
              </a:rPr>
              <a:t>Prisoner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092C-ED45-EA42-AF63-EFD16591DDBF}"/>
              </a:ext>
            </a:extLst>
          </p:cNvPr>
          <p:cNvSpPr txBox="1"/>
          <p:nvPr/>
        </p:nvSpPr>
        <p:spPr>
          <a:xfrm rot="16200000">
            <a:off x="-825633" y="3951097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Prisoner 1</a:t>
            </a:r>
          </a:p>
        </p:txBody>
      </p:sp>
    </p:spTree>
    <p:extLst>
      <p:ext uri="{BB962C8B-B14F-4D97-AF65-F5344CB8AC3E}">
        <p14:creationId xmlns:p14="http://schemas.microsoft.com/office/powerpoint/2010/main" val="164342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D8BB65-DC23-BC48-B294-55D152C2E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65594"/>
              </p:ext>
            </p:extLst>
          </p:nvPr>
        </p:nvGraphicFramePr>
        <p:xfrm>
          <a:off x="905176" y="993146"/>
          <a:ext cx="10357944" cy="503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214">
                  <a:extLst>
                    <a:ext uri="{9D8B030D-6E8A-4147-A177-3AD203B41FA5}">
                      <a16:colId xmlns:a16="http://schemas.microsoft.com/office/drawing/2014/main" val="357281504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val="2480923358"/>
                    </a:ext>
                  </a:extLst>
                </a:gridCol>
                <a:gridCol w="3021723">
                  <a:extLst>
                    <a:ext uri="{9D8B030D-6E8A-4147-A177-3AD203B41FA5}">
                      <a16:colId xmlns:a16="http://schemas.microsoft.com/office/drawing/2014/main" val="2589213466"/>
                    </a:ext>
                  </a:extLst>
                </a:gridCol>
              </a:tblGrid>
              <a:tr h="1678200">
                <a:tc>
                  <a:txBody>
                    <a:bodyPr/>
                    <a:lstStyle/>
                    <a:p>
                      <a:pPr algn="ctr"/>
                      <a:endParaRPr lang="en-US" sz="6000" b="0" i="0" dirty="0">
                        <a:solidFill>
                          <a:schemeClr val="tx1"/>
                        </a:solidFill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Stag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345076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Stag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17341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732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DAB906-E1EE-6B4C-A011-B0FF265F6AFF}"/>
              </a:ext>
            </a:extLst>
          </p:cNvPr>
          <p:cNvSpPr txBox="1"/>
          <p:nvPr/>
        </p:nvSpPr>
        <p:spPr>
          <a:xfrm>
            <a:off x="7022205" y="131306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MU Bright Roman" panose="02000603000000000000" pitchFamily="2" charset="0"/>
              </a:rPr>
              <a:t>Hunter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092C-ED45-EA42-AF63-EFD16591DDBF}"/>
              </a:ext>
            </a:extLst>
          </p:cNvPr>
          <p:cNvSpPr txBox="1"/>
          <p:nvPr/>
        </p:nvSpPr>
        <p:spPr>
          <a:xfrm rot="16200000">
            <a:off x="-669339" y="3951097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Hunter 1</a:t>
            </a:r>
          </a:p>
        </p:txBody>
      </p:sp>
    </p:spTree>
    <p:extLst>
      <p:ext uri="{BB962C8B-B14F-4D97-AF65-F5344CB8AC3E}">
        <p14:creationId xmlns:p14="http://schemas.microsoft.com/office/powerpoint/2010/main" val="216872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D8BB65-DC23-BC48-B294-55D152C2E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93711"/>
              </p:ext>
            </p:extLst>
          </p:nvPr>
        </p:nvGraphicFramePr>
        <p:xfrm>
          <a:off x="905176" y="993146"/>
          <a:ext cx="10357944" cy="503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57281504"/>
                    </a:ext>
                  </a:extLst>
                </a:gridCol>
                <a:gridCol w="3405351">
                  <a:extLst>
                    <a:ext uri="{9D8B030D-6E8A-4147-A177-3AD203B41FA5}">
                      <a16:colId xmlns:a16="http://schemas.microsoft.com/office/drawing/2014/main" val="2480923358"/>
                    </a:ext>
                  </a:extLst>
                </a:gridCol>
                <a:gridCol w="3358055">
                  <a:extLst>
                    <a:ext uri="{9D8B030D-6E8A-4147-A177-3AD203B41FA5}">
                      <a16:colId xmlns:a16="http://schemas.microsoft.com/office/drawing/2014/main" val="2589213466"/>
                    </a:ext>
                  </a:extLst>
                </a:gridCol>
              </a:tblGrid>
              <a:tr h="1678200">
                <a:tc>
                  <a:txBody>
                    <a:bodyPr/>
                    <a:lstStyle/>
                    <a:p>
                      <a:pPr algn="ctr"/>
                      <a:endParaRPr lang="en-US" sz="6000" b="0" i="0" dirty="0">
                        <a:solidFill>
                          <a:schemeClr val="tx1"/>
                        </a:solidFill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Ballet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Football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345076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Ballet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17341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Football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2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732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DAB906-E1EE-6B4C-A011-B0FF265F6AFF}"/>
              </a:ext>
            </a:extLst>
          </p:cNvPr>
          <p:cNvSpPr txBox="1"/>
          <p:nvPr/>
        </p:nvSpPr>
        <p:spPr>
          <a:xfrm>
            <a:off x="7022205" y="131306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MU Bright Roman" panose="02000603000000000000" pitchFamily="2" charset="0"/>
              </a:rPr>
              <a:t>Husband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092C-ED45-EA42-AF63-EFD16591DDBF}"/>
              </a:ext>
            </a:extLst>
          </p:cNvPr>
          <p:cNvSpPr txBox="1"/>
          <p:nvPr/>
        </p:nvSpPr>
        <p:spPr>
          <a:xfrm rot="16200000">
            <a:off x="-250153" y="3951097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Wife</a:t>
            </a:r>
          </a:p>
        </p:txBody>
      </p:sp>
    </p:spTree>
    <p:extLst>
      <p:ext uri="{BB962C8B-B14F-4D97-AF65-F5344CB8AC3E}">
        <p14:creationId xmlns:p14="http://schemas.microsoft.com/office/powerpoint/2010/main" val="312006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D8BB65-DC23-BC48-B294-55D152C2E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35656"/>
              </p:ext>
            </p:extLst>
          </p:nvPr>
        </p:nvGraphicFramePr>
        <p:xfrm>
          <a:off x="905176" y="993146"/>
          <a:ext cx="10357944" cy="503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214">
                  <a:extLst>
                    <a:ext uri="{9D8B030D-6E8A-4147-A177-3AD203B41FA5}">
                      <a16:colId xmlns:a16="http://schemas.microsoft.com/office/drawing/2014/main" val="357281504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val="2480923358"/>
                    </a:ext>
                  </a:extLst>
                </a:gridCol>
                <a:gridCol w="3021723">
                  <a:extLst>
                    <a:ext uri="{9D8B030D-6E8A-4147-A177-3AD203B41FA5}">
                      <a16:colId xmlns:a16="http://schemas.microsoft.com/office/drawing/2014/main" val="2589213466"/>
                    </a:ext>
                  </a:extLst>
                </a:gridCol>
              </a:tblGrid>
              <a:tr h="1678200">
                <a:tc>
                  <a:txBody>
                    <a:bodyPr/>
                    <a:lstStyle/>
                    <a:p>
                      <a:pPr algn="ctr"/>
                      <a:endParaRPr lang="en-US" sz="6000" b="0" i="0" dirty="0">
                        <a:solidFill>
                          <a:schemeClr val="tx1"/>
                        </a:solidFill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Hawk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Dove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345076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Hawk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3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17341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Dove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2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732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DAB906-E1EE-6B4C-A011-B0FF265F6AFF}"/>
              </a:ext>
            </a:extLst>
          </p:cNvPr>
          <p:cNvSpPr txBox="1"/>
          <p:nvPr/>
        </p:nvSpPr>
        <p:spPr>
          <a:xfrm>
            <a:off x="7022205" y="131306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MU Bright Roman" panose="02000603000000000000" pitchFamily="2" charset="0"/>
              </a:rPr>
              <a:t>Animal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092C-ED45-EA42-AF63-EFD16591DDBF}"/>
              </a:ext>
            </a:extLst>
          </p:cNvPr>
          <p:cNvSpPr txBox="1"/>
          <p:nvPr/>
        </p:nvSpPr>
        <p:spPr>
          <a:xfrm rot="16200000">
            <a:off x="-671741" y="3951097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Animal 1</a:t>
            </a:r>
          </a:p>
        </p:txBody>
      </p:sp>
    </p:spTree>
    <p:extLst>
      <p:ext uri="{BB962C8B-B14F-4D97-AF65-F5344CB8AC3E}">
        <p14:creationId xmlns:p14="http://schemas.microsoft.com/office/powerpoint/2010/main" val="3615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D8BB65-DC23-BC48-B294-55D152C2E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44429"/>
              </p:ext>
            </p:extLst>
          </p:nvPr>
        </p:nvGraphicFramePr>
        <p:xfrm>
          <a:off x="905176" y="993146"/>
          <a:ext cx="10357944" cy="503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214">
                  <a:extLst>
                    <a:ext uri="{9D8B030D-6E8A-4147-A177-3AD203B41FA5}">
                      <a16:colId xmlns:a16="http://schemas.microsoft.com/office/drawing/2014/main" val="357281504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val="2480923358"/>
                    </a:ext>
                  </a:extLst>
                </a:gridCol>
                <a:gridCol w="3021723">
                  <a:extLst>
                    <a:ext uri="{9D8B030D-6E8A-4147-A177-3AD203B41FA5}">
                      <a16:colId xmlns:a16="http://schemas.microsoft.com/office/drawing/2014/main" val="2589213466"/>
                    </a:ext>
                  </a:extLst>
                </a:gridCol>
              </a:tblGrid>
              <a:tr h="1678200">
                <a:tc>
                  <a:txBody>
                    <a:bodyPr/>
                    <a:lstStyle/>
                    <a:p>
                      <a:pPr algn="ctr"/>
                      <a:endParaRPr lang="en-US" sz="6000" b="0" i="0" dirty="0">
                        <a:solidFill>
                          <a:schemeClr val="tx1"/>
                        </a:solidFill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Heads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345076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Heads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-1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17341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-1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-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732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DAB906-E1EE-6B4C-A011-B0FF265F6AFF}"/>
              </a:ext>
            </a:extLst>
          </p:cNvPr>
          <p:cNvSpPr txBox="1"/>
          <p:nvPr/>
        </p:nvSpPr>
        <p:spPr>
          <a:xfrm>
            <a:off x="7022205" y="131306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MU Bright Roman" panose="02000603000000000000" pitchFamily="2" charset="0"/>
              </a:rPr>
              <a:t>Player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092C-ED45-EA42-AF63-EFD16591DDBF}"/>
              </a:ext>
            </a:extLst>
          </p:cNvPr>
          <p:cNvSpPr txBox="1"/>
          <p:nvPr/>
        </p:nvSpPr>
        <p:spPr>
          <a:xfrm rot="16200000">
            <a:off x="-602811" y="3951097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70C0"/>
                </a:solidFill>
                <a:latin typeface="CMU Bright Roman" panose="02000603000000000000" pitchFamily="2" charset="0"/>
              </a:rPr>
              <a:t>Player </a:t>
            </a:r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841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D8BB65-DC23-BC48-B294-55D152C2E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20139"/>
              </p:ext>
            </p:extLst>
          </p:nvPr>
        </p:nvGraphicFramePr>
        <p:xfrm>
          <a:off x="905176" y="993146"/>
          <a:ext cx="10357944" cy="503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5479">
                  <a:extLst>
                    <a:ext uri="{9D8B030D-6E8A-4147-A177-3AD203B41FA5}">
                      <a16:colId xmlns:a16="http://schemas.microsoft.com/office/drawing/2014/main" val="357281504"/>
                    </a:ext>
                  </a:extLst>
                </a:gridCol>
                <a:gridCol w="3350742">
                  <a:extLst>
                    <a:ext uri="{9D8B030D-6E8A-4147-A177-3AD203B41FA5}">
                      <a16:colId xmlns:a16="http://schemas.microsoft.com/office/drawing/2014/main" val="2480923358"/>
                    </a:ext>
                  </a:extLst>
                </a:gridCol>
                <a:gridCol w="3021723">
                  <a:extLst>
                    <a:ext uri="{9D8B030D-6E8A-4147-A177-3AD203B41FA5}">
                      <a16:colId xmlns:a16="http://schemas.microsoft.com/office/drawing/2014/main" val="2589213466"/>
                    </a:ext>
                  </a:extLst>
                </a:gridCol>
              </a:tblGrid>
              <a:tr h="1678200">
                <a:tc>
                  <a:txBody>
                    <a:bodyPr/>
                    <a:lstStyle/>
                    <a:p>
                      <a:pPr algn="ctr"/>
                      <a:endParaRPr lang="en-US" sz="6000" b="0" i="0" dirty="0">
                        <a:solidFill>
                          <a:schemeClr val="tx1"/>
                        </a:solidFill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Stag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345076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Stag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17341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732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DAB906-E1EE-6B4C-A011-B0FF265F6AFF}"/>
              </a:ext>
            </a:extLst>
          </p:cNvPr>
          <p:cNvSpPr txBox="1"/>
          <p:nvPr/>
        </p:nvSpPr>
        <p:spPr>
          <a:xfrm>
            <a:off x="7022205" y="131306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MU Bright Roman" panose="02000603000000000000" pitchFamily="2" charset="0"/>
              </a:rPr>
              <a:t>Hunter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092C-ED45-EA42-AF63-EFD16591DDBF}"/>
              </a:ext>
            </a:extLst>
          </p:cNvPr>
          <p:cNvSpPr txBox="1"/>
          <p:nvPr/>
        </p:nvSpPr>
        <p:spPr>
          <a:xfrm rot="16200000">
            <a:off x="-669339" y="3951097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Hunter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AA861-D67F-5147-A98F-977DBBBE1085}"/>
              </a:ext>
            </a:extLst>
          </p:cNvPr>
          <p:cNvSpPr txBox="1"/>
          <p:nvPr/>
        </p:nvSpPr>
        <p:spPr>
          <a:xfrm>
            <a:off x="3765026" y="4877713"/>
            <a:ext cx="134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(1-p)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A8390-A4F4-B446-8133-862F4B2766CA}"/>
              </a:ext>
            </a:extLst>
          </p:cNvPr>
          <p:cNvSpPr txBox="1"/>
          <p:nvPr/>
        </p:nvSpPr>
        <p:spPr>
          <a:xfrm>
            <a:off x="3747761" y="3187280"/>
            <a:ext cx="94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9934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D8BB65-DC23-BC48-B294-55D152C2E75F}"/>
              </a:ext>
            </a:extLst>
          </p:cNvPr>
          <p:cNvGraphicFramePr>
            <a:graphicFrameLocks noGrp="1"/>
          </p:cNvGraphicFramePr>
          <p:nvPr/>
        </p:nvGraphicFramePr>
        <p:xfrm>
          <a:off x="905176" y="993146"/>
          <a:ext cx="10357944" cy="503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5479">
                  <a:extLst>
                    <a:ext uri="{9D8B030D-6E8A-4147-A177-3AD203B41FA5}">
                      <a16:colId xmlns:a16="http://schemas.microsoft.com/office/drawing/2014/main" val="357281504"/>
                    </a:ext>
                  </a:extLst>
                </a:gridCol>
                <a:gridCol w="3350742">
                  <a:extLst>
                    <a:ext uri="{9D8B030D-6E8A-4147-A177-3AD203B41FA5}">
                      <a16:colId xmlns:a16="http://schemas.microsoft.com/office/drawing/2014/main" val="2480923358"/>
                    </a:ext>
                  </a:extLst>
                </a:gridCol>
                <a:gridCol w="3021723">
                  <a:extLst>
                    <a:ext uri="{9D8B030D-6E8A-4147-A177-3AD203B41FA5}">
                      <a16:colId xmlns:a16="http://schemas.microsoft.com/office/drawing/2014/main" val="2589213466"/>
                    </a:ext>
                  </a:extLst>
                </a:gridCol>
              </a:tblGrid>
              <a:tr h="1678200">
                <a:tc>
                  <a:txBody>
                    <a:bodyPr/>
                    <a:lstStyle/>
                    <a:p>
                      <a:pPr algn="ctr"/>
                      <a:endParaRPr lang="en-US" sz="6000" b="0" i="0" dirty="0">
                        <a:solidFill>
                          <a:schemeClr val="tx1"/>
                        </a:solidFill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Stag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345076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Stag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17341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732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DAB906-E1EE-6B4C-A011-B0FF265F6AFF}"/>
              </a:ext>
            </a:extLst>
          </p:cNvPr>
          <p:cNvSpPr txBox="1"/>
          <p:nvPr/>
        </p:nvSpPr>
        <p:spPr>
          <a:xfrm>
            <a:off x="7022205" y="131306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MU Bright Roman" panose="02000603000000000000" pitchFamily="2" charset="0"/>
              </a:rPr>
              <a:t>Hunter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092C-ED45-EA42-AF63-EFD16591DDBF}"/>
              </a:ext>
            </a:extLst>
          </p:cNvPr>
          <p:cNvSpPr txBox="1"/>
          <p:nvPr/>
        </p:nvSpPr>
        <p:spPr>
          <a:xfrm rot="16200000">
            <a:off x="-669339" y="3951097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Hunter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8920D6-FFA5-8747-BC8C-FD0C9383E9BF}"/>
              </a:ext>
            </a:extLst>
          </p:cNvPr>
          <p:cNvSpPr/>
          <p:nvPr/>
        </p:nvSpPr>
        <p:spPr>
          <a:xfrm>
            <a:off x="6555016" y="2750262"/>
            <a:ext cx="1076716" cy="30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AA861-D67F-5147-A98F-977DBBBE1085}"/>
              </a:ext>
            </a:extLst>
          </p:cNvPr>
          <p:cNvSpPr txBox="1"/>
          <p:nvPr/>
        </p:nvSpPr>
        <p:spPr>
          <a:xfrm>
            <a:off x="3765026" y="4877713"/>
            <a:ext cx="134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(1-p)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A8390-A4F4-B446-8133-862F4B2766CA}"/>
              </a:ext>
            </a:extLst>
          </p:cNvPr>
          <p:cNvSpPr txBox="1"/>
          <p:nvPr/>
        </p:nvSpPr>
        <p:spPr>
          <a:xfrm>
            <a:off x="3747761" y="3187280"/>
            <a:ext cx="94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98843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D8BB65-DC23-BC48-B294-55D152C2E75F}"/>
              </a:ext>
            </a:extLst>
          </p:cNvPr>
          <p:cNvGraphicFramePr>
            <a:graphicFrameLocks noGrp="1"/>
          </p:cNvGraphicFramePr>
          <p:nvPr/>
        </p:nvGraphicFramePr>
        <p:xfrm>
          <a:off x="905176" y="993146"/>
          <a:ext cx="10357944" cy="503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5479">
                  <a:extLst>
                    <a:ext uri="{9D8B030D-6E8A-4147-A177-3AD203B41FA5}">
                      <a16:colId xmlns:a16="http://schemas.microsoft.com/office/drawing/2014/main" val="357281504"/>
                    </a:ext>
                  </a:extLst>
                </a:gridCol>
                <a:gridCol w="3350742">
                  <a:extLst>
                    <a:ext uri="{9D8B030D-6E8A-4147-A177-3AD203B41FA5}">
                      <a16:colId xmlns:a16="http://schemas.microsoft.com/office/drawing/2014/main" val="2480923358"/>
                    </a:ext>
                  </a:extLst>
                </a:gridCol>
                <a:gridCol w="3021723">
                  <a:extLst>
                    <a:ext uri="{9D8B030D-6E8A-4147-A177-3AD203B41FA5}">
                      <a16:colId xmlns:a16="http://schemas.microsoft.com/office/drawing/2014/main" val="2589213466"/>
                    </a:ext>
                  </a:extLst>
                </a:gridCol>
              </a:tblGrid>
              <a:tr h="1678200">
                <a:tc>
                  <a:txBody>
                    <a:bodyPr/>
                    <a:lstStyle/>
                    <a:p>
                      <a:pPr algn="ctr"/>
                      <a:endParaRPr lang="en-US" sz="6000" b="0" i="0" dirty="0">
                        <a:solidFill>
                          <a:schemeClr val="tx1"/>
                        </a:solidFill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Stag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345076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Stag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17341"/>
                  </a:ext>
                </a:extLst>
              </a:tr>
              <a:tr h="1678200"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Hare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i="0" dirty="0">
                          <a:solidFill>
                            <a:srgbClr val="0070C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r>
                        <a:rPr lang="en-US" sz="6000" b="0" i="0" dirty="0">
                          <a:solidFill>
                            <a:schemeClr val="tx1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, </a:t>
                      </a:r>
                      <a:r>
                        <a:rPr lang="en-US" sz="6000" b="0" i="0" dirty="0">
                          <a:solidFill>
                            <a:srgbClr val="C00000"/>
                          </a:solidFill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732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DAB906-E1EE-6B4C-A011-B0FF265F6AFF}"/>
              </a:ext>
            </a:extLst>
          </p:cNvPr>
          <p:cNvSpPr txBox="1"/>
          <p:nvPr/>
        </p:nvSpPr>
        <p:spPr>
          <a:xfrm>
            <a:off x="7022205" y="131306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MU Bright Roman" panose="02000603000000000000" pitchFamily="2" charset="0"/>
              </a:rPr>
              <a:t>Hunter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092C-ED45-EA42-AF63-EFD16591DDBF}"/>
              </a:ext>
            </a:extLst>
          </p:cNvPr>
          <p:cNvSpPr txBox="1"/>
          <p:nvPr/>
        </p:nvSpPr>
        <p:spPr>
          <a:xfrm rot="16200000">
            <a:off x="-669339" y="3951097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Hunter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AA861-D67F-5147-A98F-977DBBBE1085}"/>
              </a:ext>
            </a:extLst>
          </p:cNvPr>
          <p:cNvSpPr txBox="1"/>
          <p:nvPr/>
        </p:nvSpPr>
        <p:spPr>
          <a:xfrm>
            <a:off x="3765026" y="4877713"/>
            <a:ext cx="134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(1-p)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A8390-A4F4-B446-8133-862F4B2766CA}"/>
              </a:ext>
            </a:extLst>
          </p:cNvPr>
          <p:cNvSpPr txBox="1"/>
          <p:nvPr/>
        </p:nvSpPr>
        <p:spPr>
          <a:xfrm>
            <a:off x="3747761" y="3187280"/>
            <a:ext cx="94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(p)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ACD2B-F72E-D743-88B3-55FF00F2A14C}"/>
              </a:ext>
            </a:extLst>
          </p:cNvPr>
          <p:cNvSpPr/>
          <p:nvPr/>
        </p:nvSpPr>
        <p:spPr>
          <a:xfrm>
            <a:off x="6555016" y="2750262"/>
            <a:ext cx="1076716" cy="30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21FDF-FE59-6547-BB24-A2C59CD1F5DC}"/>
              </a:ext>
            </a:extLst>
          </p:cNvPr>
          <p:cNvSpPr txBox="1"/>
          <p:nvPr/>
        </p:nvSpPr>
        <p:spPr>
          <a:xfrm>
            <a:off x="7671855" y="2983524"/>
            <a:ext cx="42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F621A-8051-5C4D-8292-458AE4436287}"/>
              </a:ext>
            </a:extLst>
          </p:cNvPr>
          <p:cNvSpPr txBox="1"/>
          <p:nvPr/>
        </p:nvSpPr>
        <p:spPr>
          <a:xfrm>
            <a:off x="7655628" y="4932828"/>
            <a:ext cx="9460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1-p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BE77CC-BEC6-7D49-961A-53D31057D490}"/>
              </a:ext>
            </a:extLst>
          </p:cNvPr>
          <p:cNvSpPr/>
          <p:nvPr/>
        </p:nvSpPr>
        <p:spPr>
          <a:xfrm>
            <a:off x="9642710" y="2750262"/>
            <a:ext cx="1076716" cy="30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18D6B-F1CE-534C-BB5B-5AA1DC1162D5}"/>
              </a:ext>
            </a:extLst>
          </p:cNvPr>
          <p:cNvSpPr txBox="1"/>
          <p:nvPr/>
        </p:nvSpPr>
        <p:spPr>
          <a:xfrm>
            <a:off x="10767219" y="3150394"/>
            <a:ext cx="4137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622D2-1F9F-044F-B65A-05181429C8A0}"/>
              </a:ext>
            </a:extLst>
          </p:cNvPr>
          <p:cNvSpPr txBox="1"/>
          <p:nvPr/>
        </p:nvSpPr>
        <p:spPr>
          <a:xfrm>
            <a:off x="10849384" y="4932829"/>
            <a:ext cx="82747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MU Bright Roman" panose="02000603000000000000" pitchFamily="2" charset="0"/>
              </a:rPr>
              <a:t>1-p</a:t>
            </a:r>
          </a:p>
        </p:txBody>
      </p:sp>
    </p:spTree>
    <p:extLst>
      <p:ext uri="{BB962C8B-B14F-4D97-AF65-F5344CB8AC3E}">
        <p14:creationId xmlns:p14="http://schemas.microsoft.com/office/powerpoint/2010/main" val="74050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s" id="{9AA144D3-C04A-A149-955C-01C43F787193}" vid="{D9B3E7CF-6BDD-F94B-9983-C0C1D3EEFA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190</Words>
  <Application>Microsoft Macintosh PowerPoint</Application>
  <PresentationFormat>Custom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CMU Bright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3</cp:revision>
  <cp:lastPrinted>2019-10-20T19:18:02Z</cp:lastPrinted>
  <dcterms:created xsi:type="dcterms:W3CDTF">2019-10-27T17:40:57Z</dcterms:created>
  <dcterms:modified xsi:type="dcterms:W3CDTF">2019-10-27T19:17:19Z</dcterms:modified>
</cp:coreProperties>
</file>