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0" d="100"/>
          <a:sy n="120" d="100"/>
        </p:scale>
        <p:origin x="1512" y="176"/>
      </p:cViewPr>
      <p:guideLst>
        <p:guide orient="horz" pos="3838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8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17E8F-78DD-2544-977D-95E5B0743F0E}"/>
              </a:ext>
            </a:extLst>
          </p:cNvPr>
          <p:cNvGrpSpPr/>
          <p:nvPr/>
        </p:nvGrpSpPr>
        <p:grpSpPr>
          <a:xfrm>
            <a:off x="0" y="645375"/>
            <a:ext cx="4834507" cy="5886407"/>
            <a:chOff x="389134" y="651643"/>
            <a:chExt cx="4834507" cy="5886407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0985" y="651643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6106511"/>
              <a:ext cx="3992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1539645"/>
              <a:ext cx="3019468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540" y="6035664"/>
              <a:ext cx="117054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389134" y="1401145"/>
                  <a:ext cx="746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7,5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" y="1401145"/>
                  <a:ext cx="7469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085" r="-50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073F8A-FBB1-1D49-B987-48A0C098A9C8}"/>
                    </a:ext>
                  </a:extLst>
                </p:cNvPr>
                <p:cNvSpPr txBox="1"/>
                <p:nvPr/>
              </p:nvSpPr>
              <p:spPr>
                <a:xfrm>
                  <a:off x="3858792" y="6261051"/>
                  <a:ext cx="746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5,000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073F8A-FBB1-1D49-B987-48A0C098A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792" y="6261051"/>
                  <a:ext cx="746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7DAE0-D8FD-FE40-A55E-FED5778EF00D}"/>
              </a:ext>
            </a:extLst>
          </p:cNvPr>
          <p:cNvGrpSpPr/>
          <p:nvPr/>
        </p:nvGrpSpPr>
        <p:grpSpPr>
          <a:xfrm>
            <a:off x="797442" y="3806456"/>
            <a:ext cx="1614195" cy="2286368"/>
            <a:chOff x="853661" y="2530223"/>
            <a:chExt cx="678952" cy="3562602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29685E1-241C-A74F-9DF4-3A593FF36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1FF1B0-968A-4447-8DDC-EA14F3E85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0008" y="3691715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" y="3691715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3571" r="-535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999499" y="6266213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99" y="6266213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3571" r="-71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5071384" flipH="1">
            <a:off x="1097680" y="4157719"/>
            <a:ext cx="3237506" cy="2480065"/>
          </a:xfrm>
          <a:prstGeom prst="arc">
            <a:avLst>
              <a:gd name="adj1" fmla="val 13876355"/>
              <a:gd name="adj2" fmla="val 22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3297901" y="3686960"/>
                <a:ext cx="2045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for</a:t>
                </a:r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insurance</a:t>
                </a:r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01" y="3686960"/>
                <a:ext cx="2045432" cy="276999"/>
              </a:xfrm>
              <a:prstGeom prst="rect">
                <a:avLst/>
              </a:prstGeom>
              <a:blipFill>
                <a:blip r:embed="rId4"/>
                <a:stretch>
                  <a:fillRect l="-3704" t="-21739" r="-555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2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59" y="6247366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59" y="6247366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6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168131" y="6254895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1" y="6254895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2223971">
            <a:off x="1398258" y="3729838"/>
            <a:ext cx="2795371" cy="2899785"/>
          </a:xfrm>
          <a:prstGeom prst="arc">
            <a:avLst>
              <a:gd name="adj1" fmla="val 13014505"/>
              <a:gd name="adj2" fmla="val 0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8" y="1697425"/>
            <a:ext cx="20903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affordable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79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9E8DF06-786B-684A-BF54-C8DEF022FE33}"/>
              </a:ext>
            </a:extLst>
          </p:cNvPr>
          <p:cNvSpPr/>
          <p:nvPr/>
        </p:nvSpPr>
        <p:spPr>
          <a:xfrm rot="2223971">
            <a:off x="-225865" y="2530702"/>
            <a:ext cx="4557141" cy="4387692"/>
          </a:xfrm>
          <a:prstGeom prst="arc">
            <a:avLst>
              <a:gd name="adj1" fmla="val 13298009"/>
              <a:gd name="adj2" fmla="val 0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8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CD05ED-62DA-A841-8A67-1234CAE460BA}"/>
                  </a:ext>
                </a:extLst>
              </p:cNvPr>
              <p:cNvSpPr txBox="1"/>
              <p:nvPr/>
            </p:nvSpPr>
            <p:spPr>
              <a:xfrm>
                <a:off x="40008" y="3691715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CD05ED-62DA-A841-8A67-1234CAE4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" y="3691715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3571" r="-535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FA2C92-D9FC-2547-B5F9-130674EB89E8}"/>
                  </a:ext>
                </a:extLst>
              </p:cNvPr>
              <p:cNvSpPr txBox="1"/>
              <p:nvPr/>
            </p:nvSpPr>
            <p:spPr>
              <a:xfrm>
                <a:off x="1999499" y="6266213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FA2C92-D9FC-2547-B5F9-130674EB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99" y="6266213"/>
                <a:ext cx="698909" cy="276999"/>
              </a:xfrm>
              <a:prstGeom prst="rect">
                <a:avLst/>
              </a:prstGeom>
              <a:blipFill>
                <a:blip r:embed="rId5"/>
                <a:stretch>
                  <a:fillRect l="-3571" r="-71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/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blipFill>
                <a:blip r:embed="rId6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BD1EF-9FDD-0046-AA1E-7CE0D690852A}"/>
              </a:ext>
            </a:extLst>
          </p:cNvPr>
          <p:cNvGrpSpPr/>
          <p:nvPr/>
        </p:nvGrpSpPr>
        <p:grpSpPr>
          <a:xfrm>
            <a:off x="797442" y="3806456"/>
            <a:ext cx="1614195" cy="2286368"/>
            <a:chOff x="853661" y="2530223"/>
            <a:chExt cx="678952" cy="3562602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F119B5E8-D275-8045-AA0A-950E8B199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9BC0CC99-E70C-6C4E-B96C-103FF931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36" name="Oval 14">
            <a:extLst>
              <a:ext uri="{FF2B5EF4-FFF2-40B4-BE49-F238E27FC236}">
                <a16:creationId xmlns:a16="http://schemas.microsoft.com/office/drawing/2014/main" id="{31C404F8-A879-D145-A9BF-62970B20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2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E21ACB5B-BF80-3449-9C9D-568EC26CE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46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032A9756-253D-A24D-9162-450069E6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27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1ADDFE66-6EC9-DA43-B8FC-5DFD2A6D3117}"/>
              </a:ext>
            </a:extLst>
          </p:cNvPr>
          <p:cNvSpPr/>
          <p:nvPr/>
        </p:nvSpPr>
        <p:spPr>
          <a:xfrm rot="2223971">
            <a:off x="2309863" y="4712028"/>
            <a:ext cx="1809618" cy="1486252"/>
          </a:xfrm>
          <a:prstGeom prst="arc">
            <a:avLst>
              <a:gd name="adj1" fmla="val 13137143"/>
              <a:gd name="adj2" fmla="val 0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168131" y="6254895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1" y="6254895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7" y="1697429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79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8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46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27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FCF83F-70BA-FB41-907C-9B7141ACD2F9}"/>
              </a:ext>
            </a:extLst>
          </p:cNvPr>
          <p:cNvGrpSpPr/>
          <p:nvPr/>
        </p:nvGrpSpPr>
        <p:grpSpPr>
          <a:xfrm>
            <a:off x="797442" y="3806456"/>
            <a:ext cx="1614195" cy="2286368"/>
            <a:chOff x="853661" y="2530223"/>
            <a:chExt cx="678952" cy="3562602"/>
          </a:xfrm>
        </p:grpSpPr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035E7586-3D8C-D144-8A5B-AC5129995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5B3D9E9C-CB49-564D-BB21-943C2EFF9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id="{B422AD05-6C81-5D4D-B601-4A91AE8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2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/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70145" y="630378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37735" y="54004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/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20">
            <a:extLst>
              <a:ext uri="{FF2B5EF4-FFF2-40B4-BE49-F238E27FC236}">
                <a16:creationId xmlns:a16="http://schemas.microsoft.com/office/drawing/2014/main" id="{477943F4-6931-584E-9DA2-643AA59237C6}"/>
              </a:ext>
            </a:extLst>
          </p:cNvPr>
          <p:cNvSpPr>
            <a:spLocks/>
          </p:cNvSpPr>
          <p:nvPr/>
        </p:nvSpPr>
        <p:spPr bwMode="auto">
          <a:xfrm>
            <a:off x="961814" y="1069995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BFA19C29-B81A-4648-AFA8-122BC411BF9D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74CD0CA-9FDF-BE4A-B332-6AABBC753FA3}"/>
              </a:ext>
            </a:extLst>
          </p:cNvPr>
          <p:cNvSpPr>
            <a:spLocks/>
          </p:cNvSpPr>
          <p:nvPr/>
        </p:nvSpPr>
        <p:spPr bwMode="auto">
          <a:xfrm rot="431067">
            <a:off x="2433295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39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39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39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660EF5A3-C5C0-4948-9704-72560F9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1" y="1474422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317103" y="2872555"/>
            <a:ext cx="2133600" cy="271033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68" y="1837948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/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20">
            <a:extLst>
              <a:ext uri="{FF2B5EF4-FFF2-40B4-BE49-F238E27FC236}">
                <a16:creationId xmlns:a16="http://schemas.microsoft.com/office/drawing/2014/main" id="{AAE0C650-A1AE-D441-B656-785376199370}"/>
              </a:ext>
            </a:extLst>
          </p:cNvPr>
          <p:cNvSpPr>
            <a:spLocks/>
          </p:cNvSpPr>
          <p:nvPr/>
        </p:nvSpPr>
        <p:spPr bwMode="auto">
          <a:xfrm>
            <a:off x="961814" y="1069995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093969E5-8D7F-3242-B8B5-4A3B1AD11924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AED67F5F-FF0C-EC49-B664-DFDDADEC2D22}"/>
              </a:ext>
            </a:extLst>
          </p:cNvPr>
          <p:cNvSpPr>
            <a:spLocks/>
          </p:cNvSpPr>
          <p:nvPr/>
        </p:nvSpPr>
        <p:spPr bwMode="auto">
          <a:xfrm rot="431067">
            <a:off x="2433295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7DF439-ECC7-9F4F-8DA9-4162775416B5}"/>
              </a:ext>
            </a:extLst>
          </p:cNvPr>
          <p:cNvSpPr txBox="1"/>
          <p:nvPr/>
        </p:nvSpPr>
        <p:spPr>
          <a:xfrm>
            <a:off x="2937735" y="54004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69647" y="3962424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7" y="3962424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5263" r="-35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119111" y="6214235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11" y="6214235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90252" y="768801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612" y="2032247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56" y="4098765"/>
            <a:ext cx="0" cy="201363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75CF3D-C167-704B-A42F-466BC1E95806}"/>
              </a:ext>
            </a:extLst>
          </p:cNvPr>
          <p:cNvGrpSpPr/>
          <p:nvPr/>
        </p:nvGrpSpPr>
        <p:grpSpPr>
          <a:xfrm>
            <a:off x="841851" y="4010457"/>
            <a:ext cx="1811351" cy="202389"/>
            <a:chOff x="841852" y="3705609"/>
            <a:chExt cx="1583475" cy="237865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17949BB4-0150-7C4B-9EC5-7E283F5B9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852" y="3809392"/>
              <a:ext cx="1474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D3456D18-698E-3547-9F47-7FB37A03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121" y="3705609"/>
              <a:ext cx="199206" cy="23786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4518" y="2715010"/>
            <a:ext cx="1248610" cy="1247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995" y="3982013"/>
            <a:ext cx="1998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</a:t>
            </a:r>
          </a:p>
          <a:p>
            <a:r>
              <a:rPr lang="en-US" altLang="de-DE" sz="1200" dirty="0">
                <a:latin typeface="Helvetica Light" panose="020B0403020202020204" pitchFamily="34" charset="0"/>
              </a:rPr>
              <a:t>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/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" y="1399350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/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67" y="6259084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20">
            <a:extLst>
              <a:ext uri="{FF2B5EF4-FFF2-40B4-BE49-F238E27FC236}">
                <a16:creationId xmlns:a16="http://schemas.microsoft.com/office/drawing/2014/main" id="{1F4E7CAC-1A2C-404C-BC64-A9D6CC7C772D}"/>
              </a:ext>
            </a:extLst>
          </p:cNvPr>
          <p:cNvSpPr>
            <a:spLocks/>
          </p:cNvSpPr>
          <p:nvPr/>
        </p:nvSpPr>
        <p:spPr bwMode="auto">
          <a:xfrm>
            <a:off x="958904" y="1231447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9A8B0FF0-75DB-5449-A4EF-19E038C10290}"/>
              </a:ext>
            </a:extLst>
          </p:cNvPr>
          <p:cNvSpPr>
            <a:spLocks/>
          </p:cNvSpPr>
          <p:nvPr/>
        </p:nvSpPr>
        <p:spPr bwMode="auto">
          <a:xfrm rot="184816">
            <a:off x="1805267" y="1142963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4235944D-86A4-3F44-9B0B-2A61F6204410}"/>
              </a:ext>
            </a:extLst>
          </p:cNvPr>
          <p:cNvSpPr>
            <a:spLocks/>
          </p:cNvSpPr>
          <p:nvPr/>
        </p:nvSpPr>
        <p:spPr bwMode="auto">
          <a:xfrm rot="431067">
            <a:off x="2430385" y="908335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77</Words>
  <Application>Microsoft Macintosh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9</cp:revision>
  <dcterms:created xsi:type="dcterms:W3CDTF">2019-10-28T00:30:53Z</dcterms:created>
  <dcterms:modified xsi:type="dcterms:W3CDTF">2019-10-28T11:13:38Z</dcterms:modified>
</cp:coreProperties>
</file>