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 showGuides="1">
      <p:cViewPr varScale="1">
        <p:scale>
          <a:sx n="88" d="100"/>
          <a:sy n="88" d="100"/>
        </p:scale>
        <p:origin x="184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14:06:0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14:06:0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0E4D-D9F5-2941-9E59-085F527A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FFAF1-867B-4341-9911-59F72E4D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2D1C-A4DD-C442-9279-151CB4C1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84838-8CF1-E345-BC9E-81B76C1E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34A16-869D-0345-8DD2-DB345013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34B1-DCAE-FC4B-B7C7-6676C9D8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FD36-C794-5743-B5B4-93730C44F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162B-A8D3-C44D-8A84-E4DD0941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C1AD-EEC0-9940-A8CA-BC8E7713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83DB-CD03-8449-9303-37D4E9A5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825E7-E2B4-A846-B1FE-4AC5ECF61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CCF77-06F4-754C-8891-70397042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FFAC-85A8-CF47-B27A-1153EE8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8A8B-7432-2A49-9F53-DAA74FD3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AA79-977B-0A47-BEED-04C6EB31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522D-9DA1-094A-9DE8-671C7F56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DCB3-DE27-B040-BD97-D71FADF1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5AC4-D412-5743-9FAE-9F89102D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A49E-EDE5-5640-AB44-301F5981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7D74-0712-C947-BF8C-F2CC5DF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A3F1-07C1-5346-A6EC-2B9B780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DA3B-B0E5-9D40-8A6D-36D83C9E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3B93-28A5-7148-ACB7-10667A4D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A9A2-A22F-2049-AD05-CDC8B9E9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31A7-0368-9447-94B7-2FC07AE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E1A7-7A9B-674D-B610-84769A8B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CBCA-CD78-1546-BC2B-B4BB49A7D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A2C1E-B92C-EC41-82F2-D04DB890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37BEC-9128-F74F-BA4F-16AED360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4FA92-4A45-9B47-91B3-60BFE44E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B93A2-7E79-6C44-A1D0-7C82041F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4B4D-4850-694A-8CA7-E65FCA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D5114-812D-B248-A340-326FEC39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EA73F-2A59-7647-9564-3C3D11F40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A9C31-4316-E346-8266-D91EC647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C0C09-46F0-4B43-A7CC-A3A12741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1732A-9C49-5B4B-A419-633C69D2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6DD5C-5579-2B42-88CB-AA465146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FF241-57B8-374B-BFE1-329117E2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7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A426-C427-C246-B8E1-25E551D5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AF2A4-ECB1-1F43-91B6-38647870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37B49-CFDD-894E-88E2-31A69C89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DC5BA-C9BB-9649-97B7-CCCEFDDB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7EB18-7EB9-7240-AB4F-F4CC40E4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B0A9D-6F46-6345-9744-55142C9A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6EF4C-13BE-C649-9761-B6B2543E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56E0-2502-6D4E-941A-9FD4ECA7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61A7-8846-7142-B41A-11C2E998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0882-AD22-C74D-B31D-DCE2D5E0C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DA4F-7E31-1349-974A-C6373EC2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0387A-9A30-5349-B5B6-06FDBACF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5AEBA-E717-EE44-93FE-E87FFFB2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F583-AF98-484A-98F7-036A3871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3CE55-D61C-F844-8476-BBACCEB7A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AE220-7B34-7A45-88A5-80BAE759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9283D-3122-514C-81BA-B1E5E928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D51B-8D55-504D-8858-8E0C75FE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B9ABA-610F-084F-9220-BFDFEB81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10C43-59FA-BB4B-A766-C30EDB93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3F129-6906-C64A-B162-259A08D8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94C-8D30-0043-9DE8-9A16CD284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23F9-1824-5D43-80E7-6AFD50913DD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A42B-CC37-3E44-AE54-CF68860E9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792D-FAD4-EF45-A9CF-0A4244B83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E112-55F5-DD48-B5C8-E01B4CF8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0C5EB-580C-BB48-A146-94F4A255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43" y="2277382"/>
            <a:ext cx="7337113" cy="2303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A23382-0FBB-314E-8E52-407C8F914211}"/>
              </a:ext>
            </a:extLst>
          </p:cNvPr>
          <p:cNvSpPr/>
          <p:nvPr/>
        </p:nvSpPr>
        <p:spPr>
          <a:xfrm>
            <a:off x="4586514" y="3077029"/>
            <a:ext cx="2322286" cy="49348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A4C87-4AAD-9E46-986A-9DA37D9A6327}"/>
              </a:ext>
            </a:extLst>
          </p:cNvPr>
          <p:cNvSpPr/>
          <p:nvPr/>
        </p:nvSpPr>
        <p:spPr>
          <a:xfrm>
            <a:off x="4586514" y="3570514"/>
            <a:ext cx="2322286" cy="522513"/>
          </a:xfrm>
          <a:prstGeom prst="rect">
            <a:avLst/>
          </a:prstGeom>
          <a:solidFill>
            <a:srgbClr val="FFC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3B48E-EEF2-8648-ADD6-29B74CAD4EC1}"/>
              </a:ext>
            </a:extLst>
          </p:cNvPr>
          <p:cNvSpPr/>
          <p:nvPr/>
        </p:nvSpPr>
        <p:spPr>
          <a:xfrm>
            <a:off x="6908800" y="3570514"/>
            <a:ext cx="2322286" cy="522513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03423-30CB-C64C-8E93-605ED0CF83F9}"/>
              </a:ext>
            </a:extLst>
          </p:cNvPr>
          <p:cNvSpPr/>
          <p:nvPr/>
        </p:nvSpPr>
        <p:spPr>
          <a:xfrm>
            <a:off x="6908800" y="3077029"/>
            <a:ext cx="2322286" cy="493485"/>
          </a:xfrm>
          <a:prstGeom prst="rect">
            <a:avLst/>
          </a:prstGeom>
          <a:solidFill>
            <a:srgbClr val="FFC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ACCDA3-A57C-804D-8467-24B008DF8493}"/>
              </a:ext>
            </a:extLst>
          </p:cNvPr>
          <p:cNvSpPr/>
          <p:nvPr/>
        </p:nvSpPr>
        <p:spPr>
          <a:xfrm>
            <a:off x="1999272" y="4584244"/>
            <a:ext cx="428171" cy="49348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A3FB6-EEE5-D543-BBFD-187572A79FA0}"/>
              </a:ext>
            </a:extLst>
          </p:cNvPr>
          <p:cNvSpPr txBox="1"/>
          <p:nvPr/>
        </p:nvSpPr>
        <p:spPr>
          <a:xfrm>
            <a:off x="2659672" y="4646320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Cooperation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25827-4298-9C43-8603-197D47C96D01}"/>
              </a:ext>
            </a:extLst>
          </p:cNvPr>
          <p:cNvSpPr/>
          <p:nvPr/>
        </p:nvSpPr>
        <p:spPr>
          <a:xfrm>
            <a:off x="4863001" y="4595132"/>
            <a:ext cx="428171" cy="493485"/>
          </a:xfrm>
          <a:prstGeom prst="rect">
            <a:avLst/>
          </a:prstGeom>
          <a:solidFill>
            <a:srgbClr val="FFC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BAAEB-3C84-B747-91E2-E003F5330713}"/>
              </a:ext>
            </a:extLst>
          </p:cNvPr>
          <p:cNvSpPr txBox="1"/>
          <p:nvPr/>
        </p:nvSpPr>
        <p:spPr>
          <a:xfrm>
            <a:off x="5523401" y="4657208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firm defects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912B67-75D0-1F4D-879B-CD0CF6CCA95D}"/>
              </a:ext>
            </a:extLst>
          </p:cNvPr>
          <p:cNvSpPr/>
          <p:nvPr/>
        </p:nvSpPr>
        <p:spPr>
          <a:xfrm>
            <a:off x="7615328" y="4646320"/>
            <a:ext cx="428171" cy="493485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DB060-D605-FA45-9348-9FB7FC3E1C74}"/>
              </a:ext>
            </a:extLst>
          </p:cNvPr>
          <p:cNvSpPr txBox="1"/>
          <p:nvPr/>
        </p:nvSpPr>
        <p:spPr>
          <a:xfrm>
            <a:off x="8275728" y="4708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Punishment Phase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C39F67-C24F-1344-B336-E4D7ABE32617}"/>
                  </a:ext>
                </a:extLst>
              </p14:cNvPr>
              <p14:cNvContentPartPr/>
              <p14:nvPr/>
            </p14:nvContentPartPr>
            <p14:xfrm>
              <a:off x="6473771" y="3000137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C39F67-C24F-1344-B336-E4D7ABE32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4771" y="299149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19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A23382-0FBB-314E-8E52-407C8F914211}"/>
              </a:ext>
            </a:extLst>
          </p:cNvPr>
          <p:cNvSpPr/>
          <p:nvPr/>
        </p:nvSpPr>
        <p:spPr>
          <a:xfrm>
            <a:off x="4586514" y="3077029"/>
            <a:ext cx="2322286" cy="49348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A4C87-4AAD-9E46-986A-9DA37D9A6327}"/>
              </a:ext>
            </a:extLst>
          </p:cNvPr>
          <p:cNvSpPr/>
          <p:nvPr/>
        </p:nvSpPr>
        <p:spPr>
          <a:xfrm>
            <a:off x="4586514" y="3570514"/>
            <a:ext cx="2322286" cy="522513"/>
          </a:xfrm>
          <a:prstGeom prst="rect">
            <a:avLst/>
          </a:prstGeom>
          <a:solidFill>
            <a:srgbClr val="FFC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3B48E-EEF2-8648-ADD6-29B74CAD4EC1}"/>
              </a:ext>
            </a:extLst>
          </p:cNvPr>
          <p:cNvSpPr/>
          <p:nvPr/>
        </p:nvSpPr>
        <p:spPr>
          <a:xfrm>
            <a:off x="6908800" y="3570514"/>
            <a:ext cx="2322286" cy="522513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03423-30CB-C64C-8E93-605ED0CF83F9}"/>
              </a:ext>
            </a:extLst>
          </p:cNvPr>
          <p:cNvSpPr/>
          <p:nvPr/>
        </p:nvSpPr>
        <p:spPr>
          <a:xfrm>
            <a:off x="6908800" y="3077029"/>
            <a:ext cx="2322286" cy="493485"/>
          </a:xfrm>
          <a:prstGeom prst="rect">
            <a:avLst/>
          </a:prstGeom>
          <a:solidFill>
            <a:srgbClr val="FFC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ACCDA3-A57C-804D-8467-24B008DF8493}"/>
              </a:ext>
            </a:extLst>
          </p:cNvPr>
          <p:cNvSpPr/>
          <p:nvPr/>
        </p:nvSpPr>
        <p:spPr>
          <a:xfrm>
            <a:off x="1999272" y="4584244"/>
            <a:ext cx="428171" cy="49348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A3FB6-EEE5-D543-BBFD-187572A79FA0}"/>
              </a:ext>
            </a:extLst>
          </p:cNvPr>
          <p:cNvSpPr txBox="1"/>
          <p:nvPr/>
        </p:nvSpPr>
        <p:spPr>
          <a:xfrm>
            <a:off x="2659672" y="4646320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Cooperation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25827-4298-9C43-8603-197D47C96D01}"/>
              </a:ext>
            </a:extLst>
          </p:cNvPr>
          <p:cNvSpPr/>
          <p:nvPr/>
        </p:nvSpPr>
        <p:spPr>
          <a:xfrm>
            <a:off x="4863001" y="4595132"/>
            <a:ext cx="428171" cy="493485"/>
          </a:xfrm>
          <a:prstGeom prst="rect">
            <a:avLst/>
          </a:prstGeom>
          <a:solidFill>
            <a:srgbClr val="FFC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BAAEB-3C84-B747-91E2-E003F5330713}"/>
              </a:ext>
            </a:extLst>
          </p:cNvPr>
          <p:cNvSpPr txBox="1"/>
          <p:nvPr/>
        </p:nvSpPr>
        <p:spPr>
          <a:xfrm>
            <a:off x="5523401" y="4657208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firm defects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912B67-75D0-1F4D-879B-CD0CF6CCA95D}"/>
              </a:ext>
            </a:extLst>
          </p:cNvPr>
          <p:cNvSpPr/>
          <p:nvPr/>
        </p:nvSpPr>
        <p:spPr>
          <a:xfrm>
            <a:off x="7615328" y="4646320"/>
            <a:ext cx="428171" cy="493485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DB060-D605-FA45-9348-9FB7FC3E1C74}"/>
              </a:ext>
            </a:extLst>
          </p:cNvPr>
          <p:cNvSpPr txBox="1"/>
          <p:nvPr/>
        </p:nvSpPr>
        <p:spPr>
          <a:xfrm>
            <a:off x="8275728" y="4708396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Punishment Phase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C39F67-C24F-1344-B336-E4D7ABE32617}"/>
                  </a:ext>
                </a:extLst>
              </p14:cNvPr>
              <p14:cNvContentPartPr/>
              <p14:nvPr/>
            </p14:nvContentPartPr>
            <p14:xfrm>
              <a:off x="6473771" y="3000137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C39F67-C24F-1344-B336-E4D7ABE32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4771" y="299149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CA8625-ECEE-AB40-BA94-2F596AA039B2}"/>
              </a:ext>
            </a:extLst>
          </p:cNvPr>
          <p:cNvSpPr txBox="1"/>
          <p:nvPr/>
        </p:nvSpPr>
        <p:spPr>
          <a:xfrm>
            <a:off x="5050900" y="3139105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Cooperation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3D343-6146-5147-AB6A-9108B291EF77}"/>
              </a:ext>
            </a:extLst>
          </p:cNvPr>
          <p:cNvSpPr txBox="1"/>
          <p:nvPr/>
        </p:nvSpPr>
        <p:spPr>
          <a:xfrm>
            <a:off x="4931821" y="3663308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firm defects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85F99-1C4E-954F-BE4E-C1B2BE81282C}"/>
              </a:ext>
            </a:extLst>
          </p:cNvPr>
          <p:cNvSpPr txBox="1"/>
          <p:nvPr/>
        </p:nvSpPr>
        <p:spPr>
          <a:xfrm>
            <a:off x="7196050" y="3139105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firm defects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B658F-E818-E14C-8FAB-91F048ADECEE}"/>
              </a:ext>
            </a:extLst>
          </p:cNvPr>
          <p:cNvSpPr txBox="1"/>
          <p:nvPr/>
        </p:nvSpPr>
        <p:spPr>
          <a:xfrm>
            <a:off x="7184572" y="3652870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Punishment Phase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418075EE-4EEB-0C42-AE01-CAFDCB1513BF}"/>
              </a:ext>
            </a:extLst>
          </p:cNvPr>
          <p:cNvSpPr/>
          <p:nvPr/>
        </p:nvSpPr>
        <p:spPr>
          <a:xfrm>
            <a:off x="3624564" y="2235860"/>
            <a:ext cx="1518926" cy="1036445"/>
          </a:xfrm>
          <a:prstGeom prst="arc">
            <a:avLst>
              <a:gd name="adj1" fmla="val 4730276"/>
              <a:gd name="adj2" fmla="val 828349"/>
            </a:avLst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A002944-DA12-AE46-ADF7-3A47B42A84D2}"/>
              </a:ext>
            </a:extLst>
          </p:cNvPr>
          <p:cNvSpPr/>
          <p:nvPr/>
        </p:nvSpPr>
        <p:spPr>
          <a:xfrm flipH="1">
            <a:off x="6134519" y="2167038"/>
            <a:ext cx="1747786" cy="1321120"/>
          </a:xfrm>
          <a:prstGeom prst="arc">
            <a:avLst>
              <a:gd name="adj1" fmla="val 10385387"/>
              <a:gd name="adj2" fmla="val 6265"/>
            </a:avLst>
          </a:prstGeom>
          <a:ln w="28575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98D160D-94F7-7A42-B52E-5F9BA55FA548}"/>
              </a:ext>
            </a:extLst>
          </p:cNvPr>
          <p:cNvSpPr/>
          <p:nvPr/>
        </p:nvSpPr>
        <p:spPr>
          <a:xfrm rot="5400000" flipH="1">
            <a:off x="8963053" y="2905819"/>
            <a:ext cx="763508" cy="1321120"/>
          </a:xfrm>
          <a:prstGeom prst="arc">
            <a:avLst>
              <a:gd name="adj1" fmla="val 10385387"/>
              <a:gd name="adj2" fmla="val 6265"/>
            </a:avLst>
          </a:prstGeom>
          <a:ln w="28575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AFEE3E6-FF4A-8041-AB34-01E7B125FE2F}"/>
              </a:ext>
            </a:extLst>
          </p:cNvPr>
          <p:cNvSpPr/>
          <p:nvPr/>
        </p:nvSpPr>
        <p:spPr>
          <a:xfrm rot="5400000" flipH="1" flipV="1">
            <a:off x="4262964" y="3001721"/>
            <a:ext cx="416273" cy="1317731"/>
          </a:xfrm>
          <a:prstGeom prst="arc">
            <a:avLst>
              <a:gd name="adj1" fmla="val 10385387"/>
              <a:gd name="adj2" fmla="val 75968"/>
            </a:avLst>
          </a:prstGeom>
          <a:ln w="28575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21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2</cp:revision>
  <dcterms:created xsi:type="dcterms:W3CDTF">2019-11-14T14:02:38Z</dcterms:created>
  <dcterms:modified xsi:type="dcterms:W3CDTF">2019-11-18T13:02:33Z</dcterms:modified>
</cp:coreProperties>
</file>