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6CA2-35D0-7F4C-8E63-260F1B28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6264E-EA04-1649-AD1F-8414DD7B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4437-2517-5749-8B8E-D8C8C57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E96D-7CCA-2844-9F7C-4137FFFF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3B3-794D-3E4B-BD85-C350FFF8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1FC-E421-CE48-BF4F-A185E70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45D6-FC3B-D047-BC34-9AFAAD7F7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8D3E-3C19-3B4C-AFF3-643BFAE9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3C2A-B562-3E42-B9CE-8B6A771D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64D7-8AF7-594F-949B-D95C5BC9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CF2F-2C69-3B46-9719-C68D217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637D-2E45-424E-A002-AC311489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7584-CD12-E244-B087-A0C482C0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614C-5863-4A41-93A4-E326005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29FC-E602-0349-9782-7591595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7008-71E9-7547-A290-151A4722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898E-6D0F-3748-B95F-04B5B8B1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EBD8-B3D7-684D-A7EA-4BC1808B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B3E3-2036-9F49-933F-331886A1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2E85-FD8A-814D-9F17-359814C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C378-49EC-9940-8478-ACC29A0F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59F7-BB37-6C4D-97A6-4532C2EE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85D0-009D-8B4C-BE82-AE00E764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88C0-A64E-E34F-A68B-A82E855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9D68-AAB3-5146-8EB3-A2D4A5B3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A2B4-D5EF-544F-86D7-32857D18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98E7-C38C-AA44-99B0-AE2A7826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BDC87-0CF6-F142-B2E7-62FA32632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3DB9-1689-3741-A9CA-29037D1E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4D2E9-38DB-0843-8176-AC690F21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781D-C3CC-9C4E-B062-B2252925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4ECA-74FC-824B-BBFF-69175AA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B1B4-539A-4346-85B9-125C931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4256F-20C7-194E-8575-A7D4E8F0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15195-DFFB-374A-A0B8-61562EB80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51853-C895-0741-8C42-A454D0C29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DECBF-FC0A-004A-913B-0EF60CDB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0656D-E4F2-7946-BBE1-E1A636F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8D33C-9A10-844C-A97E-1EACF93D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3E7-8B4B-354F-B60F-28D03998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A7AE-A7D7-C340-A445-DFDD0A2A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0090-E46B-4342-B25D-67A65262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6CFCD-E5AE-5548-A3FA-359C4CC9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DC711-386A-404B-8971-66346F1C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B5638-68F5-7740-8558-06678F7C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119A7-E5F2-3544-A079-6A5B90DB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842-C055-0E4D-A22C-B9292FD4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8D97-E663-BF40-BFC6-E82C06A7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367A-4A24-B84C-94E5-F7E2FE99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FBF4-895F-2744-A962-50FE4C05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F56A-A9FF-E64E-902C-0D83024F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7990-E326-704E-9E8E-FF6B1C56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8185-9926-5542-9AE6-412DC548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38C66-2806-B849-84A0-E33D05DA4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FD58-18FF-3E42-9712-D54EFB54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C4D1-02B9-C64F-8423-71CE2DA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2773-05D9-7B40-9B62-D165B1D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0B49-9AFA-AF4D-A6E9-5480C00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C55F9-5834-0F40-B879-4A30227A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39D1-BA4E-854E-9C38-B929C04B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5BE7-5A3F-CE4B-B9B5-C8BFF558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1E-EA5C-6547-A7F8-2EBA820BEB72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983E-6E93-AF44-96D6-10D756AC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DDC4-C2CA-A949-9382-4468B037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5DE3-F2CD-6041-85F1-C342F31DC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4F72C-A6C4-9E48-A7C4-97237A6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45" y="350837"/>
            <a:ext cx="269896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4</cp:revision>
  <dcterms:created xsi:type="dcterms:W3CDTF">2019-09-23T13:23:40Z</dcterms:created>
  <dcterms:modified xsi:type="dcterms:W3CDTF">2019-10-23T13:15:06Z</dcterms:modified>
</cp:coreProperties>
</file>